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5" r:id="rId6"/>
    <p:sldId id="266" r:id="rId7"/>
    <p:sldId id="292" r:id="rId8"/>
    <p:sldId id="281" r:id="rId9"/>
    <p:sldId id="282" r:id="rId10"/>
    <p:sldId id="283" r:id="rId11"/>
    <p:sldId id="284" r:id="rId12"/>
    <p:sldId id="295" r:id="rId13"/>
    <p:sldId id="270" r:id="rId14"/>
    <p:sldId id="271" r:id="rId15"/>
    <p:sldId id="286" r:id="rId16"/>
    <p:sldId id="287" r:id="rId17"/>
    <p:sldId id="290" r:id="rId18"/>
    <p:sldId id="291" r:id="rId19"/>
    <p:sldId id="288" r:id="rId20"/>
    <p:sldId id="300" r:id="rId21"/>
    <p:sldId id="293" r:id="rId22"/>
    <p:sldId id="294" r:id="rId23"/>
    <p:sldId id="297" r:id="rId24"/>
    <p:sldId id="301" r:id="rId25"/>
    <p:sldId id="298" r:id="rId26"/>
    <p:sldId id="299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AAA5B-E4B0-4906-894F-A36ED5139754}" type="doc">
      <dgm:prSet loTypeId="urn:microsoft.com/office/officeart/2005/8/layout/radial1" loCatId="relationship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6BAB0C2-CACB-4913-816D-02D6B84069E5}">
      <dgm:prSet phldrT="[Text]" custT="1"/>
      <dgm:spPr/>
      <dgm:t>
        <a:bodyPr/>
        <a:lstStyle/>
        <a:p>
          <a:r>
            <a:rPr lang="en-US" sz="1400" dirty="0"/>
            <a:t>Abdallah Gayle</a:t>
          </a:r>
        </a:p>
      </dgm:t>
    </dgm:pt>
    <dgm:pt modelId="{E2D8B782-7356-4B51-96D9-8EB315E6624D}" type="parTrans" cxnId="{34D23702-A50F-45D5-A026-0E498503FA14}">
      <dgm:prSet custT="1"/>
      <dgm:spPr/>
      <dgm:t>
        <a:bodyPr/>
        <a:lstStyle/>
        <a:p>
          <a:endParaRPr lang="en-US" sz="1400"/>
        </a:p>
      </dgm:t>
    </dgm:pt>
    <dgm:pt modelId="{FA6F4957-854B-47C7-89DE-89B5D2F658C3}" type="sibTrans" cxnId="{34D23702-A50F-45D5-A026-0E498503FA14}">
      <dgm:prSet/>
      <dgm:spPr/>
      <dgm:t>
        <a:bodyPr/>
        <a:lstStyle/>
        <a:p>
          <a:endParaRPr lang="en-US" sz="2000"/>
        </a:p>
      </dgm:t>
    </dgm:pt>
    <dgm:pt modelId="{F39B694B-8E00-4E87-B35D-D946373E315D}">
      <dgm:prSet phldrT="[Text]" custT="1"/>
      <dgm:spPr/>
      <dgm:t>
        <a:bodyPr/>
        <a:lstStyle/>
        <a:p>
          <a:r>
            <a:rPr lang="en-US" sz="1400" dirty="0"/>
            <a:t>Mohammed kamal</a:t>
          </a:r>
        </a:p>
      </dgm:t>
    </dgm:pt>
    <dgm:pt modelId="{14F9A925-F099-46FE-A85E-D32D0B340AF2}" type="parTrans" cxnId="{EA1B0AFE-0F0A-44CB-83F1-AC99034E68B5}">
      <dgm:prSet custT="1"/>
      <dgm:spPr/>
      <dgm:t>
        <a:bodyPr/>
        <a:lstStyle/>
        <a:p>
          <a:endParaRPr lang="en-US" sz="1400"/>
        </a:p>
      </dgm:t>
    </dgm:pt>
    <dgm:pt modelId="{9BDD30B5-2BE0-49C6-B537-DBB0377894EA}" type="sibTrans" cxnId="{EA1B0AFE-0F0A-44CB-83F1-AC99034E68B5}">
      <dgm:prSet/>
      <dgm:spPr/>
      <dgm:t>
        <a:bodyPr/>
        <a:lstStyle/>
        <a:p>
          <a:endParaRPr lang="en-US" sz="2000"/>
        </a:p>
      </dgm:t>
    </dgm:pt>
    <dgm:pt modelId="{6CCFB9C0-8F16-41CB-95C8-40BDF6F42D08}">
      <dgm:prSet phldrT="[Text]" custT="1"/>
      <dgm:spPr/>
      <dgm:t>
        <a:bodyPr/>
        <a:lstStyle/>
        <a:p>
          <a:r>
            <a:rPr lang="en-US" sz="1400" dirty="0"/>
            <a:t>Mohamed Abdelrahman</a:t>
          </a:r>
        </a:p>
      </dgm:t>
    </dgm:pt>
    <dgm:pt modelId="{391C06E9-F3C0-472F-8494-189F58F201E6}" type="parTrans" cxnId="{9F0231EC-3471-4B0E-948F-D3C3BAEFB63D}">
      <dgm:prSet custT="1"/>
      <dgm:spPr/>
      <dgm:t>
        <a:bodyPr/>
        <a:lstStyle/>
        <a:p>
          <a:endParaRPr lang="en-US" sz="1400"/>
        </a:p>
      </dgm:t>
    </dgm:pt>
    <dgm:pt modelId="{B2F7E82E-7CE8-4858-BB10-2868F8E2EECE}" type="sibTrans" cxnId="{9F0231EC-3471-4B0E-948F-D3C3BAEFB63D}">
      <dgm:prSet/>
      <dgm:spPr/>
      <dgm:t>
        <a:bodyPr/>
        <a:lstStyle/>
        <a:p>
          <a:endParaRPr lang="en-US" sz="2000"/>
        </a:p>
      </dgm:t>
    </dgm:pt>
    <dgm:pt modelId="{6415114E-0749-4F85-A420-45EA74216AF1}">
      <dgm:prSet phldrT="[Text]" custT="1"/>
      <dgm:spPr/>
      <dgm:t>
        <a:bodyPr/>
        <a:lstStyle/>
        <a:p>
          <a:r>
            <a:rPr lang="en-US" sz="1400" dirty="0"/>
            <a:t>Mohamed Atito</a:t>
          </a:r>
        </a:p>
      </dgm:t>
    </dgm:pt>
    <dgm:pt modelId="{4DC2C575-3816-4DC2-87B1-0B8E8A7571F1}" type="parTrans" cxnId="{0BDE8AD5-1A2B-414B-AB81-D08226D275CB}">
      <dgm:prSet custT="1"/>
      <dgm:spPr/>
      <dgm:t>
        <a:bodyPr/>
        <a:lstStyle/>
        <a:p>
          <a:endParaRPr lang="en-US" sz="1400"/>
        </a:p>
      </dgm:t>
    </dgm:pt>
    <dgm:pt modelId="{B1FF1955-D35B-49FC-A5A2-4C7EC15534C7}" type="sibTrans" cxnId="{0BDE8AD5-1A2B-414B-AB81-D08226D275CB}">
      <dgm:prSet/>
      <dgm:spPr/>
      <dgm:t>
        <a:bodyPr/>
        <a:lstStyle/>
        <a:p>
          <a:endParaRPr lang="en-US" sz="2000"/>
        </a:p>
      </dgm:t>
    </dgm:pt>
    <dgm:pt modelId="{7E0BDE2A-93B0-4ECA-9F0E-556B15D800E5}">
      <dgm:prSet phldrT="[Text]" custT="1"/>
      <dgm:spPr/>
      <dgm:t>
        <a:bodyPr/>
        <a:lstStyle/>
        <a:p>
          <a:r>
            <a:rPr lang="en-US" sz="1400" dirty="0"/>
            <a:t>Esraa Sobhy</a:t>
          </a:r>
        </a:p>
      </dgm:t>
    </dgm:pt>
    <dgm:pt modelId="{0ACF18E1-997E-4FB1-9103-3BF9FA5894B1}" type="parTrans" cxnId="{A3339AC9-77F7-4008-8E94-86A0B0233A1A}">
      <dgm:prSet custT="1"/>
      <dgm:spPr/>
      <dgm:t>
        <a:bodyPr/>
        <a:lstStyle/>
        <a:p>
          <a:endParaRPr lang="en-US" sz="1400"/>
        </a:p>
      </dgm:t>
    </dgm:pt>
    <dgm:pt modelId="{6A0B133B-2E9B-4012-9AC8-722E4B69F2AC}" type="sibTrans" cxnId="{A3339AC9-77F7-4008-8E94-86A0B0233A1A}">
      <dgm:prSet/>
      <dgm:spPr/>
      <dgm:t>
        <a:bodyPr/>
        <a:lstStyle/>
        <a:p>
          <a:endParaRPr lang="en-US" sz="2000"/>
        </a:p>
      </dgm:t>
    </dgm:pt>
    <dgm:pt modelId="{E3371630-A937-4ADB-8CD1-6DEF31351E44}" type="pres">
      <dgm:prSet presAssocID="{2D2AAA5B-E4B0-4906-894F-A36ED513975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9CA16A-B11B-4ED4-8CEC-3523E1A52A76}" type="pres">
      <dgm:prSet presAssocID="{16BAB0C2-CACB-4913-816D-02D6B84069E5}" presName="centerShape" presStyleLbl="node0" presStyleIdx="0" presStyleCnt="1" custLinFactX="-15434" custLinFactNeighborX="-100000" custLinFactNeighborY="925"/>
      <dgm:spPr/>
    </dgm:pt>
    <dgm:pt modelId="{3D332FB1-A55E-4309-8831-D48F6D6ED043}" type="pres">
      <dgm:prSet presAssocID="{0ACF18E1-997E-4FB1-9103-3BF9FA5894B1}" presName="Name9" presStyleLbl="parChTrans1D2" presStyleIdx="0" presStyleCnt="4"/>
      <dgm:spPr/>
    </dgm:pt>
    <dgm:pt modelId="{1205C562-52FA-4A09-BF92-CBBE8D8224DF}" type="pres">
      <dgm:prSet presAssocID="{0ACF18E1-997E-4FB1-9103-3BF9FA5894B1}" presName="connTx" presStyleLbl="parChTrans1D2" presStyleIdx="0" presStyleCnt="4"/>
      <dgm:spPr/>
    </dgm:pt>
    <dgm:pt modelId="{CB24ADF7-4AE7-4071-A9C1-9ACD5044BB88}" type="pres">
      <dgm:prSet presAssocID="{7E0BDE2A-93B0-4ECA-9F0E-556B15D800E5}" presName="node" presStyleLbl="node1" presStyleIdx="0" presStyleCnt="4" custRadScaleRad="233612" custRadScaleInc="199460">
        <dgm:presLayoutVars>
          <dgm:bulletEnabled val="1"/>
        </dgm:presLayoutVars>
      </dgm:prSet>
      <dgm:spPr/>
    </dgm:pt>
    <dgm:pt modelId="{22C3003E-3114-4751-A6CC-167BF6F40994}" type="pres">
      <dgm:prSet presAssocID="{14F9A925-F099-46FE-A85E-D32D0B340AF2}" presName="Name9" presStyleLbl="parChTrans1D2" presStyleIdx="1" presStyleCnt="4"/>
      <dgm:spPr/>
    </dgm:pt>
    <dgm:pt modelId="{08A215C2-C18A-4285-9EB4-2733E9377A13}" type="pres">
      <dgm:prSet presAssocID="{14F9A925-F099-46FE-A85E-D32D0B340AF2}" presName="connTx" presStyleLbl="parChTrans1D2" presStyleIdx="1" presStyleCnt="4"/>
      <dgm:spPr/>
    </dgm:pt>
    <dgm:pt modelId="{3CA19D55-BADA-4A75-B2A5-D69CCD80C582}" type="pres">
      <dgm:prSet presAssocID="{F39B694B-8E00-4E87-B35D-D946373E315D}" presName="node" presStyleLbl="node1" presStyleIdx="1" presStyleCnt="4" custRadScaleRad="78255">
        <dgm:presLayoutVars>
          <dgm:bulletEnabled val="1"/>
        </dgm:presLayoutVars>
      </dgm:prSet>
      <dgm:spPr/>
    </dgm:pt>
    <dgm:pt modelId="{ACDEAE99-1A55-4C12-ABC1-893573F72313}" type="pres">
      <dgm:prSet presAssocID="{391C06E9-F3C0-472F-8494-189F58F201E6}" presName="Name9" presStyleLbl="parChTrans1D2" presStyleIdx="2" presStyleCnt="4"/>
      <dgm:spPr/>
    </dgm:pt>
    <dgm:pt modelId="{5883A02E-C2A4-464F-A596-EFE0333B2C31}" type="pres">
      <dgm:prSet presAssocID="{391C06E9-F3C0-472F-8494-189F58F201E6}" presName="connTx" presStyleLbl="parChTrans1D2" presStyleIdx="2" presStyleCnt="4"/>
      <dgm:spPr/>
    </dgm:pt>
    <dgm:pt modelId="{8ADA3412-74EF-4D6A-94B5-AF8A54A953D2}" type="pres">
      <dgm:prSet presAssocID="{6CCFB9C0-8F16-41CB-95C8-40BDF6F42D08}" presName="node" presStyleLbl="node1" presStyleIdx="2" presStyleCnt="4" custRadScaleRad="2841" custRadScaleInc="19">
        <dgm:presLayoutVars>
          <dgm:bulletEnabled val="1"/>
        </dgm:presLayoutVars>
      </dgm:prSet>
      <dgm:spPr/>
    </dgm:pt>
    <dgm:pt modelId="{436D63E7-267C-4BA1-A7B0-AF89B56747ED}" type="pres">
      <dgm:prSet presAssocID="{4DC2C575-3816-4DC2-87B1-0B8E8A7571F1}" presName="Name9" presStyleLbl="parChTrans1D2" presStyleIdx="3" presStyleCnt="4"/>
      <dgm:spPr/>
    </dgm:pt>
    <dgm:pt modelId="{994E6583-09AA-41F6-9FF7-B82B0719BBC1}" type="pres">
      <dgm:prSet presAssocID="{4DC2C575-3816-4DC2-87B1-0B8E8A7571F1}" presName="connTx" presStyleLbl="parChTrans1D2" presStyleIdx="3" presStyleCnt="4"/>
      <dgm:spPr/>
    </dgm:pt>
    <dgm:pt modelId="{50B9A7AB-56D8-4F76-B3A7-376233848135}" type="pres">
      <dgm:prSet presAssocID="{6415114E-0749-4F85-A420-45EA74216AF1}" presName="node" presStyleLbl="node1" presStyleIdx="3" presStyleCnt="4" custRadScaleRad="77330">
        <dgm:presLayoutVars>
          <dgm:bulletEnabled val="1"/>
        </dgm:presLayoutVars>
      </dgm:prSet>
      <dgm:spPr/>
    </dgm:pt>
  </dgm:ptLst>
  <dgm:cxnLst>
    <dgm:cxn modelId="{34D23702-A50F-45D5-A026-0E498503FA14}" srcId="{2D2AAA5B-E4B0-4906-894F-A36ED5139754}" destId="{16BAB0C2-CACB-4913-816D-02D6B84069E5}" srcOrd="0" destOrd="0" parTransId="{E2D8B782-7356-4B51-96D9-8EB315E6624D}" sibTransId="{FA6F4957-854B-47C7-89DE-89B5D2F658C3}"/>
    <dgm:cxn modelId="{AADF6110-13C8-40A0-BE4D-62F69F938169}" type="presOf" srcId="{F39B694B-8E00-4E87-B35D-D946373E315D}" destId="{3CA19D55-BADA-4A75-B2A5-D69CCD80C582}" srcOrd="0" destOrd="0" presId="urn:microsoft.com/office/officeart/2005/8/layout/radial1"/>
    <dgm:cxn modelId="{42F40C22-5D75-48D2-9457-18EA05222FBD}" type="presOf" srcId="{14F9A925-F099-46FE-A85E-D32D0B340AF2}" destId="{08A215C2-C18A-4285-9EB4-2733E9377A13}" srcOrd="1" destOrd="0" presId="urn:microsoft.com/office/officeart/2005/8/layout/radial1"/>
    <dgm:cxn modelId="{DEBBAB27-C27A-47A6-BCC1-F506A36EE09D}" type="presOf" srcId="{14F9A925-F099-46FE-A85E-D32D0B340AF2}" destId="{22C3003E-3114-4751-A6CC-167BF6F40994}" srcOrd="0" destOrd="0" presId="urn:microsoft.com/office/officeart/2005/8/layout/radial1"/>
    <dgm:cxn modelId="{6A97E92A-B104-4A6E-B298-10B6512B1BDA}" type="presOf" srcId="{0ACF18E1-997E-4FB1-9103-3BF9FA5894B1}" destId="{3D332FB1-A55E-4309-8831-D48F6D6ED043}" srcOrd="0" destOrd="0" presId="urn:microsoft.com/office/officeart/2005/8/layout/radial1"/>
    <dgm:cxn modelId="{E3658148-DC4A-41D5-B1DC-8D684DCC3BB7}" type="presOf" srcId="{16BAB0C2-CACB-4913-816D-02D6B84069E5}" destId="{0F9CA16A-B11B-4ED4-8CEC-3523E1A52A76}" srcOrd="0" destOrd="0" presId="urn:microsoft.com/office/officeart/2005/8/layout/radial1"/>
    <dgm:cxn modelId="{A1506E59-F75B-4BF8-BE7D-EC494BE6B954}" type="presOf" srcId="{6415114E-0749-4F85-A420-45EA74216AF1}" destId="{50B9A7AB-56D8-4F76-B3A7-376233848135}" srcOrd="0" destOrd="0" presId="urn:microsoft.com/office/officeart/2005/8/layout/radial1"/>
    <dgm:cxn modelId="{BAE2967A-3D3C-471E-AB59-1EC215ADBBF6}" type="presOf" srcId="{391C06E9-F3C0-472F-8494-189F58F201E6}" destId="{5883A02E-C2A4-464F-A596-EFE0333B2C31}" srcOrd="1" destOrd="0" presId="urn:microsoft.com/office/officeart/2005/8/layout/radial1"/>
    <dgm:cxn modelId="{1E92F25A-F8F6-4EE4-892C-A14E6C4C2E20}" type="presOf" srcId="{4DC2C575-3816-4DC2-87B1-0B8E8A7571F1}" destId="{994E6583-09AA-41F6-9FF7-B82B0719BBC1}" srcOrd="1" destOrd="0" presId="urn:microsoft.com/office/officeart/2005/8/layout/radial1"/>
    <dgm:cxn modelId="{F3A224A5-CB1E-4498-8AF6-D7AB0F90CCB8}" type="presOf" srcId="{6CCFB9C0-8F16-41CB-95C8-40BDF6F42D08}" destId="{8ADA3412-74EF-4D6A-94B5-AF8A54A953D2}" srcOrd="0" destOrd="0" presId="urn:microsoft.com/office/officeart/2005/8/layout/radial1"/>
    <dgm:cxn modelId="{491B69AA-8753-4BC6-9BDB-D8CF39FC9C34}" type="presOf" srcId="{2D2AAA5B-E4B0-4906-894F-A36ED5139754}" destId="{E3371630-A937-4ADB-8CD1-6DEF31351E44}" srcOrd="0" destOrd="0" presId="urn:microsoft.com/office/officeart/2005/8/layout/radial1"/>
    <dgm:cxn modelId="{005D21AE-2155-480D-8EDF-C3FA2B1ADD18}" type="presOf" srcId="{0ACF18E1-997E-4FB1-9103-3BF9FA5894B1}" destId="{1205C562-52FA-4A09-BF92-CBBE8D8224DF}" srcOrd="1" destOrd="0" presId="urn:microsoft.com/office/officeart/2005/8/layout/radial1"/>
    <dgm:cxn modelId="{64F73BC8-9453-408A-892C-D35EFCA7110E}" type="presOf" srcId="{7E0BDE2A-93B0-4ECA-9F0E-556B15D800E5}" destId="{CB24ADF7-4AE7-4071-A9C1-9ACD5044BB88}" srcOrd="0" destOrd="0" presId="urn:microsoft.com/office/officeart/2005/8/layout/radial1"/>
    <dgm:cxn modelId="{A3339AC9-77F7-4008-8E94-86A0B0233A1A}" srcId="{16BAB0C2-CACB-4913-816D-02D6B84069E5}" destId="{7E0BDE2A-93B0-4ECA-9F0E-556B15D800E5}" srcOrd="0" destOrd="0" parTransId="{0ACF18E1-997E-4FB1-9103-3BF9FA5894B1}" sibTransId="{6A0B133B-2E9B-4012-9AC8-722E4B69F2AC}"/>
    <dgm:cxn modelId="{0BDE8AD5-1A2B-414B-AB81-D08226D275CB}" srcId="{16BAB0C2-CACB-4913-816D-02D6B84069E5}" destId="{6415114E-0749-4F85-A420-45EA74216AF1}" srcOrd="3" destOrd="0" parTransId="{4DC2C575-3816-4DC2-87B1-0B8E8A7571F1}" sibTransId="{B1FF1955-D35B-49FC-A5A2-4C7EC15534C7}"/>
    <dgm:cxn modelId="{E5049CD7-08A4-4134-9519-27FD34E4EC0C}" type="presOf" srcId="{4DC2C575-3816-4DC2-87B1-0B8E8A7571F1}" destId="{436D63E7-267C-4BA1-A7B0-AF89B56747ED}" srcOrd="0" destOrd="0" presId="urn:microsoft.com/office/officeart/2005/8/layout/radial1"/>
    <dgm:cxn modelId="{5183A8DF-EA34-4717-81CE-2F7ABF28A8F9}" type="presOf" srcId="{391C06E9-F3C0-472F-8494-189F58F201E6}" destId="{ACDEAE99-1A55-4C12-ABC1-893573F72313}" srcOrd="0" destOrd="0" presId="urn:microsoft.com/office/officeart/2005/8/layout/radial1"/>
    <dgm:cxn modelId="{9F0231EC-3471-4B0E-948F-D3C3BAEFB63D}" srcId="{16BAB0C2-CACB-4913-816D-02D6B84069E5}" destId="{6CCFB9C0-8F16-41CB-95C8-40BDF6F42D08}" srcOrd="2" destOrd="0" parTransId="{391C06E9-F3C0-472F-8494-189F58F201E6}" sibTransId="{B2F7E82E-7CE8-4858-BB10-2868F8E2EECE}"/>
    <dgm:cxn modelId="{EA1B0AFE-0F0A-44CB-83F1-AC99034E68B5}" srcId="{16BAB0C2-CACB-4913-816D-02D6B84069E5}" destId="{F39B694B-8E00-4E87-B35D-D946373E315D}" srcOrd="1" destOrd="0" parTransId="{14F9A925-F099-46FE-A85E-D32D0B340AF2}" sibTransId="{9BDD30B5-2BE0-49C6-B537-DBB0377894EA}"/>
    <dgm:cxn modelId="{6E215CA2-C63B-4F79-A5F2-B9217CE36BA5}" type="presParOf" srcId="{E3371630-A937-4ADB-8CD1-6DEF31351E44}" destId="{0F9CA16A-B11B-4ED4-8CEC-3523E1A52A76}" srcOrd="0" destOrd="0" presId="urn:microsoft.com/office/officeart/2005/8/layout/radial1"/>
    <dgm:cxn modelId="{6BF2C9AB-AE26-44D0-9865-7785D4AE489E}" type="presParOf" srcId="{E3371630-A937-4ADB-8CD1-6DEF31351E44}" destId="{3D332FB1-A55E-4309-8831-D48F6D6ED043}" srcOrd="1" destOrd="0" presId="urn:microsoft.com/office/officeart/2005/8/layout/radial1"/>
    <dgm:cxn modelId="{913BA369-3F86-4E1D-822D-9717E25A1339}" type="presParOf" srcId="{3D332FB1-A55E-4309-8831-D48F6D6ED043}" destId="{1205C562-52FA-4A09-BF92-CBBE8D8224DF}" srcOrd="0" destOrd="0" presId="urn:microsoft.com/office/officeart/2005/8/layout/radial1"/>
    <dgm:cxn modelId="{E2CDFBC3-7922-466C-BCE1-DEACD496079B}" type="presParOf" srcId="{E3371630-A937-4ADB-8CD1-6DEF31351E44}" destId="{CB24ADF7-4AE7-4071-A9C1-9ACD5044BB88}" srcOrd="2" destOrd="0" presId="urn:microsoft.com/office/officeart/2005/8/layout/radial1"/>
    <dgm:cxn modelId="{C24D0992-211D-49BB-BAFA-AF95DAECB9CD}" type="presParOf" srcId="{E3371630-A937-4ADB-8CD1-6DEF31351E44}" destId="{22C3003E-3114-4751-A6CC-167BF6F40994}" srcOrd="3" destOrd="0" presId="urn:microsoft.com/office/officeart/2005/8/layout/radial1"/>
    <dgm:cxn modelId="{402EB17F-88AC-44CA-84AD-5938CD0250BD}" type="presParOf" srcId="{22C3003E-3114-4751-A6CC-167BF6F40994}" destId="{08A215C2-C18A-4285-9EB4-2733E9377A13}" srcOrd="0" destOrd="0" presId="urn:microsoft.com/office/officeart/2005/8/layout/radial1"/>
    <dgm:cxn modelId="{B1143F34-2ECB-42CF-ABDD-A27E43FF8DD8}" type="presParOf" srcId="{E3371630-A937-4ADB-8CD1-6DEF31351E44}" destId="{3CA19D55-BADA-4A75-B2A5-D69CCD80C582}" srcOrd="4" destOrd="0" presId="urn:microsoft.com/office/officeart/2005/8/layout/radial1"/>
    <dgm:cxn modelId="{AAEC4506-FD2B-4CE6-8E26-AC4065DA8BCA}" type="presParOf" srcId="{E3371630-A937-4ADB-8CD1-6DEF31351E44}" destId="{ACDEAE99-1A55-4C12-ABC1-893573F72313}" srcOrd="5" destOrd="0" presId="urn:microsoft.com/office/officeart/2005/8/layout/radial1"/>
    <dgm:cxn modelId="{FE0B100A-6987-4531-AF52-17162D15EFD6}" type="presParOf" srcId="{ACDEAE99-1A55-4C12-ABC1-893573F72313}" destId="{5883A02E-C2A4-464F-A596-EFE0333B2C31}" srcOrd="0" destOrd="0" presId="urn:microsoft.com/office/officeart/2005/8/layout/radial1"/>
    <dgm:cxn modelId="{916A70BD-00DE-4980-BC2C-F90EE704C9BF}" type="presParOf" srcId="{E3371630-A937-4ADB-8CD1-6DEF31351E44}" destId="{8ADA3412-74EF-4D6A-94B5-AF8A54A953D2}" srcOrd="6" destOrd="0" presId="urn:microsoft.com/office/officeart/2005/8/layout/radial1"/>
    <dgm:cxn modelId="{C52F83DB-0466-4EF8-AEB8-52E1CB6C257A}" type="presParOf" srcId="{E3371630-A937-4ADB-8CD1-6DEF31351E44}" destId="{436D63E7-267C-4BA1-A7B0-AF89B56747ED}" srcOrd="7" destOrd="0" presId="urn:microsoft.com/office/officeart/2005/8/layout/radial1"/>
    <dgm:cxn modelId="{3440FF3B-CEDB-4353-9976-CB8E3BA97C32}" type="presParOf" srcId="{436D63E7-267C-4BA1-A7B0-AF89B56747ED}" destId="{994E6583-09AA-41F6-9FF7-B82B0719BBC1}" srcOrd="0" destOrd="0" presId="urn:microsoft.com/office/officeart/2005/8/layout/radial1"/>
    <dgm:cxn modelId="{AC3E448C-999B-4B7B-85B2-7C3EC8ED7BE8}" type="presParOf" srcId="{E3371630-A937-4ADB-8CD1-6DEF31351E44}" destId="{50B9A7AB-56D8-4F76-B3A7-376233848135}" srcOrd="8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08CF7-DB13-4FA5-BC7C-E115848D40E1}" type="doc">
      <dgm:prSet loTypeId="urn:microsoft.com/office/officeart/2005/8/layout/chevron1" loCatId="process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B625BEC-E441-4CDA-8215-6C6BD6738443}">
      <dgm:prSet phldrT="[Text]" custT="1"/>
      <dgm:spPr>
        <a:ln w="15875"/>
      </dgm:spPr>
      <dgm:t>
        <a:bodyPr/>
        <a:lstStyle/>
        <a:p>
          <a:r>
            <a:rPr lang="en-US" sz="1600" b="1" dirty="0"/>
            <a:t>Business Questions</a:t>
          </a:r>
        </a:p>
      </dgm:t>
    </dgm:pt>
    <dgm:pt modelId="{B4E4D7CF-5D5C-4AEA-BA13-4F0CA74040D0}" type="parTrans" cxnId="{A5CB2934-1614-4457-B66B-D074C3698B3D}">
      <dgm:prSet/>
      <dgm:spPr/>
      <dgm:t>
        <a:bodyPr/>
        <a:lstStyle/>
        <a:p>
          <a:endParaRPr lang="en-US" sz="3600" b="1"/>
        </a:p>
      </dgm:t>
    </dgm:pt>
    <dgm:pt modelId="{BFE52B8C-4DEF-49C3-A839-B83F90DF75A1}" type="sibTrans" cxnId="{A5CB2934-1614-4457-B66B-D074C3698B3D}">
      <dgm:prSet/>
      <dgm:spPr/>
      <dgm:t>
        <a:bodyPr/>
        <a:lstStyle/>
        <a:p>
          <a:endParaRPr lang="en-US" sz="3600" b="1"/>
        </a:p>
      </dgm:t>
    </dgm:pt>
    <dgm:pt modelId="{3D279FEF-C508-4CB9-BC21-7341755BF7C6}">
      <dgm:prSet phldrT="[Text]" custT="1"/>
      <dgm:spPr>
        <a:ln w="15875"/>
      </dgm:spPr>
      <dgm:t>
        <a:bodyPr/>
        <a:lstStyle/>
        <a:p>
          <a:r>
            <a:rPr lang="en-US" sz="1600" b="1" dirty="0"/>
            <a:t>Analyze Data</a:t>
          </a:r>
        </a:p>
      </dgm:t>
    </dgm:pt>
    <dgm:pt modelId="{4A0EE55B-FA9E-4C40-BA7C-0D9002843CC3}" type="parTrans" cxnId="{EB157324-4328-4EA0-BADA-EB2056683933}">
      <dgm:prSet/>
      <dgm:spPr/>
      <dgm:t>
        <a:bodyPr/>
        <a:lstStyle/>
        <a:p>
          <a:endParaRPr lang="en-US" sz="3600" b="1"/>
        </a:p>
      </dgm:t>
    </dgm:pt>
    <dgm:pt modelId="{E5626651-FFBC-45C6-804B-7BBA411DEFB2}" type="sibTrans" cxnId="{EB157324-4328-4EA0-BADA-EB2056683933}">
      <dgm:prSet/>
      <dgm:spPr/>
      <dgm:t>
        <a:bodyPr/>
        <a:lstStyle/>
        <a:p>
          <a:endParaRPr lang="en-US" sz="3600" b="1"/>
        </a:p>
      </dgm:t>
    </dgm:pt>
    <dgm:pt modelId="{C7A592B7-915E-4904-A4C3-09CB757CF144}">
      <dgm:prSet phldrT="[Text]" custT="1"/>
      <dgm:spPr>
        <a:ln w="15875"/>
      </dgm:spPr>
      <dgm:t>
        <a:bodyPr/>
        <a:lstStyle/>
        <a:p>
          <a:r>
            <a:rPr lang="en-US" sz="1600" b="1" dirty="0"/>
            <a:t>Get Data</a:t>
          </a:r>
        </a:p>
      </dgm:t>
    </dgm:pt>
    <dgm:pt modelId="{4ED00F29-0307-4178-BCC9-34BAB30A91D5}" type="parTrans" cxnId="{6A4F031D-BECC-49C9-B0B8-AA4774254F94}">
      <dgm:prSet/>
      <dgm:spPr/>
      <dgm:t>
        <a:bodyPr/>
        <a:lstStyle/>
        <a:p>
          <a:endParaRPr lang="en-US" sz="3600" b="1"/>
        </a:p>
      </dgm:t>
    </dgm:pt>
    <dgm:pt modelId="{C1D0127D-5A65-4200-8141-21975C93A3A6}" type="sibTrans" cxnId="{6A4F031D-BECC-49C9-B0B8-AA4774254F94}">
      <dgm:prSet/>
      <dgm:spPr/>
      <dgm:t>
        <a:bodyPr/>
        <a:lstStyle/>
        <a:p>
          <a:endParaRPr lang="en-US" sz="3600" b="1"/>
        </a:p>
      </dgm:t>
    </dgm:pt>
    <dgm:pt modelId="{ACD82EDE-FAF5-46F6-AB03-54D8B6F2FC43}">
      <dgm:prSet phldrT="[Text]" custT="1"/>
      <dgm:spPr>
        <a:ln w="15875"/>
      </dgm:spPr>
      <dgm:t>
        <a:bodyPr/>
        <a:lstStyle/>
        <a:p>
          <a:r>
            <a:rPr lang="en-US" sz="1600" b="1" dirty="0"/>
            <a:t>Explore Data</a:t>
          </a:r>
        </a:p>
      </dgm:t>
    </dgm:pt>
    <dgm:pt modelId="{294D20E2-BFA5-4334-951C-3E838D1FD616}" type="parTrans" cxnId="{59D7C625-AE89-4588-AD56-4444F48F636B}">
      <dgm:prSet/>
      <dgm:spPr/>
      <dgm:t>
        <a:bodyPr/>
        <a:lstStyle/>
        <a:p>
          <a:endParaRPr lang="en-US" sz="3600" b="1"/>
        </a:p>
      </dgm:t>
    </dgm:pt>
    <dgm:pt modelId="{D867E010-2991-4578-AA16-9BDB28959B1F}" type="sibTrans" cxnId="{59D7C625-AE89-4588-AD56-4444F48F636B}">
      <dgm:prSet/>
      <dgm:spPr/>
      <dgm:t>
        <a:bodyPr/>
        <a:lstStyle/>
        <a:p>
          <a:endParaRPr lang="en-US" sz="3600" b="1"/>
        </a:p>
      </dgm:t>
    </dgm:pt>
    <dgm:pt modelId="{2D66CDC8-DE5F-4443-951F-AFA5F5D4A64F}">
      <dgm:prSet phldrT="[Text]" custT="1"/>
      <dgm:spPr>
        <a:ln w="15875"/>
      </dgm:spPr>
      <dgm:t>
        <a:bodyPr/>
        <a:lstStyle/>
        <a:p>
          <a:r>
            <a:rPr lang="en-US" sz="1600" b="1" dirty="0"/>
            <a:t>Prepare Data</a:t>
          </a:r>
        </a:p>
      </dgm:t>
    </dgm:pt>
    <dgm:pt modelId="{A8FAD6AE-4C58-465C-9552-12FE1DE5CBF3}" type="parTrans" cxnId="{EE3CB15B-2204-49FB-9E06-A147760E01FF}">
      <dgm:prSet/>
      <dgm:spPr/>
      <dgm:t>
        <a:bodyPr/>
        <a:lstStyle/>
        <a:p>
          <a:endParaRPr lang="en-US" sz="3600" b="1"/>
        </a:p>
      </dgm:t>
    </dgm:pt>
    <dgm:pt modelId="{27853DA1-79E6-4173-BF28-F2CF8FFA2601}" type="sibTrans" cxnId="{EE3CB15B-2204-49FB-9E06-A147760E01FF}">
      <dgm:prSet/>
      <dgm:spPr/>
      <dgm:t>
        <a:bodyPr/>
        <a:lstStyle/>
        <a:p>
          <a:endParaRPr lang="en-US" sz="3600" b="1"/>
        </a:p>
      </dgm:t>
    </dgm:pt>
    <dgm:pt modelId="{0A67A1C5-9BD6-4168-8835-F7BE4F39B266}">
      <dgm:prSet phldrT="[Text]" custT="1"/>
      <dgm:spPr>
        <a:ln w="15875"/>
      </dgm:spPr>
      <dgm:t>
        <a:bodyPr/>
        <a:lstStyle/>
        <a:p>
          <a:r>
            <a:rPr lang="en-US" sz="1600" b="1" dirty="0"/>
            <a:t>Present Findings</a:t>
          </a:r>
        </a:p>
      </dgm:t>
    </dgm:pt>
    <dgm:pt modelId="{5B2ACEAB-048D-4636-9FD9-F95485E31AE1}" type="parTrans" cxnId="{43E70ED3-E834-40DE-AF5A-B040159263BD}">
      <dgm:prSet/>
      <dgm:spPr/>
      <dgm:t>
        <a:bodyPr/>
        <a:lstStyle/>
        <a:p>
          <a:endParaRPr lang="en-US" sz="3600" b="1"/>
        </a:p>
      </dgm:t>
    </dgm:pt>
    <dgm:pt modelId="{7CC5D079-FBC3-44E1-B46B-01E89F295D50}" type="sibTrans" cxnId="{43E70ED3-E834-40DE-AF5A-B040159263BD}">
      <dgm:prSet/>
      <dgm:spPr/>
      <dgm:t>
        <a:bodyPr/>
        <a:lstStyle/>
        <a:p>
          <a:endParaRPr lang="en-US" sz="3600" b="1"/>
        </a:p>
      </dgm:t>
    </dgm:pt>
    <dgm:pt modelId="{A241D45C-C60B-45B4-9860-9E5642152A55}" type="pres">
      <dgm:prSet presAssocID="{57C08CF7-DB13-4FA5-BC7C-E115848D40E1}" presName="Name0" presStyleCnt="0">
        <dgm:presLayoutVars>
          <dgm:dir/>
          <dgm:animLvl val="lvl"/>
          <dgm:resizeHandles val="exact"/>
        </dgm:presLayoutVars>
      </dgm:prSet>
      <dgm:spPr/>
    </dgm:pt>
    <dgm:pt modelId="{C5160C64-6C61-47D5-8E9F-1BAC635EA36F}" type="pres">
      <dgm:prSet presAssocID="{DB625BEC-E441-4CDA-8215-6C6BD673844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508E69F-5203-447F-B3D4-4EA46D175B25}" type="pres">
      <dgm:prSet presAssocID="{BFE52B8C-4DEF-49C3-A839-B83F90DF75A1}" presName="parTxOnlySpace" presStyleCnt="0"/>
      <dgm:spPr/>
    </dgm:pt>
    <dgm:pt modelId="{84D7566C-473E-4A20-B78A-DED6EDE40E55}" type="pres">
      <dgm:prSet presAssocID="{C7A592B7-915E-4904-A4C3-09CB757CF14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696716F-3304-4A8F-BFAF-0F3105707965}" type="pres">
      <dgm:prSet presAssocID="{C1D0127D-5A65-4200-8141-21975C93A3A6}" presName="parTxOnlySpace" presStyleCnt="0"/>
      <dgm:spPr/>
    </dgm:pt>
    <dgm:pt modelId="{0CEDD6F4-7B6C-4273-88B9-5815D97A13C8}" type="pres">
      <dgm:prSet presAssocID="{ACD82EDE-FAF5-46F6-AB03-54D8B6F2FC4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69AFDA4-AE07-4F92-9C0A-FBC1FB10A82B}" type="pres">
      <dgm:prSet presAssocID="{D867E010-2991-4578-AA16-9BDB28959B1F}" presName="parTxOnlySpace" presStyleCnt="0"/>
      <dgm:spPr/>
    </dgm:pt>
    <dgm:pt modelId="{8387D330-9920-4F33-B600-39E59CBCD341}" type="pres">
      <dgm:prSet presAssocID="{2D66CDC8-DE5F-4443-951F-AFA5F5D4A6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2AFF369-CC87-46F8-B082-CB51F57B90AF}" type="pres">
      <dgm:prSet presAssocID="{27853DA1-79E6-4173-BF28-F2CF8FFA2601}" presName="parTxOnlySpace" presStyleCnt="0"/>
      <dgm:spPr/>
    </dgm:pt>
    <dgm:pt modelId="{128FFB01-7061-4017-A69A-4DA0EF438D3F}" type="pres">
      <dgm:prSet presAssocID="{3D279FEF-C508-4CB9-BC21-7341755BF7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E383ED6-50B4-4CB6-BB6B-86D8F64BDE8F}" type="pres">
      <dgm:prSet presAssocID="{E5626651-FFBC-45C6-804B-7BBA411DEFB2}" presName="parTxOnlySpace" presStyleCnt="0"/>
      <dgm:spPr/>
    </dgm:pt>
    <dgm:pt modelId="{CFF0412F-1594-476E-ACFD-CFEC61DA7755}" type="pres">
      <dgm:prSet presAssocID="{0A67A1C5-9BD6-4168-8835-F7BE4F39B26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35DF401-0D25-41C5-B9CC-4AF8DEF24B70}" type="presOf" srcId="{57C08CF7-DB13-4FA5-BC7C-E115848D40E1}" destId="{A241D45C-C60B-45B4-9860-9E5642152A55}" srcOrd="0" destOrd="0" presId="urn:microsoft.com/office/officeart/2005/8/layout/chevron1"/>
    <dgm:cxn modelId="{6A4F031D-BECC-49C9-B0B8-AA4774254F94}" srcId="{57C08CF7-DB13-4FA5-BC7C-E115848D40E1}" destId="{C7A592B7-915E-4904-A4C3-09CB757CF144}" srcOrd="1" destOrd="0" parTransId="{4ED00F29-0307-4178-BCC9-34BAB30A91D5}" sibTransId="{C1D0127D-5A65-4200-8141-21975C93A3A6}"/>
    <dgm:cxn modelId="{EB157324-4328-4EA0-BADA-EB2056683933}" srcId="{57C08CF7-DB13-4FA5-BC7C-E115848D40E1}" destId="{3D279FEF-C508-4CB9-BC21-7341755BF7C6}" srcOrd="4" destOrd="0" parTransId="{4A0EE55B-FA9E-4C40-BA7C-0D9002843CC3}" sibTransId="{E5626651-FFBC-45C6-804B-7BBA411DEFB2}"/>
    <dgm:cxn modelId="{59D7C625-AE89-4588-AD56-4444F48F636B}" srcId="{57C08CF7-DB13-4FA5-BC7C-E115848D40E1}" destId="{ACD82EDE-FAF5-46F6-AB03-54D8B6F2FC43}" srcOrd="2" destOrd="0" parTransId="{294D20E2-BFA5-4334-951C-3E838D1FD616}" sibTransId="{D867E010-2991-4578-AA16-9BDB28959B1F}"/>
    <dgm:cxn modelId="{A5CB2934-1614-4457-B66B-D074C3698B3D}" srcId="{57C08CF7-DB13-4FA5-BC7C-E115848D40E1}" destId="{DB625BEC-E441-4CDA-8215-6C6BD6738443}" srcOrd="0" destOrd="0" parTransId="{B4E4D7CF-5D5C-4AEA-BA13-4F0CA74040D0}" sibTransId="{BFE52B8C-4DEF-49C3-A839-B83F90DF75A1}"/>
    <dgm:cxn modelId="{76E8FD34-1693-484A-90A1-426DD78E8600}" type="presOf" srcId="{2D66CDC8-DE5F-4443-951F-AFA5F5D4A64F}" destId="{8387D330-9920-4F33-B600-39E59CBCD341}" srcOrd="0" destOrd="0" presId="urn:microsoft.com/office/officeart/2005/8/layout/chevron1"/>
    <dgm:cxn modelId="{EE3CB15B-2204-49FB-9E06-A147760E01FF}" srcId="{57C08CF7-DB13-4FA5-BC7C-E115848D40E1}" destId="{2D66CDC8-DE5F-4443-951F-AFA5F5D4A64F}" srcOrd="3" destOrd="0" parTransId="{A8FAD6AE-4C58-465C-9552-12FE1DE5CBF3}" sibTransId="{27853DA1-79E6-4173-BF28-F2CF8FFA2601}"/>
    <dgm:cxn modelId="{44765541-0F90-423F-A864-18815297FD1A}" type="presOf" srcId="{DB625BEC-E441-4CDA-8215-6C6BD6738443}" destId="{C5160C64-6C61-47D5-8E9F-1BAC635EA36F}" srcOrd="0" destOrd="0" presId="urn:microsoft.com/office/officeart/2005/8/layout/chevron1"/>
    <dgm:cxn modelId="{05A6FB5A-D0EC-4838-AEAD-B7BD8A657844}" type="presOf" srcId="{3D279FEF-C508-4CB9-BC21-7341755BF7C6}" destId="{128FFB01-7061-4017-A69A-4DA0EF438D3F}" srcOrd="0" destOrd="0" presId="urn:microsoft.com/office/officeart/2005/8/layout/chevron1"/>
    <dgm:cxn modelId="{C50D59AF-3EF1-49A5-A972-BA2831CE0A7B}" type="presOf" srcId="{0A67A1C5-9BD6-4168-8835-F7BE4F39B266}" destId="{CFF0412F-1594-476E-ACFD-CFEC61DA7755}" srcOrd="0" destOrd="0" presId="urn:microsoft.com/office/officeart/2005/8/layout/chevron1"/>
    <dgm:cxn modelId="{14B2AFCC-5159-44D4-B160-0050CAA9229B}" type="presOf" srcId="{C7A592B7-915E-4904-A4C3-09CB757CF144}" destId="{84D7566C-473E-4A20-B78A-DED6EDE40E55}" srcOrd="0" destOrd="0" presId="urn:microsoft.com/office/officeart/2005/8/layout/chevron1"/>
    <dgm:cxn modelId="{43E70ED3-E834-40DE-AF5A-B040159263BD}" srcId="{57C08CF7-DB13-4FA5-BC7C-E115848D40E1}" destId="{0A67A1C5-9BD6-4168-8835-F7BE4F39B266}" srcOrd="5" destOrd="0" parTransId="{5B2ACEAB-048D-4636-9FD9-F95485E31AE1}" sibTransId="{7CC5D079-FBC3-44E1-B46B-01E89F295D50}"/>
    <dgm:cxn modelId="{47DD76F5-BC3E-4B4A-B3EE-AE18A1B0EBC0}" type="presOf" srcId="{ACD82EDE-FAF5-46F6-AB03-54D8B6F2FC43}" destId="{0CEDD6F4-7B6C-4273-88B9-5815D97A13C8}" srcOrd="0" destOrd="0" presId="urn:microsoft.com/office/officeart/2005/8/layout/chevron1"/>
    <dgm:cxn modelId="{5B690535-0DB6-4789-AC9A-B72296AFD6ED}" type="presParOf" srcId="{A241D45C-C60B-45B4-9860-9E5642152A55}" destId="{C5160C64-6C61-47D5-8E9F-1BAC635EA36F}" srcOrd="0" destOrd="0" presId="urn:microsoft.com/office/officeart/2005/8/layout/chevron1"/>
    <dgm:cxn modelId="{5FD678CD-EA14-45F3-8DF8-887E975F7B02}" type="presParOf" srcId="{A241D45C-C60B-45B4-9860-9E5642152A55}" destId="{C508E69F-5203-447F-B3D4-4EA46D175B25}" srcOrd="1" destOrd="0" presId="urn:microsoft.com/office/officeart/2005/8/layout/chevron1"/>
    <dgm:cxn modelId="{45422E5B-3574-404A-ADAE-460D75A10916}" type="presParOf" srcId="{A241D45C-C60B-45B4-9860-9E5642152A55}" destId="{84D7566C-473E-4A20-B78A-DED6EDE40E55}" srcOrd="2" destOrd="0" presId="urn:microsoft.com/office/officeart/2005/8/layout/chevron1"/>
    <dgm:cxn modelId="{BC48025D-5322-437F-A63E-B0BAC0B7D523}" type="presParOf" srcId="{A241D45C-C60B-45B4-9860-9E5642152A55}" destId="{E696716F-3304-4A8F-BFAF-0F3105707965}" srcOrd="3" destOrd="0" presId="urn:microsoft.com/office/officeart/2005/8/layout/chevron1"/>
    <dgm:cxn modelId="{FC1E361C-9DF9-4E4B-83DA-E668CEE7AD5C}" type="presParOf" srcId="{A241D45C-C60B-45B4-9860-9E5642152A55}" destId="{0CEDD6F4-7B6C-4273-88B9-5815D97A13C8}" srcOrd="4" destOrd="0" presId="urn:microsoft.com/office/officeart/2005/8/layout/chevron1"/>
    <dgm:cxn modelId="{CE5DD856-EF5E-4C2A-BA31-902905E71D9D}" type="presParOf" srcId="{A241D45C-C60B-45B4-9860-9E5642152A55}" destId="{D69AFDA4-AE07-4F92-9C0A-FBC1FB10A82B}" srcOrd="5" destOrd="0" presId="urn:microsoft.com/office/officeart/2005/8/layout/chevron1"/>
    <dgm:cxn modelId="{556BC5B1-8546-471D-8B49-45B4304BF630}" type="presParOf" srcId="{A241D45C-C60B-45B4-9860-9E5642152A55}" destId="{8387D330-9920-4F33-B600-39E59CBCD341}" srcOrd="6" destOrd="0" presId="urn:microsoft.com/office/officeart/2005/8/layout/chevron1"/>
    <dgm:cxn modelId="{D6B2AFAB-44E0-4276-9B1B-213F6C25025E}" type="presParOf" srcId="{A241D45C-C60B-45B4-9860-9E5642152A55}" destId="{32AFF369-CC87-46F8-B082-CB51F57B90AF}" srcOrd="7" destOrd="0" presId="urn:microsoft.com/office/officeart/2005/8/layout/chevron1"/>
    <dgm:cxn modelId="{D6CF1CCD-029D-4FA7-98EF-E96ABB357D69}" type="presParOf" srcId="{A241D45C-C60B-45B4-9860-9E5642152A55}" destId="{128FFB01-7061-4017-A69A-4DA0EF438D3F}" srcOrd="8" destOrd="0" presId="urn:microsoft.com/office/officeart/2005/8/layout/chevron1"/>
    <dgm:cxn modelId="{2396049B-FA2B-464C-B880-9F5280B775E2}" type="presParOf" srcId="{A241D45C-C60B-45B4-9860-9E5642152A55}" destId="{EE383ED6-50B4-4CB6-BB6B-86D8F64BDE8F}" srcOrd="9" destOrd="0" presId="urn:microsoft.com/office/officeart/2005/8/layout/chevron1"/>
    <dgm:cxn modelId="{59A623DB-7694-4FAE-8679-E2F9149275D3}" type="presParOf" srcId="{A241D45C-C60B-45B4-9860-9E5642152A55}" destId="{CFF0412F-1594-476E-ACFD-CFEC61DA775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CA16A-B11B-4ED4-8CEC-3523E1A52A76}">
      <dsp:nvSpPr>
        <dsp:cNvPr id="0" name=""/>
        <dsp:cNvSpPr/>
      </dsp:nvSpPr>
      <dsp:spPr>
        <a:xfrm>
          <a:off x="0" y="1976039"/>
          <a:ext cx="1489471" cy="1489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Abdallah Gayle</a:t>
          </a:r>
        </a:p>
      </dsp:txBody>
      <dsp:txXfrm>
        <a:off x="218128" y="2194167"/>
        <a:ext cx="1053215" cy="1053215"/>
      </dsp:txXfrm>
    </dsp:sp>
    <dsp:sp modelId="{3D332FB1-A55E-4309-8831-D48F6D6ED043}">
      <dsp:nvSpPr>
        <dsp:cNvPr id="0" name=""/>
        <dsp:cNvSpPr/>
      </dsp:nvSpPr>
      <dsp:spPr>
        <a:xfrm rot="21568395">
          <a:off x="1489345" y="2675323"/>
          <a:ext cx="4497874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4497874" y="179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25835" y="2580806"/>
        <a:ext cx="224893" cy="224893"/>
      </dsp:txXfrm>
    </dsp:sp>
    <dsp:sp modelId="{CB24ADF7-4AE7-4071-A9C1-9ACD5044BB88}">
      <dsp:nvSpPr>
        <dsp:cNvPr id="0" name=""/>
        <dsp:cNvSpPr/>
      </dsp:nvSpPr>
      <dsp:spPr>
        <a:xfrm>
          <a:off x="5987093" y="1920995"/>
          <a:ext cx="1489471" cy="1489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Esraa Sobhy</a:t>
          </a:r>
        </a:p>
      </dsp:txBody>
      <dsp:txXfrm>
        <a:off x="6205221" y="2139123"/>
        <a:ext cx="1053215" cy="1053215"/>
      </dsp:txXfrm>
    </dsp:sp>
    <dsp:sp modelId="{22C3003E-3114-4751-A6CC-167BF6F40994}">
      <dsp:nvSpPr>
        <dsp:cNvPr id="0" name=""/>
        <dsp:cNvSpPr/>
      </dsp:nvSpPr>
      <dsp:spPr>
        <a:xfrm rot="21572676">
          <a:off x="1489400" y="2684922"/>
          <a:ext cx="3020516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3020516" y="179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24146" y="2627339"/>
        <a:ext cx="151025" cy="151025"/>
      </dsp:txXfrm>
    </dsp:sp>
    <dsp:sp modelId="{3CA19D55-BADA-4A75-B2A5-D69CCD80C582}">
      <dsp:nvSpPr>
        <dsp:cNvPr id="0" name=""/>
        <dsp:cNvSpPr/>
      </dsp:nvSpPr>
      <dsp:spPr>
        <a:xfrm>
          <a:off x="4509846" y="1940193"/>
          <a:ext cx="1489471" cy="1489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Mohammed kamal</a:t>
          </a:r>
        </a:p>
      </dsp:txBody>
      <dsp:txXfrm>
        <a:off x="4727974" y="2158321"/>
        <a:ext cx="1053215" cy="1053215"/>
      </dsp:txXfrm>
    </dsp:sp>
    <dsp:sp modelId="{ACDEAE99-1A55-4C12-ABC1-893573F72313}">
      <dsp:nvSpPr>
        <dsp:cNvPr id="0" name=""/>
        <dsp:cNvSpPr/>
      </dsp:nvSpPr>
      <dsp:spPr>
        <a:xfrm rot="22051">
          <a:off x="1489441" y="2712446"/>
          <a:ext cx="1504127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1504127" y="179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03901" y="2692773"/>
        <a:ext cx="75206" cy="75206"/>
      </dsp:txXfrm>
    </dsp:sp>
    <dsp:sp modelId="{8ADA3412-74EF-4D6A-94B5-AF8A54A953D2}">
      <dsp:nvSpPr>
        <dsp:cNvPr id="0" name=""/>
        <dsp:cNvSpPr/>
      </dsp:nvSpPr>
      <dsp:spPr>
        <a:xfrm>
          <a:off x="2993538" y="1995241"/>
          <a:ext cx="1489471" cy="1489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Mohamed Abdelrahman</a:t>
          </a:r>
        </a:p>
      </dsp:txBody>
      <dsp:txXfrm>
        <a:off x="3211666" y="2213369"/>
        <a:ext cx="1053215" cy="1053215"/>
      </dsp:txXfrm>
    </dsp:sp>
    <dsp:sp modelId="{436D63E7-267C-4BA1-A7B0-AF89B56747ED}">
      <dsp:nvSpPr>
        <dsp:cNvPr id="0" name=""/>
        <dsp:cNvSpPr/>
      </dsp:nvSpPr>
      <dsp:spPr>
        <a:xfrm rot="21517597">
          <a:off x="1489257" y="2684922"/>
          <a:ext cx="6127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6127" y="179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92167" y="2702698"/>
        <a:ext cx="306" cy="306"/>
      </dsp:txXfrm>
    </dsp:sp>
    <dsp:sp modelId="{50B9A7AB-56D8-4F76-B3A7-376233848135}">
      <dsp:nvSpPr>
        <dsp:cNvPr id="0" name=""/>
        <dsp:cNvSpPr/>
      </dsp:nvSpPr>
      <dsp:spPr>
        <a:xfrm>
          <a:off x="1495169" y="1940193"/>
          <a:ext cx="1489471" cy="1489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Mohamed Atito</a:t>
          </a:r>
        </a:p>
      </dsp:txBody>
      <dsp:txXfrm>
        <a:off x="1713297" y="2158321"/>
        <a:ext cx="1053215" cy="1053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60C64-6C61-47D5-8E9F-1BAC635EA36F}">
      <dsp:nvSpPr>
        <dsp:cNvPr id="0" name=""/>
        <dsp:cNvSpPr/>
      </dsp:nvSpPr>
      <dsp:spPr>
        <a:xfrm>
          <a:off x="5565" y="728943"/>
          <a:ext cx="2070280" cy="8281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15875"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Business Questions</a:t>
          </a:r>
        </a:p>
      </dsp:txBody>
      <dsp:txXfrm>
        <a:off x="419621" y="728943"/>
        <a:ext cx="1242168" cy="828112"/>
      </dsp:txXfrm>
    </dsp:sp>
    <dsp:sp modelId="{84D7566C-473E-4A20-B78A-DED6EDE40E55}">
      <dsp:nvSpPr>
        <dsp:cNvPr id="0" name=""/>
        <dsp:cNvSpPr/>
      </dsp:nvSpPr>
      <dsp:spPr>
        <a:xfrm>
          <a:off x="1868817" y="728943"/>
          <a:ext cx="2070280" cy="8281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15875"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Get Data</a:t>
          </a:r>
        </a:p>
      </dsp:txBody>
      <dsp:txXfrm>
        <a:off x="2282873" y="728943"/>
        <a:ext cx="1242168" cy="828112"/>
      </dsp:txXfrm>
    </dsp:sp>
    <dsp:sp modelId="{0CEDD6F4-7B6C-4273-88B9-5815D97A13C8}">
      <dsp:nvSpPr>
        <dsp:cNvPr id="0" name=""/>
        <dsp:cNvSpPr/>
      </dsp:nvSpPr>
      <dsp:spPr>
        <a:xfrm>
          <a:off x="3732070" y="728943"/>
          <a:ext cx="2070280" cy="8281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15875"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Explore Data</a:t>
          </a:r>
        </a:p>
      </dsp:txBody>
      <dsp:txXfrm>
        <a:off x="4146126" y="728943"/>
        <a:ext cx="1242168" cy="828112"/>
      </dsp:txXfrm>
    </dsp:sp>
    <dsp:sp modelId="{8387D330-9920-4F33-B600-39E59CBCD341}">
      <dsp:nvSpPr>
        <dsp:cNvPr id="0" name=""/>
        <dsp:cNvSpPr/>
      </dsp:nvSpPr>
      <dsp:spPr>
        <a:xfrm>
          <a:off x="5595322" y="728943"/>
          <a:ext cx="2070280" cy="8281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15875"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Prepare Data</a:t>
          </a:r>
        </a:p>
      </dsp:txBody>
      <dsp:txXfrm>
        <a:off x="6009378" y="728943"/>
        <a:ext cx="1242168" cy="828112"/>
      </dsp:txXfrm>
    </dsp:sp>
    <dsp:sp modelId="{128FFB01-7061-4017-A69A-4DA0EF438D3F}">
      <dsp:nvSpPr>
        <dsp:cNvPr id="0" name=""/>
        <dsp:cNvSpPr/>
      </dsp:nvSpPr>
      <dsp:spPr>
        <a:xfrm>
          <a:off x="7458574" y="728943"/>
          <a:ext cx="2070280" cy="8281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15875"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Analyze Data</a:t>
          </a:r>
        </a:p>
      </dsp:txBody>
      <dsp:txXfrm>
        <a:off x="7872630" y="728943"/>
        <a:ext cx="1242168" cy="828112"/>
      </dsp:txXfrm>
    </dsp:sp>
    <dsp:sp modelId="{CFF0412F-1594-476E-ACFD-CFEC61DA7755}">
      <dsp:nvSpPr>
        <dsp:cNvPr id="0" name=""/>
        <dsp:cNvSpPr/>
      </dsp:nvSpPr>
      <dsp:spPr>
        <a:xfrm>
          <a:off x="9321827" y="728943"/>
          <a:ext cx="2070280" cy="8281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15875"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Present Findings</a:t>
          </a:r>
        </a:p>
      </dsp:txBody>
      <dsp:txXfrm>
        <a:off x="9735883" y="728943"/>
        <a:ext cx="1242168" cy="82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2T18:20:29.43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2T18:20:29.43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04:58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751 1426 24575,'-6'0'0,"-34"1"0,0-1 0,0-2 0,0-1 0,1-3 0,0-1 0,-47-15 0,27 2 0,20 8 0,1-2 0,0-1 0,0-2 0,-44-28 0,72 38 0,1 0 0,0 0 0,0-1 0,1 0 0,0 0 0,0-1 0,1 0 0,0 0 0,0-1 0,1 0 0,1 0 0,-1-1 0,2 1 0,0-1 0,0 0 0,1 0 0,0-1 0,1 1 0,-2-22 0,1-2 0,2-1 0,2 0 0,9-69 0,-6 89 0,0-1 0,1 1 0,0 0 0,1 0 0,1 1 0,1 0 0,0 0 0,1 1 0,0 0 0,18-20 0,22-17 0,2 2 0,2 2 0,2 3 0,2 2 0,1 3 0,3 2 0,0 3 0,121-48 0,-64 35 0,3 5 0,1 5 0,2 5 0,236-27 0,-281 52 0,0 5 0,132 12 0,-183-5 0,-1 1 0,1 1 0,-1 2 0,0 1 0,-1 1 0,0 1 0,-1 1 0,0 1 0,-1 1 0,-1 2 0,-1 0 0,0 1 0,-1 1 0,21 26 0,57 53 0,71 82 0,-14-18 0,-94-102 0,-37-37 0,0-2 0,2-1 0,0-1 0,1-1 0,1-2 0,0 0 0,2-2 0,42 13 0,-73-27 0,1 0 0,-1 1 0,1-1 0,0 0 0,-1 0 0,1 0 0,-1 0 0,1 0 0,0 0 0,-1 0 0,1 0 0,-1 0 0,1 0 0,0-1 0,-1 1 0,1 0 0,-1 0 0,1 0 0,-1-1 0,1 1 0,-1 0 0,1-1 0,-1 1 0,1 0 0,-1-1 0,1 1 0,-1-1 0,0 1 0,1-1 0,8-23 0,-7-29 0,-2 47 0,1-29 0,-2-1 0,-2 1 0,-1-1 0,-2 1 0,-19-65 0,76 144 0,13 43 0,-38-50 0,47 53 0,-45-58 0,-21-23 0,0-1 0,0 1 0,1-1 0,13 10 0,-6-6 0,-2 1 0,1 1 0,-1 0 0,17 25 0,-7-9 0,-22-29 0,-1-1 0,1 1 0,-1-1 0,1 1 0,-1-1 0,1 1 0,-1-1 0,0 1 0,1-1 0,-1 1 0,0-1 0,1 1 0,-1 0 0,0-1 0,0 1 0,0-1 0,1 1 0,-1 0 0,0-1 0,0 1 0,0 0 0,0-1 0,0 1 0,0 0 0,0-1 0,0 1 0,-1 0 0,1-1 0,0 1 0,0-1 0,0 1 0,-1 0 0,1-1 0,0 1 0,-1 0 0,-1 0 0,0 0 0,0 0 0,1 0 0,-1 0 0,0 0 0,0-1 0,0 1 0,0-1 0,0 1 0,0-1 0,-4 0 0,-57-2 0,63 2 0,-79-13 0,48 7 0,0 1 0,-34 0 0,-373 6 0,496-20 0,56-12 0,-74 19 0,2 1 0,-1 2 0,1 1 0,61-2 0,-39 4 0,-59 6 0,0-1 0,0 0 0,0 0 0,-1-1 0,1 1 0,0-1 0,-1 0 0,1 0 0,-1-1 0,6-3 0,-9 5 0,-1-1 0,1 1 0,-1 0 0,1 0 0,-1-1 0,1 1 0,-1 0 0,0-1 0,0 1 0,0 0 0,0-1 0,0 1 0,0 0 0,0-1 0,0 1 0,0-1 0,-1 1 0,1 0 0,-1 0 0,1-1 0,-1 1 0,1 0 0,-1 0 0,0-1 0,1 1 0,-1 0 0,0 0 0,-1-1 0,-32-39 0,25 31 0,6 7 0,-4-7 0,-2 1 0,1 0 0,-1 1 0,-18-14 0,59 71 0,92 97 0,-123-146 0,0 1 0,-1-1 0,1 1 0,-1 0 0,1-1 0,0 1 0,-1 0 0,0-1 0,1 1 0,-1 0 0,1-1 0,-1 1 0,0 0 0,0 0 0,1 0 0,-1-1 0,0 1 0,0 0 0,0 0 0,0 0 0,0 0 0,0-1 0,0 1 0,0 0 0,0 0 0,0 0 0,-1-1 0,1 2 0,-1-1 0,0 0 0,0 0 0,-1 0 0,1 0 0,0 0 0,0 0 0,0-1 0,-1 1 0,1 0 0,0-1 0,-1 1 0,1-1 0,-1 0 0,-2 1 0,-60 1 0,57-2 0,-51-1 0,49 0 0,38 0 0,17 3 0,-27-1 0,-1 0 0,1-1 0,25-4 0,-44 3 0,0 1 0,0 0 0,0-1 0,0 1 0,0 0 0,0-1 0,0 1 0,0-1 0,0 1 0,0 0 0,0-1 0,0 1 0,0-1 0,0 1 0,0 0 0,0-1 0,0 1 0,-1 0 0,1-1 0,0 1 0,0 0 0,0-1 0,-1 1 0,1 0 0,0-1 0,-1 1 0,1 0 0,0 0 0,0-1 0,-1 1 0,1 0 0,0 0 0,-1 0 0,1-1 0,0 1 0,-1 0 0,1 0 0,-1 0 0,1 0 0,0 0 0,-1 0 0,-17-13 0,-13-7 0,0-1 0,2-1 0,0-2 0,2-1 0,-42-50 0,101 102 0,-28-25 0,-1 1 0,0 1 0,0-1 0,0 0 0,0 1 0,-1-1 0,1 1 0,-1 0 0,0 0 0,0 0 0,-1 0 0,1 0 0,-1 0 0,2 7 0,-4-10 0,1 0 0,-1 1 0,1-1 0,-1 0 0,1 1 0,-1-1 0,0 0 0,0 0 0,0 0 0,0 1 0,0-1 0,0 0 0,0 0 0,0 0 0,0-1 0,0 1 0,0 0 0,0 0 0,-1-1 0,1 1 0,0 0 0,-1-1 0,1 1 0,0-1 0,-1 0 0,-1 1 0,-48 5 0,24-4 0,8 1 0,4-1 0,1 1 0,0 0 0,-27 9 0,40-11 0,-1-1 0,1 1 0,0-1 0,-1 1 0,1-1 0,0 1 0,-1 0 0,1-1 0,0 1 0,0 0 0,0 0 0,0 0 0,0 0 0,0 0 0,0 0 0,0 0 0,0 0 0,0 1 0,0-1 0,1 0 0,-1 1 0,0-1 0,1 0 0,-1 1 0,1-1 0,0 0 0,-1 1 0,1-1 0,0 1 0,0-1 0,0 1 0,0-1 0,0 1 0,0-1 0,0 1 0,1-1 0,-1 0 0,1 1 0,-1-1 0,1 1 0,-1-1 0,1 0 0,0 0 0,-1 1 0,1-1 0,2 2 0,1 1 0,0 0 0,0 0 0,1 0 0,0-1 0,-1 0 0,1 0 0,0 0 0,1 0 0,-1-1 0,0 0 0,1 0 0,-1-1 0,1 1 0,0-1 0,-1 0 0,1-1 0,7 1 0,12 0 0,-1-1 0,41-5 0,16-16-1365,-63 18-5461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06:18.1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1 102 24575,'26'-2'0,"0"-2"0,-1 0 0,1-2 0,42-14 0,46-10 0,-59 20 0,-6 0 0,0 3 0,69-1 0,135 20 0,312 55 0,-298-30 0,-186-23 0,-1 3 0,-1 4 0,109 45 0,-122-42 0,-2 3 0,-1 2 0,95 61 0,310 242 0,-30 37 0,121 177 0,-496-486 0,525 472 0,349 213 0,-150-244 0,-768-490 0,373 181 0,-291-148 0,40 15 0,-122-57 0,-22-15 0,-30-26 0,25 30 0,-26-31 0,-140-152 0,173 192 0,1-1 0,-1 1 0,0-1 0,0 1 0,1-1 0,-1 1 0,0-1 0,0 1 0,1-1 0,-1 0 0,1 1 0,-1-1 0,1 0 0,-1 0 0,1 1 0,-1-1 0,1 0 0,-1 0 0,1 0 0,0 1 0,0-1 0,-1 0 0,1 0 0,0 0 0,0 0 0,0 0 0,0 0 0,0 0 0,0 0 0,0 0 0,2 1 0,-1 0 0,1 0 0,0 0 0,-1 0 0,1 0 0,-1 1 0,1-1 0,-1 0 0,0 1 0,1-1 0,-1 1 0,1 0 0,-1 0 0,0-1 0,1 1 0,-1 0 0,0 0 0,2 2 0,250 188 0,-202-155 0,114 87 0,-164-123 0,-1 0 0,0 0 0,1 0 0,-1 1 0,0-1 0,0 0 0,1 0 0,-1 1 0,0-1 0,0 0 0,1 0 0,-1 1 0,0-1 0,0 0 0,1 1 0,-1-1 0,0 0 0,0 1 0,0-1 0,0 0 0,0 1 0,0-1 0,0 0 0,1 1 0,-1-1 0,0 0 0,0 1 0,0-1 0,0 0 0,0 1 0,-1-1 0,1 1 0,0-1 0,0 0 0,0 1 0,0-1 0,0 0 0,0 1 0,-1-1 0,1 1 0,-18 5 0,-25-5 0,1-6 0,0-2 0,-61-19 0,68 16 0,0 1 0,0 2 0,0 1 0,-50-1 0,-98 8 0,683-1 0,-521-9 0,0 0 0,1-2 0,-20-13 0,29 15-103,14 6 249,22 8-392,-13-2-916,9 0-5664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06:30.3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1172 1 24575,'-18'-1'0,"0"1"0,0 1 0,0 1 0,0 0 0,0 1 0,0 1 0,1 0 0,0 2 0,0 0 0,0 1 0,-21 12 0,-11 12 0,0 3 0,3 1 0,0 3 0,-56 62 0,-144 190 0,229-269 0,-27 37 0,3 1 0,3 3 0,2 0 0,3 3 0,2 0 0,4 2 0,3 2 0,2 0 0,4 1 0,-11 80 0,6 68 0,6 305 0,16-379 0,3 136 0,6-209 0,3 0 0,3 0 0,26 77 0,-20-77 0,87 267 0,27 55 0,126 219 0,-217-521 0,52 165 0,-70-180 0,2-1 0,46 86 0,110 258 0,-157-353 0,112 292 0,23 125 0,-25-63 0,-74-281 0,-39-91 0,-1 2 0,23 79 0,-25-63 0,30 67 0,16 54 0,-42-115 0,-9-113 0,58-219 0,-64 213 0,-8 40 0,0 0 0,0 0 0,1 0 0,0 0 0,0 0 0,1 1 0,-1-1 0,7-10 0,-7 20 0,-1 1 0,1 0 0,-1 0 0,0 0 0,0 0 0,-1-1 0,1 1 0,-1 0 0,0 5 0,2 21 0,2 0 0,0-1 0,12 38 0,3 15 0,-11-27 0,-5-31 0,1-1 0,1-1 0,12 37 0,-11-45 0,-1 0 0,-1 0 0,0 0 0,-1 1 0,0-1 0,1 30 0,-4-43 0,0 0 0,0-1 0,0 1 0,-1 0 0,1-1 0,0 1 0,0 0 0,0-1 0,0 1 0,-1 0 0,1-1 0,0 1 0,-1 0 0,1-1 0,-1 1 0,1-1 0,0 1 0,-1-1 0,1 1 0,-1-1 0,1 1 0,-1-1 0,0 1 0,1-1 0,-1 0 0,1 1 0,-1-1 0,0 0 0,1 0 0,-1 1 0,0-1 0,0 0 0,-27-8 0,-30-34 0,49 35 0,-46-39 0,34 27 0,-1 1 0,-25-15 0,-24-16 0,49 32 0,-2 2 0,0 0 0,-39-18 0,-105-47 0,191 76 0,17 3 0,-16 2 0,1 1 0,0 1 0,-1 1 0,0 2 0,0 0 0,-1 2 0,42 18 0,26 9 0,-66-27 0,-1 0 0,-1 2 0,1 1 0,-1 1 0,36 24 0,-58-35 0,0 0 0,0 0 0,0-1 0,0 1 0,-1 0 0,1 0 0,0 0 0,0 0 0,0 0 0,-1 0 0,1 0 0,-1 0 0,1 1 0,-1-1 0,1 0 0,-1 0 0,0 0 0,1 1 0,-1-1 0,0 0 0,0 2 0,-6-1 0,-8-15 0,7 1 0,0 1 0,1-1 0,0-1 0,1 1 0,0-1 0,1 0 0,0 0 0,-2-17 0,-10-115 0,13 102 0,4 40 0,2 8 0,9 22 0,11 40 0,8 97 0,-23-124 0,-5-28 0,0-1 0,-1 1 0,0-1 0,-1 1 0,0-1 0,-2 17 0,1-26 0,0-1 0,0 0 0,0 0 0,-1 0 0,1 0 0,0 0 0,-1 0 0,1 0 0,-1 0 0,1 0 0,-1-1 0,1 1 0,-1 0 0,0 0 0,1 0 0,-1 0 0,0-1 0,0 1 0,0 0 0,1-1 0,-1 1 0,0-1 0,0 1 0,0-1 0,0 1 0,0-1 0,0 0 0,-1 1 0,-1-1 0,0 0 0,0 0 0,1 0 0,-1-1 0,0 1 0,1-1 0,-1 1 0,0-1 0,1 0 0,-5-2 0,-3-2 0,0-1 0,1 0 0,0 0 0,-13-12 0,-43-30 0,8 6 0,50 31 0,21 11 0,33 14 0,-37-11 0,106 28-1365,-98-27-5461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06:48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24575,'30'-2'0,"0"-2"0,0 0 0,-1-3 0,38-12 0,20-4 0,212-31 0,-275 51 0,-14 2 0,-1 0 0,1 1 0,-1 1 0,1-1 0,-1 1 0,1 1 0,-1 0 0,0 0 0,0 1 0,0 0 0,0 1 0,0 0 0,-1 0 0,0 1 0,1 0 0,12 11 0,10 10 0,-2 1 0,46 54 0,-29-30 0,-8-11 0,-2 1 0,-1 2 0,-2 1 0,-3 1 0,-1 2 0,-2 1 0,-3 1 0,34 96 0,53 300 0,-49-178 0,13 150 0,-39-185 0,26 310 0,-18-125 0,-3-121 0,97 359 0,-76-410 0,13 41 0,27 71 0,22 72 0,-122-423 0,32 107 0,4-1 0,93 183 0,-41-120 0,-44-81 0,61 90 0,-63-117 0,51 102 0,-94-166 0,0-1 0,1 1 0,-1-1 0,0 0 0,1 0 0,0 1 0,-1-1 0,1 0 0,0 0 0,0-1 0,3 4 0,6-7 0,-4-19 0,-5-13 0,-3-67 0,-1 64 0,3-46 0,-1 82 0,0-1 0,0 1 0,0 0 0,0 0 0,0 0 0,0 0 0,0-1 0,0 1 0,1 0 0,-1 0 0,0 0 0,1 0 0,-1 0 0,1 0 0,-1 0 0,1 0 0,-1 0 0,1 0 0,0 0 0,0 0 0,-1 0 0,1 0 0,0 0 0,0 1 0,0-1 0,0 0 0,0 0 0,0 1 0,1-1 0,0 1 0,0 0 0,-1 1 0,1-1 0,0 1 0,0 0 0,-1-1 0,1 1 0,-1 0 0,1 0 0,-1 0 0,1 0 0,-1 0 0,1 0 0,-1 1 0,0-1 0,2 2 0,5 6 0,-1 0 0,-1 0 0,1 1 0,-1-1 0,5 13 0,-5-2 0,-1 0 0,4 28 0,-1-4 0,26 195 0,-29-213 0,0 1 0,10 30 0,-7-29 0,-7-27 0,-1-1 0,0 0 0,0 0 0,0 0 0,0 1 0,1-1 0,-1 0 0,0 1 0,0-1 0,0 0 0,0 0 0,0 1 0,0-1 0,0 0 0,0 1 0,0-1 0,0 0 0,0 0 0,0 1 0,0-1 0,0 0 0,0 1 0,0-1 0,0 0 0,-1 0 0,1 1 0,0-1 0,0 0 0,0 0 0,0 1 0,0-1 0,-1 0 0,1 0 0,0 0 0,0 1 0,0-1 0,-1 0 0,1 0 0,0 0 0,0 0 0,-1 1 0,1-1 0,0 0 0,-1 0 0,-15-6 0,-16-17 0,-285-316 0,306 326 0,7 7 0,7 5 0,17 9 0,26 18 0,1 7 0,0 2 0,-3 2 0,54 56 0,-98-93 0,1 1 0,-1-1 0,0 0 0,0 1 0,1-1 0,-1 0 0,0 1 0,1-1 0,-1 0 0,0 0 0,1 1 0,-1-1 0,0 0 0,1 0 0,-1 1 0,0-1 0,1 0 0,-1 0 0,1 0 0,-1 0 0,0 0 0,1 0 0,-1 0 0,1 0 0,-1 0 0,1 0 0,-1 0 0,0 0 0,1 0 0,-1 0 0,1 0 0,-1 0 0,0 0 0,1-1 0,0 1 0,5-17 0,-5-31 0,-1 42 0,-2-275 0,4 383 0,-5 127 0,3-228 0,1 1 0,-1-1 0,0 1 0,0-1 0,-1 0 0,1 1 0,0-1 0,0 1 0,-1-1 0,1 0 0,-1 1 0,1-1 0,-1 0 0,0 1 0,1-1 0,-1 0 0,0 0 0,0 0 0,-1 2 0,1-3 0,0-1 0,1 1 0,-1 0 0,0 0 0,0-1 0,1 1 0,-1-1 0,0 1 0,1 0 0,-1-1 0,1 1 0,-1-1 0,0 0 0,1 1 0,-1-1 0,1 1 0,-1-1 0,1 0 0,0 1 0,-1-1 0,1 0 0,0 1 0,-1-2 0,-4-8 0,1 1 0,1-1 0,-1 0 0,-1-10 0,1-44 0,7-117 0,-2 156 0,4 45-455,0 0 0,2 25 0,-5-23-6371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12:37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1737 24575,'57'3'0,"-1"2"0,99 24 0,-93-16 0,122 11 0,-21-19 0,0-7 0,0-7 0,0-7 0,-2-7 0,0-8 0,233-75 0,-157 14 0,-199 73 0,0-2 0,0-1 0,62-50 0,-44 26 0,-2-4 0,55-65 0,-86 86 0,-1 0 0,-1-1 0,-2-1 0,-1-1 0,-1-1 0,16-46 0,-12 14 0,-2-1 0,-4-1 0,13-120 0,-25-86 0,-5 144 0,2 124 0,1 0 0,-1 0 0,-1 0 0,1 0 0,-1 0 0,1 0 0,-2 0 0,1 0 0,0 0 0,-1 1 0,0-1 0,0 0 0,0 1 0,-1 0 0,1-1 0,-1 1 0,0 0 0,-1 0 0,1 1 0,-1-1 0,1 1 0,-1 0 0,0-1 0,0 2 0,0-1 0,-1 0 0,1 1 0,-1 0 0,-4-2 0,-3 0 0,5 1 0,-1 0 0,0 1 0,0-1 0,0 2 0,0-1 0,-13 0 0,18 2 0,1 1 0,-1-1 0,1 1 0,-1 0 0,1-1 0,-1 1 0,1 0 0,0 1 0,-1-1 0,1 0 0,0 0 0,0 1 0,0 0 0,0-1 0,0 1 0,0 0 0,0 0 0,1 0 0,-1 0 0,1 0 0,-1 0 0,1 1 0,0-1 0,0 0 0,-1 4 0,-4 12 0,2 0 0,0 1 0,1-1 0,0 1 0,2 0 0,0 0 0,1 0 0,4 26 0,-1 13 0,-3-46 0,1 0 0,0-1 0,0 1 0,2-1 0,-1 0 0,2 0 0,-1 0 0,1 0 0,10 17 0,-4-12 0,0-1 0,2 0 0,-1 0 0,2-1 0,17 15 0,26 25 0,-30-27 0,2-2 0,0 0 0,2-2 0,43 27 0,20-2 0,3-5 0,2-4 0,158 42 0,317 38 0,218-13 0,-608-85 0,342 5 0,-272-27 0,-250 1 0,0 0 0,-1-1 0,1 1 0,0 0 0,-1-1 0,1 1 0,0-1 0,-1 0 0,1 0 0,-1 0 0,0 0 0,1 0 0,-1 0 0,0-1 0,1 1 0,-1-1 0,0 0 0,0 0 0,1-1 0,-2 1 0,0 0 0,-1 0 0,1 0 0,-1 1 0,0-1 0,1 0 0,-1 0 0,0 0 0,0 0 0,0 0 0,-1 0 0,1 1 0,0-1 0,-1 0 0,1 0 0,-1 0 0,1 1 0,-1-1 0,0 0 0,0 1 0,0-1 0,0 0 0,0 1 0,0-1 0,0 1 0,-1 0 0,-1-2 0,-9-11 0,-2 1 0,0 0 0,-20-14 0,21 18 0,1 0 0,0-1 0,1-1 0,0 0 0,-16-20 0,27 31 0,-1-1 0,1 1 0,0 0 0,0 0 0,-1 0 0,1-1 0,0 1 0,0 0 0,0-1 0,-1 1 0,1 0 0,0 0 0,0-1 0,0 1 0,0 0 0,0-1 0,0 1 0,0 0 0,0-1 0,0 1 0,-1 0 0,1-1 0,0 1 0,1 0 0,-1-1 0,0 1 0,0 0 0,0-1 0,0 1 0,0 0 0,0 0 0,0-1 0,0 1 0,0 0 0,1-1 0,-1 1 0,0 0 0,0 0 0,0-1 0,1 1 0,-1 0 0,0 0 0,0-1 0,1 1 0,-1 0 0,0 0 0,1 0 0,-1 0 0,1-1 0,23 2 0,26 13 0,102 57 0,-14-5 0,-104-47 0,-34-19 0,0 0 0,1 0 0,-1 0 0,0 0 0,0 0 0,0 1 0,1-1 0,-1 0 0,0 0 0,0 0 0,0 1 0,0-1 0,1 0 0,-1 0 0,0 0 0,0 1 0,0-1 0,0 0 0,0 0 0,0 1 0,0-1 0,0 0 0,0 0 0,0 1 0,0-1 0,0 0 0,0 0 0,0 1 0,0-1 0,0 0 0,0 0 0,0 1 0,0-1 0,0 0 0,0 0 0,0 1 0,0-1 0,-1 0 0,-19 5 0,20-5 0,-21 1 0,1 0 0,0 1 0,-1 1 0,1 1 0,1 0 0,-1 2 0,-26 11 0,4 3 0,1 1 0,1 3 0,2 1 0,-41 34 0,111-81 0,31-24 0,-47 31 0,1 0 0,-1 0 0,-1-2 0,0 1 0,-1-2 0,15-25 0,-28 42 0,0-1 0,-1 1 0,1 0 0,-1-1 0,0 1 0,1 0 0,-1-1 0,0 1 0,0-1 0,0 1 0,0 0 0,0-1 0,0 1 0,0-1 0,0 1 0,-1 0 0,1-1 0,0 1 0,-1 0 0,1-1 0,-1 1 0,0 0 0,1 0 0,-1-1 0,-1-1 0,-5-9 0,7 12 0,0-1 0,0 1 0,0-1 0,0 1 0,1 0 0,-1-1 0,0 1 0,0-1 0,0 1 0,1 0 0,-1-1 0,0 1 0,0-1 0,1 1 0,-1 0 0,0-1 0,1 1 0,-1 0 0,1 0 0,-1-1 0,0 1 0,1 0 0,-1 0 0,1-1 0,-1 1 0,0 0 0,1 0 0,-1 0 0,1 0 0,-1 0 0,1 0 0,-1 0 0,1 0 0,-1 0 0,1 0 0,-1 0 0,0 0 0,1 0 0,0 0 0,24-1 0,-22 1 0,19 1-1365,-1-1-5461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13:16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799 2 24575,'-58'0'0,"19"-2"0,1 2 0,0 2 0,-74 14 0,36 3 0,-95 38 0,154-49 0,1 0 0,0 1 0,1 0 0,0 1 0,0 1 0,1 0 0,1 1 0,0 1 0,0 0 0,2 1 0,-1 0 0,2 1 0,0 0 0,1 0 0,0 1 0,1 0 0,1 1 0,-8 28 0,5-2 0,3 1 0,1 0 0,2 0 0,2 0 0,4 51 0,0-86 0,1 0 0,0 1 0,0-1 0,0 0 0,1 0 0,1 0 0,0-1 0,0 0 0,0 0 0,1 0 0,0 0 0,1-1 0,0 0 0,0-1 0,0 1 0,1-1 0,11 7 0,7 4 0,2-1 0,0 0 0,60 21 0,-46-22 0,0 3 0,-1 0 0,-1 3 0,0 2 0,54 41 0,-67-43 0,-7-7 0,-2 2 0,1 0 0,-2 0 0,0 2 0,19 27 0,-32-40 0,-1 0 0,0 0 0,-1 1 0,1-1 0,-1 1 0,0-1 0,0 1 0,-1 0 0,0 0 0,0 0 0,0 0 0,-1 0 0,0 0 0,0 0 0,0 0 0,-1 0 0,0 0 0,0 0 0,-1 0 0,1 0 0,-1-1 0,0 1 0,-1-1 0,0 1 0,0-1 0,0 0 0,-4 5 0,-13 17 0,-2-2 0,-1 0 0,-1-1 0,-53 39 0,49-42 0,1 2 0,2 0 0,0 2 0,-37 48 0,55-62 0,1 0 0,0 1 0,1 0 0,0 0 0,1 0 0,0 1 0,1-1 0,1 1 0,-2 22 0,2 13 0,5 64 0,0-32 0,-3-79 0,-1 10 0,1 0 0,0 1 0,1-1 0,0 0 0,1 0 0,0 0 0,1 0 0,0 0 0,1 0 0,6 13 0,15 17 0,2-1 0,2 0 0,53 55 0,-40-48 0,-15-18 0,1-1 0,2-2 0,56 40 0,105 52 0,27 18 0,-139-75 0,110 110 0,53 89 0,-231-248 0,-2 1 0,0-1 0,-1 2 0,0-1 0,-1 1 0,0 0 0,9 30 0,-5-1 0,9 64 0,-10-46 0,1-3 0,4-1 0,2 0 0,2-1 0,51 102 0,-51-121 0,1-1 0,2-1 0,28 35 0,-37-55 0,0-1 0,0 0 0,2-1 0,-1-1 0,2 0 0,-1-1 0,2 0 0,30 14 0,-36-20 0,-5-2 0,0 0 0,0 0 0,1-1 0,0 0 0,-1 0 0,14 2 0,-18-5 0,-1 1 0,1 0 0,-1 0 0,1-1 0,-1 1 0,1-1 0,-1 1 0,0-1 0,1 1 0,-1-1 0,0 0 0,0 0 0,1 0 0,-1 0 0,0 0 0,0 0 0,0 0 0,0 0 0,0 0 0,0 0 0,0 0 0,-1-1 0,1 1 0,0 0 0,-1-1 0,1 1 0,-1-1 0,1 1 0,-1 0 0,0-1 0,1 1 0,-1-1 0,0 1 0,0-1 0,0 1 0,0-1 0,0 1 0,-1-3 0,0-26 0,0 0 0,-10-46 0,-2-34 0,12 36 0,2 44 0,-1 25 0,0 10 0,2 31 0,9 50 0,-5-51 0,1 61 0,-7-59 0,-1-5 0,2 1 0,7 55 0,-7-87 0,-1 0 0,0 1 0,0-1 0,0 0 0,0 0 0,0 1 0,0-1 0,-1 0 0,1 1 0,0-1 0,-1 0 0,1 0 0,-1 1 0,1-1 0,-1 0 0,1 0 0,-1 0 0,0 0 0,0 0 0,1 0 0,-1 0 0,0 0 0,0 0 0,0 0 0,0 0 0,0 0 0,0-1 0,0 1 0,-1 0 0,1-1 0,0 1 0,0-1 0,-1 1 0,1-1 0,0 0 0,0 0 0,-1 1 0,1-1 0,-2 0 0,-8 1 0,0 0 0,0 0 0,-20-3 0,16 1 0,-25-2 0,1-2 0,-1-2 0,1-2 0,0-1 0,-39-17 0,60 22 0,-1 1 0,1 1 0,0 0 0,-1 1 0,-28 1 0,78 0 0,180 5 0,-62 20 0,-120-17 0,-25-6 0,0 1 0,0-1 0,0 0 0,0-1 0,0 1 0,0-1 0,0 0 0,7 0 0,-9-1 0,0 0 0,-1 0 0,1 1 0,0-1 0,-1 0 0,1 0 0,-1-1 0,0 1 0,1 0 0,-1 0 0,0-1 0,0 1 0,0-1 0,0 1 0,0-1 0,0 1 0,0-1 0,0 0 0,0 1 0,-1-1 0,1 0 0,-1 0 0,0 1 0,1-4 0,28-94 0,46-104 0,-62 144 0,-7 32 0,-4 58 0,-5-6 0,0-1 0,-2 1 0,-1-1 0,-16 45 0,13-44 0,1 0 0,1 0 0,1 0 0,-3 41 0,9-63 0,1 0 0,-1 0 0,0-1 0,0 1 0,-1 0 0,1 0 0,0 0 0,-1 0 0,0 0 0,0 0 0,0 0 0,0-1 0,0 1 0,0 0 0,-1-1 0,0 1 0,1-1 0,-1 0 0,0 1 0,0-1 0,0 0 0,0 0 0,0 0 0,-1 0 0,1-1 0,-1 1 0,1-1 0,-1 1 0,1-1 0,-1 0 0,0 0 0,0 0 0,0 0 0,0-1 0,1 1 0,-1-1 0,0 1 0,0-1 0,0 0 0,0 0 0,0-1 0,-4 0 0,-22-2 0,0-2 0,1-1 0,-1-1 0,1-1 0,1-2 0,0-1 0,-34-18 0,33 15 0,-2 1 0,0 1 0,0 1 0,-1 2 0,-43-7 0,169 20 0,-71-5 0,1 2 0,0 0 0,-1 2 0,0 1 0,46 12 0,43 23 0,-111-38 0,1-1 0,-1 1 0,1-1 0,-1 0 0,1 0 0,-1 0 0,1 0 0,-1 0 0,1-1 0,-1 1 0,1-1 0,-1 0 0,0 0 0,1 1 0,-1-2 0,0 1 0,1 0 0,-1 0 0,0-1 0,0 1 0,0-1 0,0 0 0,-1 1 0,1-1 0,0 0 0,-1 0 0,1 0 0,-1 0 0,0 0 0,1-1 0,-1 1 0,0 0 0,1-4 0,4-11 0,0 0 0,-1 0 0,5-31 0,-7 28 0,2-1 0,0 1 0,1 0 0,1 0 0,1 1 0,15-29 0,-23 48 0,0 0 0,0 0 0,0 0 0,0-1 0,0 1 0,0 0 0,0 0 0,1 0 0,-1 0 0,0 0 0,0 0 0,0 0 0,0 0 0,0 0 0,0 0 0,0 0 0,1 0 0,-1 0 0,0 0 0,0 0 0,0 0 0,0 0 0,0 0 0,0 0 0,1 0 0,-1 0 0,0 0 0,0 0 0,0 0 0,0 0 0,0 0 0,0 0 0,1 0 0,-1 0 0,0 0 0,0 0 0,0 0 0,0 0 0,0 0 0,0 0 0,0 0 0,0 1 0,0-1 0,1 0 0,-1 0 0,0 0 0,0 0 0,0 0 0,0 0 0,0 0 0,0 1 0,0-1 0,0 0 0,0 0 0,0 0 0,0 0 0,0 0 0,0 0 0,0 1 0,0-1 0,0 0 0,0 0 0,0 0 0,0 0 0,0 0 0,0 0 0,0 1 0,3 17 0,0 21 0,-4-19-341,0 1 0,-1-1-1,-5 24 1,1-22-6485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13:35.9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24575,'2'24'0,"0"1"0,2-1 0,1-1 0,9 29 0,10 51 0,-13-28 0,4-1 0,3-1 0,3 0 0,3-2 0,66 134 0,-66-165 0,2-1 0,1-2 0,58 61 0,-23-37 0,2-3 0,3-3 0,86 55 0,80 27 0,-11-6 0,-161-85 0,-2 3 0,77 82 0,-99-93 0,-19-17 0,0 1 0,-2 1 0,0 0 0,16 33 0,0 1 0,-24-43 0,-1 1 0,0 0 0,-2 0 0,0 1 0,0-1 0,-1 1 0,3 32 0,-3 119 0,-5-121 0,20 265 0,-17-291 0,32 217 0,-25-197 0,2 1 0,2-1 0,30 66 0,-38-93 0,1-1 0,1 0 0,0 0 0,0 0 0,1-1 0,1 0 0,0-1 0,1 0 0,0 0 0,0-1 0,1 0 0,0-1 0,0 0 0,1-1 0,22 11 0,-34-18 0,1 0 0,0 1 0,-1-1 0,1 1 0,-1-1 0,1 0 0,0 1 0,0-1 0,-1 0 0,1 0 0,0 0 0,-1 0 0,1 0 0,0 0 0,0 0 0,-1 0 0,1 0 0,0 0 0,0 0 0,-1 0 0,1 0 0,0 0 0,0-1 0,-1 1 0,1 0 0,0 0 0,-1-1 0,1 1 0,-1-1 0,1 1 0,0-1 0,-1 1 0,1-1 0,-1 1 0,1-1 0,-1 1 0,1-1 0,-1 1 0,0-1 0,1 0 0,-1 1 0,0-1 0,1 0 0,-1 0 0,0 1 0,0-1 0,0 0 0,0 1 0,1-1 0,-1 0 0,0 0 0,0 1 0,0-1 0,-1 0 0,1 0 0,0 1 0,0-1 0,0 0 0,-1 0 0,-10-53 0,9 46 0,-3-14 0,1-1 0,1 0 0,1-43 0,0 153 0,6 166 0,-1-232 0,-2-18 0,0 1 0,0 0 0,0 0 0,-1 0 0,0 0 0,0-1 0,-1 9 0,1-11 0,0 0 0,-1-1 0,0 1 0,1 0 0,-1 0 0,1 0 0,-1 0 0,0 0 0,0-1 0,1 1 0,-1 0 0,0-1 0,0 1 0,0-1 0,0 1 0,0-1 0,0 1 0,0-1 0,0 1 0,0-1 0,0 0 0,0 0 0,0 1 0,0-1 0,0 0 0,0 0 0,0 0 0,0 0 0,0 0 0,0-1 0,0 1 0,0 0 0,0 0 0,-2-1 0,-25-6 0,-1-1 0,1-1 0,1-1 0,0-2 0,-47-27 0,38 20 0,35 19 0,-1 0 0,1-1 0,0 0 0,0 1 0,0-1 0,0 1 0,0-1 0,0 0 0,0 0 0,0 0 0,0 0 0,0 0 0,0 0 0,0 0 0,0 0 0,0-2 0,13-2 0,36 8 0,20 22 0,-57-20 0,1 0 0,1 0 0,-1-1 0,16 3 0,-28-7 0,1-1 0,0 1 0,0 0 0,0 0 0,0 0 0,0-1 0,-1 1 0,1 0 0,0-1 0,0 1 0,0 0 0,-1-1 0,1 1 0,0-1 0,-1 0 0,1 1 0,0-1 0,-1 1 0,1-1 0,-1 0 0,1 0 0,-1 1 0,1-1 0,-1 0 0,0 0 0,1 1 0,-1-1 0,0 0 0,0 0 0,1 0 0,-1 0 0,0 0 0,0 1 0,0-1 0,0 0 0,0-2 0,0-38 0,-1 33 0,2-18 0,1 0 0,2-1 0,0 1 0,1 0 0,11-26 0,-3 3 0,-5 32 0,0 27 0,0 29 0,-5 12 0,-5 95 0,2-145 0,0 0 0,0 1 0,0-1 0,0 0 0,0 1 0,0-1 0,-1 0 0,1 1 0,0-1 0,-1 0 0,1 1 0,0-1 0,-1 0 0,0 0 0,1 0 0,-1 1 0,0-1 0,0 0 0,1 0 0,-1 0 0,0 0 0,0 0 0,0 0 0,0-1 0,-1 1 0,1 0 0,-2 1 0,1-3 0,1 1 0,-1 0 0,0 0 0,0-1 0,1 1 0,-1-1 0,0 1 0,1-1 0,-1 0 0,0 0 0,1 0 0,-1 0 0,1 0 0,0 0 0,-1 0 0,1 0 0,-2-3 0,-3-2 0,0 0 0,0-1 0,1 0 0,0 0 0,1 0 0,0 0 0,0-1 0,-4-9 0,5-3 0,0-1 0,-1-31 0,-5-37 0,-11-14-1365,14 87-5461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18:13:59.9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1523 1 24575,'-12'0'0,"1"-1"0,-1 2 0,1 0 0,-1 0 0,1 1 0,0 0 0,0 1 0,0 0 0,0 1 0,0 0 0,0 1 0,1 0 0,0 1 0,0 0 0,1 0 0,-10 9 0,-66 47 0,57-43 0,1 0 0,-45 45 0,-71 105 0,116-136 0,-31 39 0,-60 79 0,76-86 0,3 2 0,3 1 0,4 2 0,-26 76 0,27-67 0,16-43 0,1 1 0,-15 64 0,7-9 0,12-57 0,-8 62 0,-11 84 0,9-63 0,9-59 0,6-34 0,1 0 0,-2 40 0,7 434 0,1-470 0,1-1 0,8 37 0,-1-13 0,-1-9 0,2-1 0,23 56 0,-28-81 0,0-3 0,1 0 0,0-1 0,1 1 0,0-2 0,1 1 0,1-1 0,0 0 0,0-1 0,1 0 0,1-1 0,0 0 0,14 9 0,3-1 0,0-1 0,1-2 0,0 0 0,50 14 0,-52-21 0,1-2 0,56 5 0,-17-3 0,-60-6 0,1-1 0,-1-1 0,0 1 0,0-1 0,1-1 0,-1 0 0,0 0 0,0 0 0,0-1 0,0 0 0,8-4 0,-2-1 0,-1 0 0,0-1 0,0-1 0,-1 0 0,13-12 0,-8 7 0,-1-1 0,0-1 0,20-24 0,-31 33 0,0-1 0,-1 1 0,0 0 0,-1-1 0,1 0 0,-2 0 0,1 0 0,-1 0 0,0-1 0,0 1 0,-1 0 0,0-11 0,-1 8 0,1 0 0,-2 0 0,1 0 0,-2 0 0,1 0 0,-6-18 0,4 23 0,1 1 0,-1 0 0,0 1 0,0-1 0,0 0 0,0 1 0,-1 0 0,0-1 0,0 1 0,0 1 0,0-1 0,-1 1 0,1 0 0,-11-6 0,-1 0 0,0 1 0,-1 0 0,0 1 0,-1 0 0,0 2 0,0 0 0,0 1 0,-1 0 0,1 2 0,-34 0 0,29 1 0,0 2 0,0 1 0,0 1 0,0 1 0,0 1 0,1 1 0,0 0 0,0 2 0,1 1 0,0 0 0,0 2 0,1 0 0,1 2 0,0 0 0,0 1 0,2 0 0,0 2 0,0 0 0,1 1 0,-22 31 0,25-27 0,0 1 0,-15 33 0,-57 123 0,47-82 0,-26 106 0,-11 21 0,54-160 0,2-8 0,-22 101 0,18-47 0,-5 32 0,19-80 0,2-18 0,-3 77 0,10-86 0,2 18 0,-4 0 0,-12 84 0,-11 64 0,19-160 0,0 57 0,4-56 0,-9 55 0,3-32 0,3 0 0,6 124 0,2-65 0,-3 658 0,1-752 0,10 53 0,2 21 0,0 15 0,-7-78 0,0 41 0,11 145 0,-8-134 0,2-5 0,-5-49 0,2 62 0,-6-58 0,3 1 0,1-1 0,18 64 0,-13-61 0,-1 1 0,5 77 0,-7-34 0,4-1 0,4-1 0,48 152 0,89 220 0,-94-300 0,29 64 0,-51-144 0,-24-46 0,3 0 0,0-1 0,2-1 0,30 39 0,-8-22 0,150 171 0,-157-186 0,2 0 0,1-3 0,2-1 0,45 26 0,-47-36 0,0-1 0,1-3 0,1 0 0,0-3 0,1-1 0,0-2 0,1-2 0,71 5 0,-96-11 0,24 2 0,64-3 0,-90-1 0,-1-1 0,1 0 0,-1 0 0,1-2 0,-1 1 0,0-2 0,0 0 0,-1 0 0,13-8 0,-5 1 0,1-1 0,-2-1 0,0 0 0,-1-2 0,20-21 0,-30 29 0,-1 0 0,0-1 0,0 0 0,-1 0 0,0-1 0,-1 1 0,0-1 0,0 0 0,-1 0 0,0-1 0,-1 1 0,0-1 0,0-17 0,-1-7 0,-1 0 0,-8-55 0,5 76 0,0 0 0,0 0 0,-2 1 0,0 0 0,0 0 0,-1 0 0,-1 0 0,0 1 0,-11-15 0,8 13 0,-1 1 0,0 0 0,-1 0 0,-1 1 0,-27-20 0,35 29 0,-1-1 0,0 1 0,-1 1 0,1-1 0,-1 1 0,1 0 0,-1 0 0,1 1 0,-1 0 0,0 0 0,0 0 0,0 1 0,0 0 0,1 0 0,-1 1 0,0 0 0,0 0 0,-7 3 0,8-2 0,1 0 0,-1 0 0,1 1 0,0 0 0,0 0 0,0 0 0,0 1 0,1-1 0,-1 1 0,1 0 0,0 0 0,-4 6 0,-39 64 0,10-15 0,27-44 0,0 1 0,1 0 0,0 1 0,1 0 0,1 1 0,1 0 0,1 0 0,0 0 0,1 0 0,-1 25 0,0 22 0,7 108 0,1-58 0,-3-101 0,-1-1 0,2 1 0,0 0 0,0-1 0,1 1 0,1-1 0,0 0 0,1 0 0,0 0 0,1 0 0,1-1 0,0 0 0,0 0 0,11 14 0,75 93 0,116 114 0,-180-206 0,1-2 0,1-1 0,2-1 0,0-2 0,57 28 0,184 64 0,-189-83 0,1-4 0,1-4 0,1-4 0,1-4 0,1-3 0,127-2 0,21-14 0,-1-10 0,395-78 0,-545 73 0,-1-4 0,-1-4 0,117-55 0,-32 9 0,23-11 0,-188 83 0,0 0 0,-1 0 0,1 0 0,-1 0 0,1-1 0,-1 1 0,0-1 0,0 0 0,4-4 0,-7 6 0,1 1 0,-1-1 0,0 1 0,0-1 0,1 0 0,-1 1 0,0-1 0,0 0 0,0 1 0,0-1 0,0 0 0,0 1 0,0-1 0,0 1 0,0-1 0,0 0 0,0 1 0,0-1 0,0 0 0,-1 1 0,1-1 0,0 0 0,-1 0 0,-20-16 0,-138-48 0,85 37 0,-65-13 0,245 60 0,11 10 0,-80-21 0,1 1 0,-1 2 0,42 18 0,-78-28 0,1 0 0,-1 0 0,0 1 0,1-1 0,-1 0 0,0 0 0,0 1 0,1-1 0,-1 0 0,0 1 0,0-1 0,-1 1 0,1 0 0,0-1 0,0 1 0,-1 0 0,1-1 0,-1 1 0,0 0 0,1 0 0,-1-1 0,0 1 0,0 0 0,0 0 0,0 0 0,0-1 0,-1 1 0,1 0 0,0 0 0,-1-1 0,0 1 0,1 0 0,-2 2 0,-4 10 0,0-1 0,0 0 0,-11 15 0,9-14 0,-9 18 0,1 1 0,2 0 0,1 1 0,2 0 0,2 1 0,-7 41 0,16-74 0,0-1 0,0 1 0,0-1 0,-1 1 0,1-1 0,0 1 0,-1 0 0,0-1 0,1 1 0,-1-1 0,0 0 0,0 1 0,1-1 0,-1 0 0,0 1 0,-2 1 0,2-4 0,0 1 0,0 0 0,1-1 0,-1 1 0,0-1 0,0 1 0,1-1 0,-1 0 0,0 1 0,1-1 0,-1 0 0,1 1 0,-1-1 0,1 0 0,-1 0 0,1 1 0,-1-1 0,1 0 0,0 0 0,-1 0 0,1 0 0,0 1 0,0-1 0,0 0 0,0 0 0,-1 0 0,1 0 0,1-1 0,-6-15 0,-1-9 0,0 0 0,-3-37 0,9 53 0,0 1 0,0 0 0,1 0 0,0 0 0,0 0 0,1 0 0,1 1 0,-1-1 0,1 0 0,8-15 0,-6 16 0,0 1 0,1-1 0,-1 1 0,1 1 0,1-1 0,-1 1 0,10-7 0,-6 5 0,-10 7 0,1 1 0,0-1 0,-1 1 0,1-1 0,0 1 0,-1-1 0,1 0 0,-1 1 0,1-1 0,-1 0 0,0 1 0,1-1 0,-1 0 0,0 0 0,1 1 0,-1-1 0,0 0 0,0 0 0,1 1 0,-1-1 0,0 0 0,0 0 0,0 0 0,0 1 0,0-1 0,0 0 0,-1-1 0,0 0 0,0 1 0,0-1 0,0 1 0,0-1 0,0 1 0,0 0 0,0 0 0,-1-1 0,1 1 0,0 0 0,-1 0 0,-2-1 0,-57-22 0,48 20 0,-24-9 0,12 5 0,-40-20 0,55 18 0,19 6 0,22 6 0,-26-1 0,11 2 0,-1 1 0,1 0 0,-1 1 0,0 1 0,19 10 0,-30-13 0,0 0 0,0 0 0,0 1 0,-1-1 0,1 1 0,-1 0 0,0-1 0,0 1 0,0 1 0,0-1 0,-1 0 0,1 1 0,-1-1 0,0 1 0,-1 0 0,1 0 0,-1 0 0,0 0 0,0 0 0,-1 0 0,1 6 0,-5 141-1365,4-131-5461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7545-C2FA-4F9B-915C-5AA1D1C46CE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1710-1269-4B8E-AE58-76175B83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51710-1269-4B8E-AE58-76175B832C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51710-1269-4B8E-AE58-76175B832C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6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1F7E2-BFD8-4FC1-6F77-636391FF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5C720-72C2-EA52-904E-7361FC177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2EA09-3922-893E-2E99-8F4D1B230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A03B8-86E9-6F05-A51B-3D6115AD8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51710-1269-4B8E-AE58-76175B832C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1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1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76000"/>
                <a:alpha val="52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B557A5-E827-4D64-A5FE-D2ACBFB8728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25B1EB-17F0-4584-9059-009FC81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9.xml"/><Relationship Id="rId3" Type="http://schemas.openxmlformats.org/officeDocument/2006/relationships/image" Target="../media/image17.png"/><Relationship Id="rId7" Type="http://schemas.openxmlformats.org/officeDocument/2006/relationships/customXml" Target="../ink/ink6.xml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8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customXml" Target="../ink/ink7.xm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B983BF-EF72-4466-9A14-D75FD445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2959" y="3313296"/>
            <a:ext cx="4627987" cy="10668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GIZ1_DAT1_G4e (G3) 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DEPI Graduation Project 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B0710C-7F41-4114-A56A-C07F1B4C32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29922" y="2086087"/>
            <a:ext cx="1061320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914400"/>
            <a:r>
              <a:rPr lang="en-US" altLang="en-US" sz="4400" b="1" dirty="0">
                <a:ln>
                  <a:noFill/>
                </a:ln>
                <a:solidFill>
                  <a:srgbClr val="202124"/>
                </a:solidFill>
                <a:latin typeface="inherit"/>
              </a:rPr>
              <a:t>Brazilian E-Commerce Public Dataset by Olist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7E9217-26FE-8B94-8CDC-18F0ABC6BECE}"/>
              </a:ext>
            </a:extLst>
          </p:cNvPr>
          <p:cNvGrpSpPr/>
          <p:nvPr/>
        </p:nvGrpSpPr>
        <p:grpSpPr>
          <a:xfrm>
            <a:off x="100713" y="55678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CAEECFFE-1CD0-4646-A96F-1E490DF29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4B61C8-1259-458E-A610-255A8292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513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242584-45CB-9E0C-A0D6-A195553F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7" y="158622"/>
            <a:ext cx="1911228" cy="877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595A15-F706-0E76-B2E2-341753A6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909" y="854044"/>
            <a:ext cx="2276793" cy="1428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A740AF-826F-3E77-26CC-1EE6B34FE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37" y="1963183"/>
            <a:ext cx="2075402" cy="1853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AC3593-B58D-780B-0636-6FFF6B1B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167" y="2812007"/>
            <a:ext cx="2186535" cy="1547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65AB59-A369-299E-1A0F-2D74F3350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37" y="4250945"/>
            <a:ext cx="2075402" cy="20199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AC846E-84B8-9EC7-E6C1-32A0489D0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167" y="4476418"/>
            <a:ext cx="2324424" cy="23815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4785C-8CF0-2B3F-39F2-5B1B504B7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1191" y="397017"/>
            <a:ext cx="6335487" cy="6063966"/>
          </a:xfrm>
          <a:prstGeom prst="rect">
            <a:avLst/>
          </a:prstGeom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FDC4480-C851-84AE-DA07-260A5369B806}"/>
              </a:ext>
            </a:extLst>
          </p:cNvPr>
          <p:cNvCxnSpPr>
            <a:cxnSpLocks/>
          </p:cNvCxnSpPr>
          <p:nvPr/>
        </p:nvCxnSpPr>
        <p:spPr>
          <a:xfrm rot="10800000">
            <a:off x="2113381" y="685053"/>
            <a:ext cx="657819" cy="1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4E609CC-8633-E405-7CEF-F945743102EE}"/>
              </a:ext>
            </a:extLst>
          </p:cNvPr>
          <p:cNvCxnSpPr>
            <a:cxnSpLocks/>
          </p:cNvCxnSpPr>
          <p:nvPr/>
        </p:nvCxnSpPr>
        <p:spPr>
          <a:xfrm rot="10800000">
            <a:off x="2226239" y="4476418"/>
            <a:ext cx="881758" cy="252194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82AA8D9-0ACF-4BC6-9D19-64EB7996FDAA}"/>
              </a:ext>
            </a:extLst>
          </p:cNvPr>
          <p:cNvCxnSpPr>
            <a:cxnSpLocks/>
          </p:cNvCxnSpPr>
          <p:nvPr/>
        </p:nvCxnSpPr>
        <p:spPr>
          <a:xfrm rot="10800000">
            <a:off x="2274765" y="2478542"/>
            <a:ext cx="770661" cy="738113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4491632-CD45-8278-C0A7-220F51711E8C}"/>
              </a:ext>
            </a:extLst>
          </p:cNvPr>
          <p:cNvCxnSpPr>
            <a:cxnSpLocks/>
          </p:cNvCxnSpPr>
          <p:nvPr/>
        </p:nvCxnSpPr>
        <p:spPr>
          <a:xfrm flipV="1">
            <a:off x="8787659" y="1253484"/>
            <a:ext cx="818544" cy="630067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BE63FBBE-05BC-3DCE-DDF4-8FA4D1A72231}"/>
              </a:ext>
            </a:extLst>
          </p:cNvPr>
          <p:cNvCxnSpPr>
            <a:cxnSpLocks/>
          </p:cNvCxnSpPr>
          <p:nvPr/>
        </p:nvCxnSpPr>
        <p:spPr>
          <a:xfrm flipV="1">
            <a:off x="8822421" y="3401799"/>
            <a:ext cx="818544" cy="630067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BB104DDD-5D01-0C43-D2CC-250AFEDDAAD4}"/>
              </a:ext>
            </a:extLst>
          </p:cNvPr>
          <p:cNvCxnSpPr>
            <a:cxnSpLocks/>
          </p:cNvCxnSpPr>
          <p:nvPr/>
        </p:nvCxnSpPr>
        <p:spPr>
          <a:xfrm flipV="1">
            <a:off x="8822421" y="5260900"/>
            <a:ext cx="818544" cy="630067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2FAD4F-A9E8-6262-7380-B207BED4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" y="41988"/>
            <a:ext cx="2133898" cy="1895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747684-5DD5-2119-B827-D3F9987F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1" y="1995513"/>
            <a:ext cx="2524477" cy="4610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FCCA8E-66A8-7B2B-DAF5-EC981BA10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864" y="111968"/>
            <a:ext cx="1743318" cy="10669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08AC10-26A7-696C-164A-2CC9D91E9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415" y="1746268"/>
            <a:ext cx="2660364" cy="19326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492D20-E098-B92B-6815-F8ECD386E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286" y="394215"/>
            <a:ext cx="6286260" cy="5884911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04F9FF3-CAA0-A316-8916-99E99EEBDBC8}"/>
              </a:ext>
            </a:extLst>
          </p:cNvPr>
          <p:cNvCxnSpPr>
            <a:cxnSpLocks/>
          </p:cNvCxnSpPr>
          <p:nvPr/>
        </p:nvCxnSpPr>
        <p:spPr>
          <a:xfrm rot="10800000">
            <a:off x="2179171" y="432217"/>
            <a:ext cx="770661" cy="738113"/>
          </a:xfrm>
          <a:prstGeom prst="curvedConnector3">
            <a:avLst>
              <a:gd name="adj1" fmla="val 35471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7634460-B621-2963-1244-FB829FC16E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5784" y="2426829"/>
            <a:ext cx="616670" cy="285741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F5F03D7-D13A-A99B-A0EF-F2F1F838A5D1}"/>
              </a:ext>
            </a:extLst>
          </p:cNvPr>
          <p:cNvCxnSpPr>
            <a:cxnSpLocks/>
          </p:cNvCxnSpPr>
          <p:nvPr/>
        </p:nvCxnSpPr>
        <p:spPr>
          <a:xfrm flipV="1">
            <a:off x="6974541" y="388175"/>
            <a:ext cx="3353926" cy="3040825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2A777BC-A222-77C5-E482-526956A3254F}"/>
              </a:ext>
            </a:extLst>
          </p:cNvPr>
          <p:cNvCxnSpPr>
            <a:cxnSpLocks/>
          </p:cNvCxnSpPr>
          <p:nvPr/>
        </p:nvCxnSpPr>
        <p:spPr>
          <a:xfrm flipV="1">
            <a:off x="7413812" y="2999485"/>
            <a:ext cx="1952724" cy="1554586"/>
          </a:xfrm>
          <a:prstGeom prst="curvedConnector3">
            <a:avLst>
              <a:gd name="adj1" fmla="val 54132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A0DC653-44DA-AC18-5D35-F9F5C7665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5807" y="4060852"/>
            <a:ext cx="2210108" cy="2286319"/>
          </a:xfrm>
          <a:prstGeom prst="rect">
            <a:avLst/>
          </a:prstGeom>
        </p:spPr>
      </p:pic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F9CC48B-1632-E164-9E0F-8A639578EA64}"/>
              </a:ext>
            </a:extLst>
          </p:cNvPr>
          <p:cNvCxnSpPr>
            <a:cxnSpLocks/>
          </p:cNvCxnSpPr>
          <p:nvPr/>
        </p:nvCxnSpPr>
        <p:spPr>
          <a:xfrm flipV="1">
            <a:off x="8246182" y="4639305"/>
            <a:ext cx="1453630" cy="963636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A91F701-BEE7-47E4-4646-C605EFDF7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6EA5B5E-5343-3F8E-2C5B-B9AD7BC6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7DEB2DA-29B7-8C75-AC6B-29AB4D477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4269FD8-ED55-3A9D-F345-86E07E55D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0B797511-0BC5-8920-649C-54F466CD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451CA05-C2E4-2294-6972-551B5BE11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5F102E7-1995-A271-3F48-30185C20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2436124-CD0B-5793-3972-D4E6C822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4BD582-56A6-CE53-C4B9-151D84A7D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C615FE1-8EA6-E21F-C7B4-4BAB37D0D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4614E635-D694-60CC-C406-7BD07A6EF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AEA4CF4-0558-0918-5755-437C040FF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9CB8D7BC-35E3-451F-9955-F5720454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25398DEE-5483-BBEC-D7A4-7DA11AB7F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A905E78-6857-AB53-C5AB-737E936D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ECF0E2-00BC-A380-D8DA-90DAD8990280}"/>
                  </a:ext>
                </a:extLst>
              </p14:cNvPr>
              <p14:cNvContentPartPr/>
              <p14:nvPr/>
            </p14:nvContentPartPr>
            <p14:xfrm>
              <a:off x="5037720" y="38814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ECF0E2-00BC-A380-D8DA-90DAD8990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8720" y="382740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6235EF-2C70-5DC8-623C-453A184CCB15}"/>
              </a:ext>
            </a:extLst>
          </p:cNvPr>
          <p:cNvSpPr txBox="1"/>
          <p:nvPr/>
        </p:nvSpPr>
        <p:spPr>
          <a:xfrm>
            <a:off x="4019072" y="5425856"/>
            <a:ext cx="596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Cleansing and Forecasting of the dataset by Python </a:t>
            </a:r>
          </a:p>
          <a:p>
            <a:endParaRPr lang="en-US" dirty="0"/>
          </a:p>
        </p:txBody>
      </p:sp>
      <p:pic>
        <p:nvPicPr>
          <p:cNvPr id="5" name="Picture 4" descr="A logo of a python&#10;&#10;Description automatically generated">
            <a:extLst>
              <a:ext uri="{FF2B5EF4-FFF2-40B4-BE49-F238E27FC236}">
                <a16:creationId xmlns:a16="http://schemas.microsoft.com/office/drawing/2014/main" id="{A4548E3E-3628-FEC2-738C-18769157A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9" r="17102"/>
          <a:stretch/>
        </p:blipFill>
        <p:spPr>
          <a:xfrm>
            <a:off x="5106661" y="1593383"/>
            <a:ext cx="3266190" cy="29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35750-BB08-8E4B-56AD-12BD6CF2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"/>
          <a:stretch/>
        </p:blipFill>
        <p:spPr>
          <a:xfrm>
            <a:off x="1443317" y="1150614"/>
            <a:ext cx="4791718" cy="4290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273CF-BE0E-336C-3EA5-982266D9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361" y="1455394"/>
            <a:ext cx="4200322" cy="522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1154292-1422-D9D2-C4A0-9A73646F8F1C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10" name="Picture 2" descr="مبادرة رواد مصر الرقمية">
              <a:extLst>
                <a:ext uri="{FF2B5EF4-FFF2-40B4-BE49-F238E27FC236}">
                  <a16:creationId xmlns:a16="http://schemas.microsoft.com/office/drawing/2014/main" id="{393C01F2-F966-3898-1609-81697DF5D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6587C9-2B1A-7EE9-5909-A7656912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EF602A-C703-C7F5-C019-5C27825CCFB6}"/>
              </a:ext>
            </a:extLst>
          </p:cNvPr>
          <p:cNvSpPr txBox="1"/>
          <p:nvPr/>
        </p:nvSpPr>
        <p:spPr>
          <a:xfrm>
            <a:off x="5376672" y="30525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Handling</a:t>
            </a:r>
          </a:p>
        </p:txBody>
      </p:sp>
    </p:spTree>
    <p:extLst>
      <p:ext uri="{BB962C8B-B14F-4D97-AF65-F5344CB8AC3E}">
        <p14:creationId xmlns:p14="http://schemas.microsoft.com/office/powerpoint/2010/main" val="11254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E5447D-6543-F156-8462-176A4301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89" y="1182895"/>
            <a:ext cx="9750490" cy="5542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8B4EA-91E1-8B6F-242A-062FD00461E7}"/>
              </a:ext>
            </a:extLst>
          </p:cNvPr>
          <p:cNvSpPr txBox="1"/>
          <p:nvPr/>
        </p:nvSpPr>
        <p:spPr>
          <a:xfrm>
            <a:off x="4850455" y="635612"/>
            <a:ext cx="224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Data Type Conversion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9F57AB-E37B-A796-B45B-B9A26BDF9245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12" name="Picture 2" descr="مبادرة رواد مصر الرقمية">
              <a:extLst>
                <a:ext uri="{FF2B5EF4-FFF2-40B4-BE49-F238E27FC236}">
                  <a16:creationId xmlns:a16="http://schemas.microsoft.com/office/drawing/2014/main" id="{EE7929ED-8B22-772B-781A-192FA049D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C16CFB-C09B-5DC8-9801-78956CC7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5742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AA5F7-4A53-336C-1A0B-85B32EC0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0" y="1004944"/>
            <a:ext cx="5953130" cy="423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07F48-208D-D852-A317-27030145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91" y="1487144"/>
            <a:ext cx="5658239" cy="5281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7EF2D-5548-5787-1C9A-A7165CD43927}"/>
              </a:ext>
            </a:extLst>
          </p:cNvPr>
          <p:cNvSpPr txBox="1"/>
          <p:nvPr/>
        </p:nvSpPr>
        <p:spPr>
          <a:xfrm>
            <a:off x="2444620" y="5327779"/>
            <a:ext cx="433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en-US" sz="3200" dirty="0">
              <a:solidFill>
                <a:srgbClr val="FF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2A1EB-AE2B-FC0C-0766-2839E68F579F}"/>
              </a:ext>
            </a:extLst>
          </p:cNvPr>
          <p:cNvSpPr txBox="1"/>
          <p:nvPr/>
        </p:nvSpPr>
        <p:spPr>
          <a:xfrm>
            <a:off x="9105397" y="544445"/>
            <a:ext cx="433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endParaRPr lang="en-US" sz="3200" dirty="0">
              <a:solidFill>
                <a:srgbClr val="FF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E4F411-71AC-9726-6ABE-122C88B3DE91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15" name="Picture 2" descr="مبادرة رواد مصر الرقمية">
              <a:extLst>
                <a:ext uri="{FF2B5EF4-FFF2-40B4-BE49-F238E27FC236}">
                  <a16:creationId xmlns:a16="http://schemas.microsoft.com/office/drawing/2014/main" id="{5E69287B-D714-8701-E4C9-AEAAD52B0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A1B342-6EC7-E183-3192-D45FDFFD1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FD0C9B-B2C3-E3DF-CBFC-F8D9F624827A}"/>
              </a:ext>
            </a:extLst>
          </p:cNvPr>
          <p:cNvSpPr txBox="1"/>
          <p:nvPr/>
        </p:nvSpPr>
        <p:spPr>
          <a:xfrm>
            <a:off x="4431820" y="305253"/>
            <a:ext cx="304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Outliers handling</a:t>
            </a:r>
          </a:p>
        </p:txBody>
      </p:sp>
    </p:spTree>
    <p:extLst>
      <p:ext uri="{BB962C8B-B14F-4D97-AF65-F5344CB8AC3E}">
        <p14:creationId xmlns:p14="http://schemas.microsoft.com/office/powerpoint/2010/main" val="38560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9A165-23B1-5AD1-6D12-4DA6E6E61BEB}"/>
              </a:ext>
            </a:extLst>
          </p:cNvPr>
          <p:cNvSpPr txBox="1"/>
          <p:nvPr/>
        </p:nvSpPr>
        <p:spPr>
          <a:xfrm>
            <a:off x="4320988" y="242048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 &amp; Forecasting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C8BA9B6-F569-F702-095C-B7507354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31"/>
          <a:stretch/>
        </p:blipFill>
        <p:spPr>
          <a:xfrm>
            <a:off x="190500" y="2506855"/>
            <a:ext cx="4610100" cy="2378969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414A1A13-7164-B8D0-920D-2E9CDD17D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r="17565"/>
          <a:stretch/>
        </p:blipFill>
        <p:spPr>
          <a:xfrm>
            <a:off x="5558118" y="1083617"/>
            <a:ext cx="6443382" cy="573789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69CB29C-472F-965E-F234-EE34E9F0F1DB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12" name="Picture 2" descr="مبادرة رواد مصر الرقمية">
              <a:extLst>
                <a:ext uri="{FF2B5EF4-FFF2-40B4-BE49-F238E27FC236}">
                  <a16:creationId xmlns:a16="http://schemas.microsoft.com/office/drawing/2014/main" id="{DF15D2DE-F6C8-4AAD-1698-41E7ED4A1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462928-B696-CA2D-8AD7-1014BA9E6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513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B07BD-7209-DF4C-FFBB-26FC27200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80F50-225E-03BE-EBA8-CFCB33C3E3DE}"/>
              </a:ext>
            </a:extLst>
          </p:cNvPr>
          <p:cNvSpPr txBox="1"/>
          <p:nvPr/>
        </p:nvSpPr>
        <p:spPr>
          <a:xfrm>
            <a:off x="4320988" y="242048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 &amp; Forecasting</a:t>
            </a:r>
          </a:p>
        </p:txBody>
      </p:sp>
      <p:pic>
        <p:nvPicPr>
          <p:cNvPr id="10" name="Picture 9" descr="A graph on a screen&#10;&#10;Description automatically generated">
            <a:extLst>
              <a:ext uri="{FF2B5EF4-FFF2-40B4-BE49-F238E27FC236}">
                <a16:creationId xmlns:a16="http://schemas.microsoft.com/office/drawing/2014/main" id="{525D4E9D-BC63-4938-B291-CFA8274B4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/>
          <a:stretch/>
        </p:blipFill>
        <p:spPr>
          <a:xfrm>
            <a:off x="119164" y="939792"/>
            <a:ext cx="6075426" cy="5873383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C424468-9E24-ED59-9FE5-77C1E6B8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t="-903" r="43981" b="24359"/>
          <a:stretch/>
        </p:blipFill>
        <p:spPr>
          <a:xfrm>
            <a:off x="6277334" y="1148601"/>
            <a:ext cx="5789316" cy="49092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74BB1B-27AD-D713-23CA-BBD19E2CB1C1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7" name="Picture 2" descr="مبادرة رواد مصر الرقمية">
              <a:extLst>
                <a:ext uri="{FF2B5EF4-FFF2-40B4-BE49-F238E27FC236}">
                  <a16:creationId xmlns:a16="http://schemas.microsoft.com/office/drawing/2014/main" id="{C1B04C94-3E91-256B-4393-FEC7B0F6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A6DBFD-8C12-A499-5DFB-BD26C3D2D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7394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B762-4614-761C-71EF-39F77F604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80BDC-C790-2826-FCB7-8EECC73DDCD5}"/>
              </a:ext>
            </a:extLst>
          </p:cNvPr>
          <p:cNvSpPr txBox="1"/>
          <p:nvPr/>
        </p:nvSpPr>
        <p:spPr>
          <a:xfrm>
            <a:off x="4320988" y="242048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 &amp; Forecasting</a:t>
            </a:r>
          </a:p>
        </p:txBody>
      </p:sp>
      <p:pic>
        <p:nvPicPr>
          <p:cNvPr id="5" name="Picture 4" descr="A graph with lines and dots&#10;&#10;Description automatically generated">
            <a:extLst>
              <a:ext uri="{FF2B5EF4-FFF2-40B4-BE49-F238E27FC236}">
                <a16:creationId xmlns:a16="http://schemas.microsoft.com/office/drawing/2014/main" id="{5F711819-B7C6-ED3D-230F-63EDAB16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60"/>
          <a:stretch/>
        </p:blipFill>
        <p:spPr>
          <a:xfrm>
            <a:off x="64995" y="1128712"/>
            <a:ext cx="6162675" cy="5107473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A28A25A-CEED-78C6-3295-8D217C36D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48"/>
          <a:stretch/>
        </p:blipFill>
        <p:spPr>
          <a:xfrm>
            <a:off x="6296025" y="1109353"/>
            <a:ext cx="5810250" cy="51548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11B3362-F105-8E8F-3319-166251FFE01B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9" name="Picture 2" descr="مبادرة رواد مصر الرقمية">
              <a:extLst>
                <a:ext uri="{FF2B5EF4-FFF2-40B4-BE49-F238E27FC236}">
                  <a16:creationId xmlns:a16="http://schemas.microsoft.com/office/drawing/2014/main" id="{5DF191CB-B050-7F4F-5F5B-71CA4B7BE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993B62-3811-BE7E-5450-D168FCB2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7927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941FC9-C305-F870-B415-8EE42800C699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DE4C9554-E402-C7C5-BD95-723327016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656671-4167-B68F-C738-EEDC78D5C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25521507-BABA-EF6D-600B-875A4FBA4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247651"/>
            <a:ext cx="8230973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7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5F5A4-8CF4-4AD9-81A3-A4938D4181D4}"/>
              </a:ext>
            </a:extLst>
          </p:cNvPr>
          <p:cNvSpPr txBox="1"/>
          <p:nvPr/>
        </p:nvSpPr>
        <p:spPr>
          <a:xfrm>
            <a:off x="4383741" y="864719"/>
            <a:ext cx="27276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cs typeface="Arial" pitchFamily="34" charset="0"/>
              </a:rPr>
              <a:t>Introduction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6D415-6602-442C-BCCD-0DAEB3731934}"/>
              </a:ext>
            </a:extLst>
          </p:cNvPr>
          <p:cNvSpPr txBox="1"/>
          <p:nvPr/>
        </p:nvSpPr>
        <p:spPr>
          <a:xfrm>
            <a:off x="125506" y="1511050"/>
            <a:ext cx="11815482" cy="4855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Objective</a:t>
            </a:r>
            <a:r>
              <a:rPr lang="en-US" sz="1600" dirty="0"/>
              <a:t>: Analyze e-commerce data from Olist to drive strategic decision-making in marketing, inventory, and customer engagement.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Dataset</a:t>
            </a:r>
            <a:r>
              <a:rPr lang="en-US" sz="1600" dirty="0"/>
              <a:t>: 100,000 orders from 2016-2018 across various online marketplaces in Brazil.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Key Dimensions</a:t>
            </a:r>
            <a:r>
              <a:rPr lang="en-US" sz="1600" dirty="0"/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Order status and performance.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Pricing, payment methods, and product attributes.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 demographics, reviews, and geolocation insights.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Focus Areas</a:t>
            </a:r>
            <a:r>
              <a:rPr lang="en-US" sz="1600" dirty="0"/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Identifying top-selling products to optimize marketing and stocking efforts.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Analyzing sales trends to plan profitable promotions and pricing strategies.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Comparing new vs. repeat customer behaviors for loyalty improvement.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Pinpointing high-sales regions for potential expansion.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Outcome</a:t>
            </a:r>
            <a:r>
              <a:rPr lang="en-US" sz="1600" dirty="0"/>
              <a:t>: Deliver actionable insights and recommendations for enhancing </a:t>
            </a:r>
            <a:r>
              <a:rPr lang="en-US" sz="1600" b="1" dirty="0"/>
              <a:t>profitability</a:t>
            </a:r>
            <a:r>
              <a:rPr lang="en-US" sz="1600" dirty="0"/>
              <a:t>, </a:t>
            </a:r>
            <a:r>
              <a:rPr lang="en-US" sz="1600" b="1" dirty="0"/>
              <a:t>customer satisfaction</a:t>
            </a:r>
            <a:r>
              <a:rPr lang="en-US" sz="1600" dirty="0"/>
              <a:t>, and </a:t>
            </a:r>
            <a:r>
              <a:rPr lang="en-US" sz="1600" b="1" dirty="0"/>
              <a:t>marketing effectiveness</a:t>
            </a:r>
            <a:r>
              <a:rPr lang="en-US" sz="1600" dirty="0"/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3BA370-EA33-0DF5-66FF-59CDC4C21397}"/>
              </a:ext>
            </a:extLst>
          </p:cNvPr>
          <p:cNvGrpSpPr/>
          <p:nvPr/>
        </p:nvGrpSpPr>
        <p:grpSpPr>
          <a:xfrm>
            <a:off x="100713" y="55678"/>
            <a:ext cx="11930574" cy="915110"/>
            <a:chOff x="100713" y="55678"/>
            <a:chExt cx="11930574" cy="915110"/>
          </a:xfrm>
        </p:grpSpPr>
        <p:pic>
          <p:nvPicPr>
            <p:cNvPr id="3" name="Picture 2" descr="مبادرة رواد مصر الرقمية">
              <a:extLst>
                <a:ext uri="{FF2B5EF4-FFF2-40B4-BE49-F238E27FC236}">
                  <a16:creationId xmlns:a16="http://schemas.microsoft.com/office/drawing/2014/main" id="{FE825E20-DCBD-5217-9EAB-F6CEC5BFB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53D339-B45D-DEA0-E62F-E1EC902A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36516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30126-886C-0236-E7B5-88C017FE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C10FEC-513E-C46C-B312-E1CD32E84FFA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BC33101B-04A4-416E-3999-234B6503F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62981E-4E4E-E9C0-BBCC-C59F7FB58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A4E28B-B9C9-75E4-78BD-04A3AE2A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32" y="1004945"/>
            <a:ext cx="9370254" cy="523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22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CEF0-20BF-B372-4199-AF117864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269954-AFA7-C5B3-44EB-50B2D4B94AE9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E856C894-2B27-63BA-11B8-FFA53BA34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9FAADF-EC92-533D-46BA-FEFFF9BFF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6F18912-75C7-CD24-6BDF-BBFB67EB3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81" y="732055"/>
            <a:ext cx="8776430" cy="605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621C-7061-4581-CE27-3ACDDC15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A8D765-211B-220A-3B73-21BA47D5E40B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35F0C1C4-8608-F2BA-60B9-454FCBD3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0ACB0E-97B6-0257-7B6F-F6FC7E5DF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AB8D4C8-8049-93E5-A1D4-DA93B2C82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33" y="1185737"/>
            <a:ext cx="9850225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253AE7-206B-4C67-42F4-D5193C66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3180EA-E436-F95F-CD2D-27DD3C21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0788"/>
            <a:ext cx="12191999" cy="588721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Increasing Customer Loyalty: 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-Implement attractive loyalty programs that incentivize repeat purchases through: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	rewards points, exclusive discounts, and special offers.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-Utilize available data to create personalized offers based on each customer's purchase history 	and preferences.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-Focus on enhancing the customer experience at every stage of their journey, from product 	discovery to post-sale support.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B3D036-C7DC-8E90-C518-0BBDCBD11C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77380" y="23576"/>
            <a:ext cx="477847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en-US" sz="4400" b="1" dirty="0">
                <a:ln>
                  <a:noFill/>
                </a:ln>
                <a:solidFill>
                  <a:srgbClr val="202124"/>
                </a:solidFill>
                <a:latin typeface="inherit"/>
              </a:rPr>
              <a:t>Findings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A03FA7-249B-6D71-6985-0F63186335C4}"/>
              </a:ext>
            </a:extLst>
          </p:cNvPr>
          <p:cNvGrpSpPr/>
          <p:nvPr/>
        </p:nvGrpSpPr>
        <p:grpSpPr>
          <a:xfrm>
            <a:off x="100713" y="55678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E0E5A3AB-B610-10B7-2AFD-2FC84CBCD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0B7847-754F-28B0-9182-E209D816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973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890741-0783-3A00-7F86-56CF2E48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C2C4ED-93CE-E32A-CA57-C2FDD9A81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0788"/>
            <a:ext cx="12191999" cy="5887212"/>
          </a:xfrm>
        </p:spPr>
        <p:txBody>
          <a:bodyPr>
            <a:normAutofit/>
          </a:bodyPr>
          <a:lstStyle/>
          <a:p>
            <a:pPr algn="l"/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13316-0625-9C0A-3AD1-EB20AAF97B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77380" y="23576"/>
            <a:ext cx="477847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en-US" sz="4400" b="1" dirty="0">
                <a:ln>
                  <a:noFill/>
                </a:ln>
                <a:solidFill>
                  <a:srgbClr val="202124"/>
                </a:solidFill>
                <a:latin typeface="inherit"/>
              </a:rPr>
              <a:t>Findings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85664F-1392-B47B-07CD-40D7711824B5}"/>
              </a:ext>
            </a:extLst>
          </p:cNvPr>
          <p:cNvGrpSpPr/>
          <p:nvPr/>
        </p:nvGrpSpPr>
        <p:grpSpPr>
          <a:xfrm>
            <a:off x="100713" y="55678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E6980193-C2F1-D505-5DE6-9B87F8152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D9E7E6-F155-25B5-E720-4043646B1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C76C2B3-A69B-2D58-BA30-DC21556AC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70788"/>
            <a:ext cx="12192000" cy="59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075BCB-0597-C7AF-C8FA-1254069E9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44F551-0E15-0A48-97FF-19CA08EC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0788"/>
            <a:ext cx="12191999" cy="588721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Focusing on Credit Cards as a Payment Method: </a:t>
            </a:r>
          </a:p>
          <a:p>
            <a:pPr algn="l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Ensure that the credit card payment process is smooth and secure.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-Alongside credit cards, provide multiple payment options, including cash on delivery and e-	wallets, to meet diverse customer needs.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-Offer special promotions that encourage customers to use all payment methods when 	making purchases.</a:t>
            </a:r>
          </a:p>
          <a:p>
            <a:pPr algn="l"/>
            <a:endParaRPr lang="en-US" altLang="ko-K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Daily Performance Analysis:</a:t>
            </a:r>
          </a:p>
          <a:p>
            <a:pPr algn="l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 the factors that contributed to higher sales on days with peak revenue, such as: 	successful marketing campaigns, special events, or discounts.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-Aim to replicate these successful elements on other days and continuously monitor daily 	performance to adjust marketing strategies based on results.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421E96-C3E5-BFE5-927A-574E609CDB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77380" y="23576"/>
            <a:ext cx="477847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en-US" sz="4400" b="1" dirty="0">
                <a:ln>
                  <a:noFill/>
                </a:ln>
                <a:solidFill>
                  <a:srgbClr val="202124"/>
                </a:solidFill>
                <a:latin typeface="inherit"/>
              </a:rPr>
              <a:t>Findings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4CDF41-5027-4558-6718-BCA3DDF9E8C9}"/>
              </a:ext>
            </a:extLst>
          </p:cNvPr>
          <p:cNvGrpSpPr/>
          <p:nvPr/>
        </p:nvGrpSpPr>
        <p:grpSpPr>
          <a:xfrm>
            <a:off x="100713" y="55678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63901E48-D44A-E5B5-481D-FF59EB198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706426-6D7A-99E8-D984-68A382EB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526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866C8D-9AA2-42E0-B15C-E7D14F074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DDAE66-B7AD-583C-B631-A48D6682F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0788"/>
            <a:ext cx="12191999" cy="588721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City Performance Analysis: </a:t>
            </a:r>
          </a:p>
          <a:p>
            <a:pPr algn="l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Determine the factors that lead to higher sales in specific cities, considering demographic, 	cultural, or economic influences. </a:t>
            </a:r>
          </a:p>
          <a:p>
            <a:pPr algn="l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-Adapt marketing strategies to suit the unique characteristics of each city and leverage successful 	practices from top-performing cities to enhance results elsewhere.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03950E-884B-3B84-D383-78301C4523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77380" y="23576"/>
            <a:ext cx="477847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en-US" sz="4400" b="1" dirty="0">
                <a:ln>
                  <a:noFill/>
                </a:ln>
                <a:solidFill>
                  <a:srgbClr val="202124"/>
                </a:solidFill>
                <a:latin typeface="inherit"/>
              </a:rPr>
              <a:t>Findings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42EA88-8793-786F-7D37-547B89ECF194}"/>
              </a:ext>
            </a:extLst>
          </p:cNvPr>
          <p:cNvGrpSpPr/>
          <p:nvPr/>
        </p:nvGrpSpPr>
        <p:grpSpPr>
          <a:xfrm>
            <a:off x="100713" y="55678"/>
            <a:ext cx="11930574" cy="915110"/>
            <a:chOff x="100713" y="55678"/>
            <a:chExt cx="11930574" cy="915110"/>
          </a:xfrm>
        </p:grpSpPr>
        <p:pic>
          <p:nvPicPr>
            <p:cNvPr id="5" name="Picture 2" descr="مبادرة رواد مصر الرقمية">
              <a:extLst>
                <a:ext uri="{FF2B5EF4-FFF2-40B4-BE49-F238E27FC236}">
                  <a16:creationId xmlns:a16="http://schemas.microsoft.com/office/drawing/2014/main" id="{3E45D1FF-AC2B-FE84-7523-F6D74EADE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0B409C-8746-E1D9-C018-8E8B64B4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469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3A7A-C441-61E0-BFFD-1D4510E2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40" y="2191871"/>
            <a:ext cx="9560207" cy="171674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70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B525181-0311-47D4-A92A-6CC65C332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204520"/>
              </p:ext>
            </p:extLst>
          </p:nvPr>
        </p:nvGraphicFramePr>
        <p:xfrm>
          <a:off x="2430030" y="890004"/>
          <a:ext cx="7476565" cy="536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How to build an unbeatable team spirit">
            <a:extLst>
              <a:ext uri="{FF2B5EF4-FFF2-40B4-BE49-F238E27FC236}">
                <a16:creationId xmlns:a16="http://schemas.microsoft.com/office/drawing/2014/main" id="{BA9F7112-C597-46C3-A13D-3E473303C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0" t="11635" r="27310" b="9037"/>
          <a:stretch/>
        </p:blipFill>
        <p:spPr bwMode="auto">
          <a:xfrm>
            <a:off x="142262" y="5155475"/>
            <a:ext cx="1714248" cy="164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6EE2396-17F3-206C-A337-6260057D7F48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10" name="Picture 2" descr="مبادرة رواد مصر الرقمية">
              <a:extLst>
                <a:ext uri="{FF2B5EF4-FFF2-40B4-BE49-F238E27FC236}">
                  <a16:creationId xmlns:a16="http://schemas.microsoft.com/office/drawing/2014/main" id="{A31BC191-12B7-57CF-2880-546EF4080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AA123FE-4A99-35E9-66EC-F6A25CB0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170942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3F6C0-3FFC-40A4-A1C5-B44C64C7E9C1}"/>
              </a:ext>
            </a:extLst>
          </p:cNvPr>
          <p:cNvSpPr txBox="1"/>
          <p:nvPr/>
        </p:nvSpPr>
        <p:spPr>
          <a:xfrm>
            <a:off x="4193310" y="1582731"/>
            <a:ext cx="30664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cs typeface="Arial" pitchFamily="34" charset="0"/>
              </a:rPr>
              <a:t>Agenda Style</a:t>
            </a:r>
            <a:endParaRPr lang="ko-KR" altLang="en-US" sz="4000" dirty="0">
              <a:cs typeface="Arial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57B11F-3854-4B5A-8494-B3924B87F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930544"/>
              </p:ext>
            </p:extLst>
          </p:nvPr>
        </p:nvGraphicFramePr>
        <p:xfrm>
          <a:off x="397162" y="2791691"/>
          <a:ext cx="11397673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3B33149-8F2F-3FCF-0638-130B1551D3CE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3" name="Picture 2" descr="مبادرة رواد مصر الرقمية">
              <a:extLst>
                <a:ext uri="{FF2B5EF4-FFF2-40B4-BE49-F238E27FC236}">
                  <a16:creationId xmlns:a16="http://schemas.microsoft.com/office/drawing/2014/main" id="{26C90AB1-C412-DCAC-5F3C-0566CC1B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47E0AB-3982-B0B4-8011-2A2B2667B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9165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D9BCD9-69DE-4BA5-A263-553D45DBB4C8}"/>
              </a:ext>
            </a:extLst>
          </p:cNvPr>
          <p:cNvSpPr txBox="1"/>
          <p:nvPr/>
        </p:nvSpPr>
        <p:spPr>
          <a:xfrm>
            <a:off x="3645702" y="1084838"/>
            <a:ext cx="50410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+mj-lt"/>
                <a:cs typeface="Arial" pitchFamily="34" charset="0"/>
              </a:rPr>
              <a:t>Business</a:t>
            </a:r>
            <a:r>
              <a:rPr lang="en-US" altLang="ko-KR" sz="3600" b="1" dirty="0">
                <a:latin typeface="+mj-lt"/>
                <a:cs typeface="Arial" pitchFamily="34" charset="0"/>
              </a:rPr>
              <a:t> Questions &amp; KPI</a:t>
            </a:r>
            <a:endParaRPr lang="ko-KR" altLang="en-US" sz="3600" b="1" dirty="0"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6831A-B05A-4065-8A0F-2666C01DD621}"/>
              </a:ext>
            </a:extLst>
          </p:cNvPr>
          <p:cNvSpPr txBox="1"/>
          <p:nvPr/>
        </p:nvSpPr>
        <p:spPr>
          <a:xfrm>
            <a:off x="855056" y="1731169"/>
            <a:ext cx="11022785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Top-Selling Products: </a:t>
            </a:r>
            <a:r>
              <a:rPr lang="en-US" dirty="0"/>
              <a:t>Focus on marketing and stocking high-demand products.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2. Profitable Periods: </a:t>
            </a:r>
            <a:r>
              <a:rPr lang="en-US" dirty="0"/>
              <a:t>Target promotions and campaigns during peak sales periods.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3. Customer Behavior: </a:t>
            </a:r>
            <a:r>
              <a:rPr lang="en-US" dirty="0"/>
              <a:t>Analyze and enhance loyalty strategies by comparing repeat vs. new customer behavior.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4. Pricing Strategy: </a:t>
            </a:r>
            <a:r>
              <a:rPr lang="en-US" dirty="0"/>
              <a:t>Optimize pricing based on its impact on sales volume and profitability.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5. Geographic Insights: </a:t>
            </a:r>
            <a:r>
              <a:rPr lang="en-US" dirty="0"/>
              <a:t>Direct resources to high-sales regions and explore expansion opportunities.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608D87-16F1-1B9C-6092-D3DEF44D2282}"/>
              </a:ext>
            </a:extLst>
          </p:cNvPr>
          <p:cNvGrpSpPr/>
          <p:nvPr/>
        </p:nvGrpSpPr>
        <p:grpSpPr>
          <a:xfrm>
            <a:off x="142262" y="144698"/>
            <a:ext cx="11930574" cy="915110"/>
            <a:chOff x="100713" y="55678"/>
            <a:chExt cx="11930574" cy="915110"/>
          </a:xfrm>
        </p:grpSpPr>
        <p:pic>
          <p:nvPicPr>
            <p:cNvPr id="3" name="Picture 2" descr="مبادرة رواد مصر الرقمية">
              <a:extLst>
                <a:ext uri="{FF2B5EF4-FFF2-40B4-BE49-F238E27FC236}">
                  <a16:creationId xmlns:a16="http://schemas.microsoft.com/office/drawing/2014/main" id="{E2F6FE5D-F36C-6523-FEEC-1373C42B6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BBA08A-55F3-D9FD-166A-238E153D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9965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C51110-85F8-FC7F-0F6B-39B4FEC85A9D}"/>
                  </a:ext>
                </a:extLst>
              </p14:cNvPr>
              <p14:cNvContentPartPr/>
              <p14:nvPr/>
            </p14:nvContentPartPr>
            <p14:xfrm>
              <a:off x="5037720" y="38814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C51110-85F8-FC7F-0F6B-39B4FEC85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720" y="3827400"/>
                <a:ext cx="18000" cy="10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068D654D-6A08-D04B-4335-9C2E7AF52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03" y="2270365"/>
            <a:ext cx="4025991" cy="2114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21FF6-CA45-D840-83E9-BE1008767989}"/>
              </a:ext>
            </a:extLst>
          </p:cNvPr>
          <p:cNvSpPr txBox="1"/>
          <p:nvPr/>
        </p:nvSpPr>
        <p:spPr>
          <a:xfrm>
            <a:off x="4555303" y="6072187"/>
            <a:ext cx="49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Exploration of the dataset by MS SQL Server</a:t>
            </a:r>
          </a:p>
        </p:txBody>
      </p:sp>
    </p:spTree>
    <p:extLst>
      <p:ext uri="{BB962C8B-B14F-4D97-AF65-F5344CB8AC3E}">
        <p14:creationId xmlns:p14="http://schemas.microsoft.com/office/powerpoint/2010/main" val="217808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BF38D-6138-6C40-DEC9-9651C6C7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7" y="1072688"/>
            <a:ext cx="9699021" cy="556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89DD6-C486-7B4E-E31E-ECB28FAD4C5E}"/>
              </a:ext>
            </a:extLst>
          </p:cNvPr>
          <p:cNvSpPr txBox="1"/>
          <p:nvPr/>
        </p:nvSpPr>
        <p:spPr>
          <a:xfrm>
            <a:off x="4892040" y="23223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69BE6E-3365-0631-EF3C-FE48389FDCC1}"/>
              </a:ext>
            </a:extLst>
          </p:cNvPr>
          <p:cNvGrpSpPr/>
          <p:nvPr/>
        </p:nvGrpSpPr>
        <p:grpSpPr>
          <a:xfrm>
            <a:off x="142262" y="89834"/>
            <a:ext cx="11930574" cy="915110"/>
            <a:chOff x="100713" y="55678"/>
            <a:chExt cx="11930574" cy="915110"/>
          </a:xfrm>
        </p:grpSpPr>
        <p:pic>
          <p:nvPicPr>
            <p:cNvPr id="8" name="Picture 2" descr="مبادرة رواد مصر الرقمية">
              <a:extLst>
                <a:ext uri="{FF2B5EF4-FFF2-40B4-BE49-F238E27FC236}">
                  <a16:creationId xmlns:a16="http://schemas.microsoft.com/office/drawing/2014/main" id="{B06CF8EC-E373-BE33-0F23-0DCA796BE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1127" y="55678"/>
              <a:ext cx="1280160" cy="91511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10080E-9BD4-A4ED-8B7E-FA73C0DB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3" y="55678"/>
              <a:ext cx="1280160" cy="8001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140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EC02D-BB2B-3EF7-3EDF-CEEF5EC8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47445">
            <a:off x="296230" y="1089460"/>
            <a:ext cx="3936881" cy="148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2E060-2FC3-56EF-2E8A-4B688D59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40" y="118105"/>
            <a:ext cx="7598545" cy="14803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A852F-DEAD-6199-8ACB-2364805D3C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69"/>
          <a:stretch/>
        </p:blipFill>
        <p:spPr>
          <a:xfrm>
            <a:off x="6230040" y="1816967"/>
            <a:ext cx="5877745" cy="1505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5EF26F-66A6-DBFA-B73F-9B02DB419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209" y="3535873"/>
            <a:ext cx="10850489" cy="15242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1E90D1-A3F3-BEF1-60A9-835C312FC3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94" t="1624" r="94" b="1624"/>
          <a:stretch/>
        </p:blipFill>
        <p:spPr>
          <a:xfrm>
            <a:off x="125851" y="5255995"/>
            <a:ext cx="6525536" cy="1483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8AC3D7-338E-007C-9D22-E1B2117AAD5E}"/>
                  </a:ext>
                </a:extLst>
              </p14:cNvPr>
              <p14:cNvContentPartPr/>
              <p14:nvPr/>
            </p14:nvContentPartPr>
            <p14:xfrm>
              <a:off x="3180840" y="293280"/>
              <a:ext cx="1265400" cy="51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8AC3D7-338E-007C-9D22-E1B2117AAD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4720" y="287160"/>
                <a:ext cx="127764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BC064C-A57B-1725-2B08-F36CD60D3174}"/>
                  </a:ext>
                </a:extLst>
              </p14:cNvPr>
              <p14:cNvContentPartPr/>
              <p14:nvPr/>
            </p14:nvContentPartPr>
            <p14:xfrm>
              <a:off x="3648120" y="886560"/>
              <a:ext cx="2581920" cy="1391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BC064C-A57B-1725-2B08-F36CD60D31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2000" y="880440"/>
                <a:ext cx="259416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7CF55A-D235-CCD3-5A04-FF6DE6969BC4}"/>
                  </a:ext>
                </a:extLst>
              </p14:cNvPr>
              <p14:cNvContentPartPr/>
              <p14:nvPr/>
            </p14:nvContentPartPr>
            <p14:xfrm>
              <a:off x="151440" y="2348160"/>
              <a:ext cx="740160" cy="2793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7CF55A-D235-CCD3-5A04-FF6DE6969B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320" y="2342040"/>
                <a:ext cx="752400" cy="28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332AC1-036D-F08D-F98A-B3FF26360743}"/>
                  </a:ext>
                </a:extLst>
              </p14:cNvPr>
              <p14:cNvContentPartPr/>
              <p14:nvPr/>
            </p14:nvContentPartPr>
            <p14:xfrm>
              <a:off x="3711120" y="1033080"/>
              <a:ext cx="1080000" cy="2472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332AC1-036D-F08D-F98A-B3FF263607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5000" y="1026960"/>
                <a:ext cx="1092240" cy="24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0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00B4B-766F-0932-5D77-657BC2675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6118-AE01-A300-E72D-5D43D837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47445">
            <a:off x="134518" y="606345"/>
            <a:ext cx="3936881" cy="148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F6994F-7D5F-53D8-E820-32EEE058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76" y="2325344"/>
            <a:ext cx="10333378" cy="13279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D5F8C-2B7C-69C4-9685-CA072825A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2" y="3883872"/>
            <a:ext cx="10263675" cy="12457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1EACF-C55B-8D35-F0D3-EAA8503A8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192" y="5360117"/>
            <a:ext cx="10002863" cy="13689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F8F461-2F61-5407-2589-500976FAA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121" y="369149"/>
            <a:ext cx="5534797" cy="1505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8DAF5EB-E146-B203-A564-5191D2F9B6A0}"/>
                  </a:ext>
                </a:extLst>
              </p14:cNvPr>
              <p14:cNvContentPartPr/>
              <p14:nvPr/>
            </p14:nvContentPartPr>
            <p14:xfrm>
              <a:off x="3540840" y="844715"/>
              <a:ext cx="2187000" cy="654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DAF5EB-E146-B203-A564-5191D2F9B6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4720" y="838595"/>
                <a:ext cx="21992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218E6-2423-2FB9-AB21-7BA93D6E3C60}"/>
                  </a:ext>
                </a:extLst>
              </p14:cNvPr>
              <p14:cNvContentPartPr/>
              <p14:nvPr/>
            </p14:nvContentPartPr>
            <p14:xfrm>
              <a:off x="232080" y="2168435"/>
              <a:ext cx="862560" cy="163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218E6-2423-2FB9-AB21-7BA93D6E3C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960" y="2162315"/>
                <a:ext cx="874800" cy="16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9A7953-4FAA-F945-3A03-98FAC71CE4BD}"/>
                  </a:ext>
                </a:extLst>
              </p14:cNvPr>
              <p14:cNvContentPartPr/>
              <p14:nvPr/>
            </p14:nvContentPartPr>
            <p14:xfrm>
              <a:off x="3755760" y="851555"/>
              <a:ext cx="718560" cy="129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9A7953-4FAA-F945-3A03-98FAC71CE4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9640" y="845435"/>
                <a:ext cx="730800" cy="13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87D14F-5516-B6C1-65B7-ECB4694D8EB6}"/>
                  </a:ext>
                </a:extLst>
              </p14:cNvPr>
              <p14:cNvContentPartPr/>
              <p14:nvPr/>
            </p14:nvContentPartPr>
            <p14:xfrm>
              <a:off x="16440" y="2330075"/>
              <a:ext cx="1855440" cy="3982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87D14F-5516-B6C1-65B7-ECB4694D8E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20" y="2323955"/>
                <a:ext cx="1867680" cy="39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9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723</TotalTime>
  <Words>530</Words>
  <Application>Microsoft Office PowerPoint</Application>
  <PresentationFormat>Widescreen</PresentationFormat>
  <Paragraphs>73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ADLaM Display</vt:lpstr>
      <vt:lpstr>Aptos</vt:lpstr>
      <vt:lpstr>Arial</vt:lpstr>
      <vt:lpstr>Calibri</vt:lpstr>
      <vt:lpstr>Cooper Black</vt:lpstr>
      <vt:lpstr>Corbel</vt:lpstr>
      <vt:lpstr>inherit</vt:lpstr>
      <vt:lpstr>system-ui</vt:lpstr>
      <vt:lpstr>Wingdings</vt:lpstr>
      <vt:lpstr>Parallax</vt:lpstr>
      <vt:lpstr>Brazilian E-Commerce Public Dataset by Olist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Findings</vt:lpstr>
      <vt:lpstr>Findings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ashrafshawqi66@gmail.com</dc:creator>
  <cp:lastModifiedBy>esraa sobhey</cp:lastModifiedBy>
  <cp:revision>22</cp:revision>
  <dcterms:created xsi:type="dcterms:W3CDTF">2024-10-21T17:00:15Z</dcterms:created>
  <dcterms:modified xsi:type="dcterms:W3CDTF">2024-11-06T18:29:53Z</dcterms:modified>
</cp:coreProperties>
</file>