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576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13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598593"/>
            <a:ext cx="3108960" cy="1273387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21087"/>
            <a:ext cx="2743200" cy="883073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0355-FE11-4997-B3AE-F84009E9ACE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02C8-CCDA-4885-8505-E0ABC46B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8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0355-FE11-4997-B3AE-F84009E9ACE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02C8-CCDA-4885-8505-E0ABC46B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1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94733"/>
            <a:ext cx="78867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94733"/>
            <a:ext cx="232029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0355-FE11-4997-B3AE-F84009E9ACE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02C8-CCDA-4885-8505-E0ABC46B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6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0355-FE11-4997-B3AE-F84009E9ACE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02C8-CCDA-4885-8505-E0ABC46B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911861"/>
            <a:ext cx="3154680" cy="15214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2447714"/>
            <a:ext cx="3154680" cy="800100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0355-FE11-4997-B3AE-F84009E9ACE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02C8-CCDA-4885-8505-E0ABC46B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8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973666"/>
            <a:ext cx="155448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973666"/>
            <a:ext cx="155448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0355-FE11-4997-B3AE-F84009E9ACE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02C8-CCDA-4885-8505-E0ABC46B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8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94734"/>
            <a:ext cx="315468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896620"/>
            <a:ext cx="154733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336040"/>
            <a:ext cx="1547336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896620"/>
            <a:ext cx="155495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336040"/>
            <a:ext cx="1554956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0355-FE11-4997-B3AE-F84009E9ACE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02C8-CCDA-4885-8505-E0ABC46B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3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0355-FE11-4997-B3AE-F84009E9ACE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02C8-CCDA-4885-8505-E0ABC46B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74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0355-FE11-4997-B3AE-F84009E9ACE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02C8-CCDA-4885-8505-E0ABC46B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2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526627"/>
            <a:ext cx="1851660" cy="2599267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0355-FE11-4997-B3AE-F84009E9ACE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02C8-CCDA-4885-8505-E0ABC46B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6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526627"/>
            <a:ext cx="1851660" cy="2599267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0355-FE11-4997-B3AE-F84009E9ACE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02C8-CCDA-4885-8505-E0ABC46B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8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94734"/>
            <a:ext cx="315468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973666"/>
            <a:ext cx="315468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20355-FE11-4997-B3AE-F84009E9ACE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302C8-CCDA-4885-8505-E0ABC46B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5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608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Abdallah Mahmoud</dc:creator>
  <cp:lastModifiedBy>Abdallah Mahmoud</cp:lastModifiedBy>
  <cp:revision>3</cp:revision>
  <dcterms:created xsi:type="dcterms:W3CDTF">2021-04-20T15:41:34Z</dcterms:created>
  <dcterms:modified xsi:type="dcterms:W3CDTF">2021-04-21T03:31:36Z</dcterms:modified>
</cp:coreProperties>
</file>