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1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38A9CD-7B6A-4C6C-AC29-30DE493A7C78}"/>
              </a:ext>
            </a:extLst>
          </p:cNvPr>
          <p:cNvSpPr/>
          <p:nvPr/>
        </p:nvSpPr>
        <p:spPr>
          <a:xfrm>
            <a:off x="1503418" y="-208432"/>
            <a:ext cx="650764" cy="450892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3ds Light" panose="02000503020000020004" pitchFamily="50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5460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3ds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Abdallah Mahmoud</dc:creator>
  <cp:lastModifiedBy>Abdallah Mahmoud</cp:lastModifiedBy>
  <cp:revision>2</cp:revision>
  <dcterms:created xsi:type="dcterms:W3CDTF">2021-04-20T15:41:34Z</dcterms:created>
  <dcterms:modified xsi:type="dcterms:W3CDTF">2021-04-21T03:31:11Z</dcterms:modified>
</cp:coreProperties>
</file>