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44"/>
  </p:notesMasterIdLst>
  <p:sldIdLst>
    <p:sldId id="256" r:id="rId2"/>
    <p:sldId id="257" r:id="rId3"/>
    <p:sldId id="258" r:id="rId4"/>
    <p:sldId id="260" r:id="rId5"/>
    <p:sldId id="312" r:id="rId6"/>
    <p:sldId id="263" r:id="rId7"/>
    <p:sldId id="265" r:id="rId8"/>
    <p:sldId id="313" r:id="rId9"/>
    <p:sldId id="315" r:id="rId10"/>
    <p:sldId id="314" r:id="rId11"/>
    <p:sldId id="316" r:id="rId12"/>
    <p:sldId id="317" r:id="rId13"/>
    <p:sldId id="319" r:id="rId14"/>
    <p:sldId id="318" r:id="rId15"/>
    <p:sldId id="273" r:id="rId16"/>
    <p:sldId id="266" r:id="rId17"/>
    <p:sldId id="267" r:id="rId18"/>
    <p:sldId id="323" r:id="rId19"/>
    <p:sldId id="322" r:id="rId20"/>
    <p:sldId id="324" r:id="rId21"/>
    <p:sldId id="325" r:id="rId22"/>
    <p:sldId id="320" r:id="rId23"/>
    <p:sldId id="327" r:id="rId24"/>
    <p:sldId id="284" r:id="rId25"/>
    <p:sldId id="321" r:id="rId26"/>
    <p:sldId id="328" r:id="rId27"/>
    <p:sldId id="330" r:id="rId28"/>
    <p:sldId id="332" r:id="rId29"/>
    <p:sldId id="331" r:id="rId30"/>
    <p:sldId id="333" r:id="rId31"/>
    <p:sldId id="329" r:id="rId32"/>
    <p:sldId id="334" r:id="rId33"/>
    <p:sldId id="336" r:id="rId34"/>
    <p:sldId id="335" r:id="rId35"/>
    <p:sldId id="337" r:id="rId36"/>
    <p:sldId id="339" r:id="rId37"/>
    <p:sldId id="342" r:id="rId38"/>
    <p:sldId id="338" r:id="rId39"/>
    <p:sldId id="341" r:id="rId40"/>
    <p:sldId id="345" r:id="rId41"/>
    <p:sldId id="343" r:id="rId42"/>
    <p:sldId id="290" r:id="rId43"/>
  </p:sldIdLst>
  <p:sldSz cx="9144000" cy="5143500" type="screen16x9"/>
  <p:notesSz cx="6858000" cy="9144000"/>
  <p:embeddedFontLst>
    <p:embeddedFont>
      <p:font typeface="Nanum Gothic" panose="020B0604020202020204" charset="-127"/>
      <p:regular r:id="rId45"/>
      <p:bold r:id="rId46"/>
    </p:embeddedFont>
    <p:embeddedFont>
      <p:font typeface="Merriweather" panose="00000500000000000000" pitchFamily="2" charset="0"/>
      <p:regular r:id="rId47"/>
      <p:bold r:id="rId48"/>
      <p:italic r:id="rId49"/>
      <p:boldItalic r:id="rId50"/>
    </p:embeddedFont>
    <p:embeddedFont>
      <p:font typeface="Montserrat" panose="00000500000000000000" pitchFamily="2" charset="0"/>
      <p:regular r:id="rId51"/>
      <p:bold r:id="rId52"/>
      <p:italic r:id="rId53"/>
      <p:boldItalic r:id="rId54"/>
    </p:embeddedFont>
    <p:embeddedFont>
      <p:font typeface="Montserrat ExtraBold" panose="00000900000000000000" pitchFamily="2" charset="0"/>
      <p:bold r:id="rId55"/>
      <p:boldItalic r:id="rId56"/>
    </p:embeddedFont>
    <p:embeddedFont>
      <p:font typeface="Nunito" pitchFamily="2" charset="0"/>
      <p:regular r:id="rId57"/>
      <p:bold r:id="rId58"/>
      <p:italic r:id="rId59"/>
      <p:boldItalic r:id="rId60"/>
    </p:embeddedFont>
    <p:embeddedFont>
      <p:font typeface="Nunito Medium" panose="020B0604020202020204" charset="0"/>
      <p:regular r:id="rId61"/>
      <p:bold r:id="rId62"/>
      <p:italic r:id="rId63"/>
      <p:boldItalic r:id="rId64"/>
    </p:embeddedFont>
    <p:embeddedFont>
      <p:font typeface="Source Sans Pro" panose="020B0503030403020204"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4019EF-DACE-4939-9D69-EAA9E220E382}">
  <a:tblStyle styleId="{DD4019EF-DACE-4939-9D69-EAA9E220E3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87" d="100"/>
          <a:sy n="87" d="100"/>
        </p:scale>
        <p:origin x="8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3.fntdata"/><Relationship Id="rId63" Type="http://schemas.openxmlformats.org/officeDocument/2006/relationships/font" Target="fonts/font19.fntdata"/><Relationship Id="rId68" Type="http://schemas.openxmlformats.org/officeDocument/2006/relationships/font" Target="fonts/font24.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font" Target="fonts/font22.fntdata"/><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7.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6.fntdata"/><Relationship Id="rId5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5EB2CDA3-0B44-A0E3-3AE2-94B395AAC3B2}"/>
            </a:ext>
          </a:extLst>
        </p:cNvPr>
        <p:cNvGrpSpPr/>
        <p:nvPr/>
      </p:nvGrpSpPr>
      <p:grpSpPr>
        <a:xfrm>
          <a:off x="0" y="0"/>
          <a:ext cx="0" cy="0"/>
          <a:chOff x="0" y="0"/>
          <a:chExt cx="0" cy="0"/>
        </a:xfrm>
      </p:grpSpPr>
      <p:sp>
        <p:nvSpPr>
          <p:cNvPr id="636" name="Google Shape;636;g13a4aff8b98_0_477:notes">
            <a:extLst>
              <a:ext uri="{FF2B5EF4-FFF2-40B4-BE49-F238E27FC236}">
                <a16:creationId xmlns:a16="http://schemas.microsoft.com/office/drawing/2014/main" id="{497CC269-8F31-1BFB-5350-2DACF515A1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3a4aff8b98_0_477:notes">
            <a:extLst>
              <a:ext uri="{FF2B5EF4-FFF2-40B4-BE49-F238E27FC236}">
                <a16:creationId xmlns:a16="http://schemas.microsoft.com/office/drawing/2014/main" id="{981BC7F9-D12E-BD3C-3F79-E121632800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806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68506DB2-C112-F9D1-8C8F-486EC362920D}"/>
            </a:ext>
          </a:extLst>
        </p:cNvPr>
        <p:cNvGrpSpPr/>
        <p:nvPr/>
      </p:nvGrpSpPr>
      <p:grpSpPr>
        <a:xfrm>
          <a:off x="0" y="0"/>
          <a:ext cx="0" cy="0"/>
          <a:chOff x="0" y="0"/>
          <a:chExt cx="0" cy="0"/>
        </a:xfrm>
      </p:grpSpPr>
      <p:sp>
        <p:nvSpPr>
          <p:cNvPr id="636" name="Google Shape;636;g13a4aff8b98_0_477:notes">
            <a:extLst>
              <a:ext uri="{FF2B5EF4-FFF2-40B4-BE49-F238E27FC236}">
                <a16:creationId xmlns:a16="http://schemas.microsoft.com/office/drawing/2014/main" id="{FE0D8636-F749-AAA9-DFBC-10A977F3F7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3a4aff8b98_0_477:notes">
            <a:extLst>
              <a:ext uri="{FF2B5EF4-FFF2-40B4-BE49-F238E27FC236}">
                <a16:creationId xmlns:a16="http://schemas.microsoft.com/office/drawing/2014/main" id="{2912880E-7114-61D5-72A9-F8E7213C2C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069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F8CEC27A-E99D-808A-8917-FDEF7F0BBD21}"/>
            </a:ext>
          </a:extLst>
        </p:cNvPr>
        <p:cNvGrpSpPr/>
        <p:nvPr/>
      </p:nvGrpSpPr>
      <p:grpSpPr>
        <a:xfrm>
          <a:off x="0" y="0"/>
          <a:ext cx="0" cy="0"/>
          <a:chOff x="0" y="0"/>
          <a:chExt cx="0" cy="0"/>
        </a:xfrm>
      </p:grpSpPr>
      <p:sp>
        <p:nvSpPr>
          <p:cNvPr id="636" name="Google Shape;636;g13a4aff8b98_0_477:notes">
            <a:extLst>
              <a:ext uri="{FF2B5EF4-FFF2-40B4-BE49-F238E27FC236}">
                <a16:creationId xmlns:a16="http://schemas.microsoft.com/office/drawing/2014/main" id="{24AFBFC6-9EED-A9C2-D83B-2515E029F7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3a4aff8b98_0_477:notes">
            <a:extLst>
              <a:ext uri="{FF2B5EF4-FFF2-40B4-BE49-F238E27FC236}">
                <a16:creationId xmlns:a16="http://schemas.microsoft.com/office/drawing/2014/main" id="{C7D059C4-CBD9-2871-55FF-0F3CB8E24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128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81529BBD-8FA5-D003-3324-F79D3B7DF40C}"/>
            </a:ext>
          </a:extLst>
        </p:cNvPr>
        <p:cNvGrpSpPr/>
        <p:nvPr/>
      </p:nvGrpSpPr>
      <p:grpSpPr>
        <a:xfrm>
          <a:off x="0" y="0"/>
          <a:ext cx="0" cy="0"/>
          <a:chOff x="0" y="0"/>
          <a:chExt cx="0" cy="0"/>
        </a:xfrm>
      </p:grpSpPr>
      <p:sp>
        <p:nvSpPr>
          <p:cNvPr id="672" name="Google Shape;672;g12ddc63ab00_0_1:notes">
            <a:extLst>
              <a:ext uri="{FF2B5EF4-FFF2-40B4-BE49-F238E27FC236}">
                <a16:creationId xmlns:a16="http://schemas.microsoft.com/office/drawing/2014/main" id="{F1530C3E-B185-E89B-1774-78C746083B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a:extLst>
              <a:ext uri="{FF2B5EF4-FFF2-40B4-BE49-F238E27FC236}">
                <a16:creationId xmlns:a16="http://schemas.microsoft.com/office/drawing/2014/main" id="{C668F3E8-EBD5-E080-D6BF-2EEA60C88E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864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B73B4384-D146-E059-836B-EDC3B820C3F6}"/>
            </a:ext>
          </a:extLst>
        </p:cNvPr>
        <p:cNvGrpSpPr/>
        <p:nvPr/>
      </p:nvGrpSpPr>
      <p:grpSpPr>
        <a:xfrm>
          <a:off x="0" y="0"/>
          <a:ext cx="0" cy="0"/>
          <a:chOff x="0" y="0"/>
          <a:chExt cx="0" cy="0"/>
        </a:xfrm>
      </p:grpSpPr>
      <p:sp>
        <p:nvSpPr>
          <p:cNvPr id="636" name="Google Shape;636;g13a4aff8b98_0_477:notes">
            <a:extLst>
              <a:ext uri="{FF2B5EF4-FFF2-40B4-BE49-F238E27FC236}">
                <a16:creationId xmlns:a16="http://schemas.microsoft.com/office/drawing/2014/main" id="{42362F01-1761-1B0C-EFB7-C888B5C0E4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3a4aff8b98_0_477:notes">
            <a:extLst>
              <a:ext uri="{FF2B5EF4-FFF2-40B4-BE49-F238E27FC236}">
                <a16:creationId xmlns:a16="http://schemas.microsoft.com/office/drawing/2014/main" id="{BB398006-D711-9483-2BE3-84148E14E0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77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3b9488f8bd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3b9488f8bd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561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2ddc63ab0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3a4aff8b98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7251C7F0-D3EF-2CF8-411D-7AD37C88B0C2}"/>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380F9905-C100-6231-A304-2C5FE162A7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95205E72-CE10-8851-EBB8-20A7AD2139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747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B3E783B0-1174-37FE-6345-7EDB2EFB2E0C}"/>
            </a:ext>
          </a:extLst>
        </p:cNvPr>
        <p:cNvGrpSpPr/>
        <p:nvPr/>
      </p:nvGrpSpPr>
      <p:grpSpPr>
        <a:xfrm>
          <a:off x="0" y="0"/>
          <a:ext cx="0" cy="0"/>
          <a:chOff x="0" y="0"/>
          <a:chExt cx="0" cy="0"/>
        </a:xfrm>
      </p:grpSpPr>
      <p:sp>
        <p:nvSpPr>
          <p:cNvPr id="672" name="Google Shape;672;g12ddc63ab00_0_1:notes">
            <a:extLst>
              <a:ext uri="{FF2B5EF4-FFF2-40B4-BE49-F238E27FC236}">
                <a16:creationId xmlns:a16="http://schemas.microsoft.com/office/drawing/2014/main" id="{720C6271-1199-436A-4DCE-DF416A9072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a:extLst>
              <a:ext uri="{FF2B5EF4-FFF2-40B4-BE49-F238E27FC236}">
                <a16:creationId xmlns:a16="http://schemas.microsoft.com/office/drawing/2014/main" id="{87715F36-4739-2523-4F2D-8685A23040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947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a4aff8ab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a4aff8ab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4D2D638A-4A11-9232-8E88-AF8B6EB3CCE7}"/>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0401F088-950C-1291-99C1-F060646C18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3B35496A-FD81-BAC4-86C1-ED3E0898F6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204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52E5A082-E699-3EF4-FBBD-8E076621454F}"/>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7F1A9AC7-19B9-463A-9D9C-F90FCE9F85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11142B0A-FB68-33BE-FC4D-25687A119B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238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BBB116CD-8E4D-8487-CC41-D955646DE108}"/>
            </a:ext>
          </a:extLst>
        </p:cNvPr>
        <p:cNvGrpSpPr/>
        <p:nvPr/>
      </p:nvGrpSpPr>
      <p:grpSpPr>
        <a:xfrm>
          <a:off x="0" y="0"/>
          <a:ext cx="0" cy="0"/>
          <a:chOff x="0" y="0"/>
          <a:chExt cx="0" cy="0"/>
        </a:xfrm>
      </p:grpSpPr>
      <p:sp>
        <p:nvSpPr>
          <p:cNvPr id="672" name="Google Shape;672;g12ddc63ab00_0_1:notes">
            <a:extLst>
              <a:ext uri="{FF2B5EF4-FFF2-40B4-BE49-F238E27FC236}">
                <a16:creationId xmlns:a16="http://schemas.microsoft.com/office/drawing/2014/main" id="{B4130EFA-1E9B-7C1D-B8BF-67432406FB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a:extLst>
              <a:ext uri="{FF2B5EF4-FFF2-40B4-BE49-F238E27FC236}">
                <a16:creationId xmlns:a16="http://schemas.microsoft.com/office/drawing/2014/main" id="{81A61561-4C78-BDA3-1191-84558CAE91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715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BCD0FDC3-D410-AD04-2103-98E733648B12}"/>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604E4D9F-8A5A-290B-E297-12E6AC7ED4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95C292E3-519F-AC94-E65A-89ECF6909A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87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5"/>
        <p:cNvGrpSpPr/>
        <p:nvPr/>
      </p:nvGrpSpPr>
      <p:grpSpPr>
        <a:xfrm>
          <a:off x="0" y="0"/>
          <a:ext cx="0" cy="0"/>
          <a:chOff x="0" y="0"/>
          <a:chExt cx="0" cy="0"/>
        </a:xfrm>
      </p:grpSpPr>
      <p:sp>
        <p:nvSpPr>
          <p:cNvPr id="5126" name="Google Shape;5126;g13b9488f8bd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7" name="Google Shape;5127;g13b9488f8bd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439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0C401850-DC7E-D30E-9AAB-753EACCAD738}"/>
            </a:ext>
          </a:extLst>
        </p:cNvPr>
        <p:cNvGrpSpPr/>
        <p:nvPr/>
      </p:nvGrpSpPr>
      <p:grpSpPr>
        <a:xfrm>
          <a:off x="0" y="0"/>
          <a:ext cx="0" cy="0"/>
          <a:chOff x="0" y="0"/>
          <a:chExt cx="0" cy="0"/>
        </a:xfrm>
      </p:grpSpPr>
      <p:sp>
        <p:nvSpPr>
          <p:cNvPr id="672" name="Google Shape;672;g12ddc63ab00_0_1:notes">
            <a:extLst>
              <a:ext uri="{FF2B5EF4-FFF2-40B4-BE49-F238E27FC236}">
                <a16:creationId xmlns:a16="http://schemas.microsoft.com/office/drawing/2014/main" id="{28A35ABA-991C-CAB6-973D-7B41BE445B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a:extLst>
              <a:ext uri="{FF2B5EF4-FFF2-40B4-BE49-F238E27FC236}">
                <a16:creationId xmlns:a16="http://schemas.microsoft.com/office/drawing/2014/main" id="{862DD613-848D-4ECD-4641-036FA96A73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458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CE196049-D8B4-3796-4E6C-BD8F70BBAE70}"/>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FDD02565-35A8-C138-508F-7A95A18221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8B96DCB3-0212-456D-C154-B6409B6B8E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422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5F3CA637-547D-EF9F-63B5-A374B6A0327B}"/>
            </a:ext>
          </a:extLst>
        </p:cNvPr>
        <p:cNvGrpSpPr/>
        <p:nvPr/>
      </p:nvGrpSpPr>
      <p:grpSpPr>
        <a:xfrm>
          <a:off x="0" y="0"/>
          <a:ext cx="0" cy="0"/>
          <a:chOff x="0" y="0"/>
          <a:chExt cx="0" cy="0"/>
        </a:xfrm>
      </p:grpSpPr>
      <p:sp>
        <p:nvSpPr>
          <p:cNvPr id="672" name="Google Shape;672;g12ddc63ab00_0_1:notes">
            <a:extLst>
              <a:ext uri="{FF2B5EF4-FFF2-40B4-BE49-F238E27FC236}">
                <a16:creationId xmlns:a16="http://schemas.microsoft.com/office/drawing/2014/main" id="{8468E4D9-DFE3-CF0D-8262-07803E1C3A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a:extLst>
              <a:ext uri="{FF2B5EF4-FFF2-40B4-BE49-F238E27FC236}">
                <a16:creationId xmlns:a16="http://schemas.microsoft.com/office/drawing/2014/main" id="{D8AE49DD-BC63-FE9C-C499-CFCF0B88A4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065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46DA0CCA-6D18-8435-5C97-4BC0C99A46D6}"/>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774BCC63-55BC-27BE-5489-0D756FBA74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B3F02474-F5D9-ED76-17CB-64B2BCD25B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117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72A51E7F-9A2D-5CD0-6C43-DE3463AD4EA8}"/>
            </a:ext>
          </a:extLst>
        </p:cNvPr>
        <p:cNvGrpSpPr/>
        <p:nvPr/>
      </p:nvGrpSpPr>
      <p:grpSpPr>
        <a:xfrm>
          <a:off x="0" y="0"/>
          <a:ext cx="0" cy="0"/>
          <a:chOff x="0" y="0"/>
          <a:chExt cx="0" cy="0"/>
        </a:xfrm>
      </p:grpSpPr>
      <p:sp>
        <p:nvSpPr>
          <p:cNvPr id="672" name="Google Shape;672;g12ddc63ab00_0_1:notes">
            <a:extLst>
              <a:ext uri="{FF2B5EF4-FFF2-40B4-BE49-F238E27FC236}">
                <a16:creationId xmlns:a16="http://schemas.microsoft.com/office/drawing/2014/main" id="{0F8AB599-8616-CC59-D419-EABA03E5C4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a:extLst>
              <a:ext uri="{FF2B5EF4-FFF2-40B4-BE49-F238E27FC236}">
                <a16:creationId xmlns:a16="http://schemas.microsoft.com/office/drawing/2014/main" id="{0AC620B6-47FA-6105-47F1-0AC0B7E6D8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31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3bee41f1aa_0_27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3bee41f1aa_0_27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3FFF85C9-DA65-B891-C74B-32019D27B4BE}"/>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30CBAFA8-2806-BB6E-08AD-9E9EF8257E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36590B7A-5948-798D-2824-5C9AF1C606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984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537EED00-7486-9634-BC15-DB301BACF459}"/>
            </a:ext>
          </a:extLst>
        </p:cNvPr>
        <p:cNvGrpSpPr/>
        <p:nvPr/>
      </p:nvGrpSpPr>
      <p:grpSpPr>
        <a:xfrm>
          <a:off x="0" y="0"/>
          <a:ext cx="0" cy="0"/>
          <a:chOff x="0" y="0"/>
          <a:chExt cx="0" cy="0"/>
        </a:xfrm>
      </p:grpSpPr>
      <p:sp>
        <p:nvSpPr>
          <p:cNvPr id="672" name="Google Shape;672;g12ddc63ab00_0_1:notes">
            <a:extLst>
              <a:ext uri="{FF2B5EF4-FFF2-40B4-BE49-F238E27FC236}">
                <a16:creationId xmlns:a16="http://schemas.microsoft.com/office/drawing/2014/main" id="{164108C7-ED59-99F5-2FA8-B08BB193C2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a:extLst>
              <a:ext uri="{FF2B5EF4-FFF2-40B4-BE49-F238E27FC236}">
                <a16:creationId xmlns:a16="http://schemas.microsoft.com/office/drawing/2014/main" id="{488D4E8E-65A7-F3D4-8147-7176B7983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367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28724FDE-6D65-82F0-C5FB-E86903B1338B}"/>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866F5C29-97C9-552E-7A7C-C34A209989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F6B6D831-4C4C-7A8E-568F-73FC1BE80D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715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a:extLst>
            <a:ext uri="{FF2B5EF4-FFF2-40B4-BE49-F238E27FC236}">
              <a16:creationId xmlns:a16="http://schemas.microsoft.com/office/drawing/2014/main" id="{6F3DE79E-1B9C-D45A-3E5C-C34674BFBE74}"/>
            </a:ext>
          </a:extLst>
        </p:cNvPr>
        <p:cNvGrpSpPr/>
        <p:nvPr/>
      </p:nvGrpSpPr>
      <p:grpSpPr>
        <a:xfrm>
          <a:off x="0" y="0"/>
          <a:ext cx="0" cy="0"/>
          <a:chOff x="0" y="0"/>
          <a:chExt cx="0" cy="0"/>
        </a:xfrm>
      </p:grpSpPr>
      <p:sp>
        <p:nvSpPr>
          <p:cNvPr id="446" name="Google Shape;446;g11a8596d4f5_2_189:notes">
            <a:extLst>
              <a:ext uri="{FF2B5EF4-FFF2-40B4-BE49-F238E27FC236}">
                <a16:creationId xmlns:a16="http://schemas.microsoft.com/office/drawing/2014/main" id="{CD9FB708-A654-7A4F-EAF1-87BB8DAD97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1a8596d4f5_2_189:notes">
            <a:extLst>
              <a:ext uri="{FF2B5EF4-FFF2-40B4-BE49-F238E27FC236}">
                <a16:creationId xmlns:a16="http://schemas.microsoft.com/office/drawing/2014/main" id="{AD4740B6-5A01-90FD-09A8-84D090DCB5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3929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C6701849-210D-5AE8-092D-A61C466CBB5D}"/>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E22B0BB0-C228-01B6-E558-2727094072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AF7D58E8-0750-93CB-B16D-8D40D7988B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831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E2FB84F4-4ACC-6DD7-C457-AD5DA3BC3F87}"/>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ACACE07B-5BCF-787C-6F65-C869FE2B97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C18D1960-43DD-2DD9-261A-5F66AAB03C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433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a:extLst>
            <a:ext uri="{FF2B5EF4-FFF2-40B4-BE49-F238E27FC236}">
              <a16:creationId xmlns:a16="http://schemas.microsoft.com/office/drawing/2014/main" id="{1BD0EEC8-13A2-55B1-A850-D0AEB1779065}"/>
            </a:ext>
          </a:extLst>
        </p:cNvPr>
        <p:cNvGrpSpPr/>
        <p:nvPr/>
      </p:nvGrpSpPr>
      <p:grpSpPr>
        <a:xfrm>
          <a:off x="0" y="0"/>
          <a:ext cx="0" cy="0"/>
          <a:chOff x="0" y="0"/>
          <a:chExt cx="0" cy="0"/>
        </a:xfrm>
      </p:grpSpPr>
      <p:sp>
        <p:nvSpPr>
          <p:cNvPr id="446" name="Google Shape;446;g11a8596d4f5_2_189:notes">
            <a:extLst>
              <a:ext uri="{FF2B5EF4-FFF2-40B4-BE49-F238E27FC236}">
                <a16:creationId xmlns:a16="http://schemas.microsoft.com/office/drawing/2014/main" id="{F75A9480-E081-35B9-4E20-19F0DEDCDE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1a8596d4f5_2_189:notes">
            <a:extLst>
              <a:ext uri="{FF2B5EF4-FFF2-40B4-BE49-F238E27FC236}">
                <a16:creationId xmlns:a16="http://schemas.microsoft.com/office/drawing/2014/main" id="{5AADBC88-060B-385B-B814-4F746F8536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897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05CAA78C-339B-A080-013F-0FCF3D57FCA9}"/>
            </a:ext>
          </a:extLst>
        </p:cNvPr>
        <p:cNvGrpSpPr/>
        <p:nvPr/>
      </p:nvGrpSpPr>
      <p:grpSpPr>
        <a:xfrm>
          <a:off x="0" y="0"/>
          <a:ext cx="0" cy="0"/>
          <a:chOff x="0" y="0"/>
          <a:chExt cx="0" cy="0"/>
        </a:xfrm>
      </p:grpSpPr>
      <p:sp>
        <p:nvSpPr>
          <p:cNvPr id="672" name="Google Shape;672;g12ddc63ab00_0_1:notes">
            <a:extLst>
              <a:ext uri="{FF2B5EF4-FFF2-40B4-BE49-F238E27FC236}">
                <a16:creationId xmlns:a16="http://schemas.microsoft.com/office/drawing/2014/main" id="{E4471678-2259-6B36-EE29-AE844E84F5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a:extLst>
              <a:ext uri="{FF2B5EF4-FFF2-40B4-BE49-F238E27FC236}">
                <a16:creationId xmlns:a16="http://schemas.microsoft.com/office/drawing/2014/main" id="{BFA59D88-1333-1CCD-8F30-D1DF034C1E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8553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544270A2-6E0D-6CB0-6A62-EB6A5C8FB852}"/>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4F544258-7444-B4CE-669F-3ED4199CCB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5B4A6452-88EB-3C6D-CC5E-099DA1F133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7526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61BC85BA-840D-2911-C24E-3A7497F545D4}"/>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25CEFC57-A41D-C7A8-5929-075A1583E6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9FFE1D2B-A3DE-303D-06BF-BEE4757A0C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57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a8596d4f5_2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1a8596d4f5_2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6CAE93B0-0719-772C-4860-402554071453}"/>
            </a:ext>
          </a:extLst>
        </p:cNvPr>
        <p:cNvGrpSpPr/>
        <p:nvPr/>
      </p:nvGrpSpPr>
      <p:grpSpPr>
        <a:xfrm>
          <a:off x="0" y="0"/>
          <a:ext cx="0" cy="0"/>
          <a:chOff x="0" y="0"/>
          <a:chExt cx="0" cy="0"/>
        </a:xfrm>
      </p:grpSpPr>
      <p:sp>
        <p:nvSpPr>
          <p:cNvPr id="672" name="Google Shape;672;g12ddc63ab00_0_1:notes">
            <a:extLst>
              <a:ext uri="{FF2B5EF4-FFF2-40B4-BE49-F238E27FC236}">
                <a16:creationId xmlns:a16="http://schemas.microsoft.com/office/drawing/2014/main" id="{807B6409-873D-93AA-9E17-7D498AB68F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a:extLst>
              <a:ext uri="{FF2B5EF4-FFF2-40B4-BE49-F238E27FC236}">
                <a16:creationId xmlns:a16="http://schemas.microsoft.com/office/drawing/2014/main" id="{2AE0FBDF-19DA-CD39-E9D3-79B8DEDA7D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4412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a:extLst>
            <a:ext uri="{FF2B5EF4-FFF2-40B4-BE49-F238E27FC236}">
              <a16:creationId xmlns:a16="http://schemas.microsoft.com/office/drawing/2014/main" id="{BE532CBB-6632-05F4-A247-A981022CAF3D}"/>
            </a:ext>
          </a:extLst>
        </p:cNvPr>
        <p:cNvGrpSpPr/>
        <p:nvPr/>
      </p:nvGrpSpPr>
      <p:grpSpPr>
        <a:xfrm>
          <a:off x="0" y="0"/>
          <a:ext cx="0" cy="0"/>
          <a:chOff x="0" y="0"/>
          <a:chExt cx="0" cy="0"/>
        </a:xfrm>
      </p:grpSpPr>
      <p:sp>
        <p:nvSpPr>
          <p:cNvPr id="736" name="Google Shape;736;g13a4aff8b98_0_545:notes">
            <a:extLst>
              <a:ext uri="{FF2B5EF4-FFF2-40B4-BE49-F238E27FC236}">
                <a16:creationId xmlns:a16="http://schemas.microsoft.com/office/drawing/2014/main" id="{DFB0DCF1-7A6C-ACA6-1731-EF71C5A39A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a4aff8b98_0_545:notes">
            <a:extLst>
              <a:ext uri="{FF2B5EF4-FFF2-40B4-BE49-F238E27FC236}">
                <a16:creationId xmlns:a16="http://schemas.microsoft.com/office/drawing/2014/main" id="{49ACB539-CC36-26C9-D42E-F5BCD5E80E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8068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5"/>
        <p:cNvGrpSpPr/>
        <p:nvPr/>
      </p:nvGrpSpPr>
      <p:grpSpPr>
        <a:xfrm>
          <a:off x="0" y="0"/>
          <a:ext cx="0" cy="0"/>
          <a:chOff x="0" y="0"/>
          <a:chExt cx="0" cy="0"/>
        </a:xfrm>
      </p:grpSpPr>
      <p:sp>
        <p:nvSpPr>
          <p:cNvPr id="5366" name="Google Shape;5366;g11d74dd13ae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7" name="Google Shape;5367;g11d74dd13a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59D9E8D8-003E-DB46-8999-8CE6A3374C7F}"/>
            </a:ext>
          </a:extLst>
        </p:cNvPr>
        <p:cNvGrpSpPr/>
        <p:nvPr/>
      </p:nvGrpSpPr>
      <p:grpSpPr>
        <a:xfrm>
          <a:off x="0" y="0"/>
          <a:ext cx="0" cy="0"/>
          <a:chOff x="0" y="0"/>
          <a:chExt cx="0" cy="0"/>
        </a:xfrm>
      </p:grpSpPr>
      <p:sp>
        <p:nvSpPr>
          <p:cNvPr id="672" name="Google Shape;672;g12ddc63ab00_0_1:notes">
            <a:extLst>
              <a:ext uri="{FF2B5EF4-FFF2-40B4-BE49-F238E27FC236}">
                <a16:creationId xmlns:a16="http://schemas.microsoft.com/office/drawing/2014/main" id="{96665B5B-67CA-2A29-978B-EFCFDA6193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a:extLst>
              <a:ext uri="{FF2B5EF4-FFF2-40B4-BE49-F238E27FC236}">
                <a16:creationId xmlns:a16="http://schemas.microsoft.com/office/drawing/2014/main" id="{DCB3C8AE-05F9-6DF8-C27D-EC9572F0DB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696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3a4aff8b98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3a4aff8b98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3a4aff8b98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3a4aff8b98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D7070E9A-8083-A179-82A2-D860E64A87A1}"/>
            </a:ext>
          </a:extLst>
        </p:cNvPr>
        <p:cNvGrpSpPr/>
        <p:nvPr/>
      </p:nvGrpSpPr>
      <p:grpSpPr>
        <a:xfrm>
          <a:off x="0" y="0"/>
          <a:ext cx="0" cy="0"/>
          <a:chOff x="0" y="0"/>
          <a:chExt cx="0" cy="0"/>
        </a:xfrm>
      </p:grpSpPr>
      <p:sp>
        <p:nvSpPr>
          <p:cNvPr id="636" name="Google Shape;636;g13a4aff8b98_0_477:notes">
            <a:extLst>
              <a:ext uri="{FF2B5EF4-FFF2-40B4-BE49-F238E27FC236}">
                <a16:creationId xmlns:a16="http://schemas.microsoft.com/office/drawing/2014/main" id="{E1F48153-739B-AE4A-FF75-3DE7E4DB4F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3a4aff8b98_0_477:notes">
            <a:extLst>
              <a:ext uri="{FF2B5EF4-FFF2-40B4-BE49-F238E27FC236}">
                <a16:creationId xmlns:a16="http://schemas.microsoft.com/office/drawing/2014/main" id="{A3F62D67-0E0E-6EE8-B363-F9DF850F6E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670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49EBE126-E13A-E6CA-6F09-8CF1AD1A9F99}"/>
            </a:ext>
          </a:extLst>
        </p:cNvPr>
        <p:cNvGrpSpPr/>
        <p:nvPr/>
      </p:nvGrpSpPr>
      <p:grpSpPr>
        <a:xfrm>
          <a:off x="0" y="0"/>
          <a:ext cx="0" cy="0"/>
          <a:chOff x="0" y="0"/>
          <a:chExt cx="0" cy="0"/>
        </a:xfrm>
      </p:grpSpPr>
      <p:sp>
        <p:nvSpPr>
          <p:cNvPr id="672" name="Google Shape;672;g12ddc63ab00_0_1:notes">
            <a:extLst>
              <a:ext uri="{FF2B5EF4-FFF2-40B4-BE49-F238E27FC236}">
                <a16:creationId xmlns:a16="http://schemas.microsoft.com/office/drawing/2014/main" id="{F536FA01-698C-1A9C-C08D-EEF8CA6DA2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a:extLst>
              <a:ext uri="{FF2B5EF4-FFF2-40B4-BE49-F238E27FC236}">
                <a16:creationId xmlns:a16="http://schemas.microsoft.com/office/drawing/2014/main" id="{B4445FB0-4457-E6AB-5ADD-0F23D3A97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4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75300" y="829149"/>
            <a:ext cx="6593400" cy="1774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200"/>
              <a:buNone/>
              <a:defRPr sz="46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480100" y="2759713"/>
            <a:ext cx="4183800" cy="296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sz="1600" i="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244"/>
        <p:cNvGrpSpPr/>
        <p:nvPr/>
      </p:nvGrpSpPr>
      <p:grpSpPr>
        <a:xfrm>
          <a:off x="0" y="0"/>
          <a:ext cx="0" cy="0"/>
          <a:chOff x="0" y="0"/>
          <a:chExt cx="0" cy="0"/>
        </a:xfrm>
      </p:grpSpPr>
      <p:sp>
        <p:nvSpPr>
          <p:cNvPr id="245" name="Google Shape;245;p34"/>
          <p:cNvSpPr txBox="1">
            <a:spLocks noGrp="1"/>
          </p:cNvSpPr>
          <p:nvPr>
            <p:ph type="ctrTitle"/>
          </p:nvPr>
        </p:nvSpPr>
        <p:spPr>
          <a:xfrm>
            <a:off x="2623350" y="961093"/>
            <a:ext cx="3897300" cy="873000"/>
          </a:xfrm>
          <a:prstGeom prst="rect">
            <a:avLst/>
          </a:prstGeom>
        </p:spPr>
        <p:txBody>
          <a:bodyPr spcFirstLastPara="1" wrap="square" lIns="0" tIns="91425" rIns="91425" bIns="91425" anchor="t" anchorCtr="0">
            <a:noAutofit/>
          </a:bodyPr>
          <a:lstStyle>
            <a:lvl1pPr lvl="0" algn="ctr" rtl="0">
              <a:spcBef>
                <a:spcPts val="0"/>
              </a:spcBef>
              <a:spcAft>
                <a:spcPts val="0"/>
              </a:spcAft>
              <a:buSzPts val="32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46" name="Google Shape;246;p34"/>
          <p:cNvSpPr txBox="1"/>
          <p:nvPr/>
        </p:nvSpPr>
        <p:spPr>
          <a:xfrm>
            <a:off x="1654675" y="4167375"/>
            <a:ext cx="58347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Nanum Gothic"/>
                <a:ea typeface="Nanum Gothic"/>
                <a:cs typeface="Nanum Gothic"/>
                <a:sym typeface="Nanum Gothic"/>
              </a:rPr>
              <a:t>CREDITS: This presentation template was created by </a:t>
            </a:r>
            <a:r>
              <a:rPr lang="en" sz="1100" b="1">
                <a:solidFill>
                  <a:schemeClr val="dk1"/>
                </a:solidFill>
                <a:uFill>
                  <a:noFill/>
                </a:uFill>
                <a:latin typeface="Nanum Gothic"/>
                <a:ea typeface="Nanum Gothic"/>
                <a:cs typeface="Nanum Gothic"/>
                <a:sym typeface="Nanum Gothic"/>
                <a:hlinkClick r:id="rId2">
                  <a:extLst>
                    <a:ext uri="{A12FA001-AC4F-418D-AE19-62706E023703}">
                      <ahyp:hlinkClr xmlns:ahyp="http://schemas.microsoft.com/office/drawing/2018/hyperlinkcolor" val="tx"/>
                    </a:ext>
                  </a:extLst>
                </a:hlinkClick>
              </a:rPr>
              <a:t>Slidesgo</a:t>
            </a:r>
            <a:r>
              <a:rPr lang="en" sz="1100">
                <a:solidFill>
                  <a:schemeClr val="dk1"/>
                </a:solidFill>
                <a:latin typeface="Nanum Gothic"/>
                <a:ea typeface="Nanum Gothic"/>
                <a:cs typeface="Nanum Gothic"/>
                <a:sym typeface="Nanum Gothic"/>
              </a:rPr>
              <a:t>, and includes icons by</a:t>
            </a:r>
            <a:r>
              <a:rPr lang="en" sz="1100">
                <a:solidFill>
                  <a:schemeClr val="dk1"/>
                </a:solidFill>
                <a:uFill>
                  <a:noFill/>
                </a:uFill>
                <a:latin typeface="Nanum Gothic"/>
                <a:ea typeface="Nanum Gothic"/>
                <a:cs typeface="Nanum Gothic"/>
                <a:sym typeface="Nanum Gothic"/>
                <a:hlinkClick r:id="rId3">
                  <a:extLst>
                    <a:ext uri="{A12FA001-AC4F-418D-AE19-62706E023703}">
                      <ahyp:hlinkClr xmlns:ahyp="http://schemas.microsoft.com/office/drawing/2018/hyperlinkcolor" val="tx"/>
                    </a:ext>
                  </a:extLst>
                </a:hlinkClick>
              </a:rPr>
              <a:t> </a:t>
            </a:r>
            <a:r>
              <a:rPr lang="en" sz="1100" b="1">
                <a:solidFill>
                  <a:schemeClr val="dk1"/>
                </a:solidFill>
                <a:uFill>
                  <a:noFill/>
                </a:uFill>
                <a:latin typeface="Nanum Gothic"/>
                <a:ea typeface="Nanum Gothic"/>
                <a:cs typeface="Nanum Gothic"/>
                <a:sym typeface="Nanum Gothic"/>
                <a:hlinkClick r:id="rId3">
                  <a:extLst>
                    <a:ext uri="{A12FA001-AC4F-418D-AE19-62706E023703}">
                      <ahyp:hlinkClr xmlns:ahyp="http://schemas.microsoft.com/office/drawing/2018/hyperlinkcolor" val="tx"/>
                    </a:ext>
                  </a:extLst>
                </a:hlinkClick>
              </a:rPr>
              <a:t>Flaticon</a:t>
            </a:r>
            <a:r>
              <a:rPr lang="en" sz="1100">
                <a:solidFill>
                  <a:schemeClr val="dk1"/>
                </a:solidFill>
                <a:latin typeface="Nanum Gothic"/>
                <a:ea typeface="Nanum Gothic"/>
                <a:cs typeface="Nanum Gothic"/>
                <a:sym typeface="Nanum Gothic"/>
              </a:rPr>
              <a:t> and infographics &amp; images by</a:t>
            </a:r>
            <a:r>
              <a:rPr lang="en" sz="1100" b="1">
                <a:solidFill>
                  <a:schemeClr val="dk1"/>
                </a:solidFill>
                <a:latin typeface="Nanum Gothic"/>
                <a:ea typeface="Nanum Gothic"/>
                <a:cs typeface="Nanum Gothic"/>
                <a:sym typeface="Nanum Gothic"/>
              </a:rPr>
              <a:t> </a:t>
            </a:r>
            <a:r>
              <a:rPr lang="en" sz="1100" b="1">
                <a:solidFill>
                  <a:schemeClr val="dk1"/>
                </a:solidFill>
                <a:uFill>
                  <a:noFill/>
                </a:uFill>
                <a:latin typeface="Nanum Gothic"/>
                <a:ea typeface="Nanum Gothic"/>
                <a:cs typeface="Nanum Gothic"/>
                <a:sym typeface="Nanum Gothic"/>
                <a:hlinkClick r:id="rId4">
                  <a:extLst>
                    <a:ext uri="{A12FA001-AC4F-418D-AE19-62706E023703}">
                      <ahyp:hlinkClr xmlns:ahyp="http://schemas.microsoft.com/office/drawing/2018/hyperlinkcolor" val="tx"/>
                    </a:ext>
                  </a:extLst>
                </a:hlinkClick>
              </a:rPr>
              <a:t>Freepik</a:t>
            </a:r>
            <a:endParaRPr sz="1100" b="1">
              <a:solidFill>
                <a:schemeClr val="dk1"/>
              </a:solidFill>
              <a:latin typeface="Nanum Gothic"/>
              <a:ea typeface="Nanum Gothic"/>
              <a:cs typeface="Nanum Gothic"/>
              <a:sym typeface="Nanum Gothic"/>
            </a:endParaRPr>
          </a:p>
        </p:txBody>
      </p:sp>
      <p:sp>
        <p:nvSpPr>
          <p:cNvPr id="247" name="Google Shape;247;p34"/>
          <p:cNvSpPr txBox="1">
            <a:spLocks noGrp="1"/>
          </p:cNvSpPr>
          <p:nvPr>
            <p:ph type="subTitle" idx="1"/>
          </p:nvPr>
        </p:nvSpPr>
        <p:spPr>
          <a:xfrm>
            <a:off x="2624400" y="2743839"/>
            <a:ext cx="3895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i="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34"/>
          <p:cNvSpPr/>
          <p:nvPr/>
        </p:nvSpPr>
        <p:spPr>
          <a:xfrm>
            <a:off x="-332879" y="646825"/>
            <a:ext cx="1701325" cy="403206"/>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a:off x="8140277" y="695001"/>
            <a:ext cx="1003712" cy="237879"/>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rot="5400000">
            <a:off x="78463" y="4910707"/>
            <a:ext cx="1627647" cy="358137"/>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4"/>
          <p:cNvSpPr/>
          <p:nvPr/>
        </p:nvSpPr>
        <p:spPr>
          <a:xfrm rot="-5400000" flipH="1">
            <a:off x="7437888" y="4910707"/>
            <a:ext cx="1627647" cy="358137"/>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252"/>
        <p:cNvGrpSpPr/>
        <p:nvPr/>
      </p:nvGrpSpPr>
      <p:grpSpPr>
        <a:xfrm>
          <a:off x="0" y="0"/>
          <a:ext cx="0" cy="0"/>
          <a:chOff x="0" y="0"/>
          <a:chExt cx="0" cy="0"/>
        </a:xfrm>
      </p:grpSpPr>
      <p:sp>
        <p:nvSpPr>
          <p:cNvPr id="253" name="Google Shape;253;p35"/>
          <p:cNvSpPr/>
          <p:nvPr/>
        </p:nvSpPr>
        <p:spPr>
          <a:xfrm>
            <a:off x="-385204" y="3667150"/>
            <a:ext cx="1701325" cy="403206"/>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rot="5400000">
            <a:off x="-595110" y="4542839"/>
            <a:ext cx="3217346" cy="707923"/>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5"/>
          <p:cNvSpPr/>
          <p:nvPr/>
        </p:nvSpPr>
        <p:spPr>
          <a:xfrm>
            <a:off x="6500221" y="136300"/>
            <a:ext cx="1701325" cy="403206"/>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rot="-5400000">
            <a:off x="6521765" y="-107261"/>
            <a:ext cx="3217346" cy="707923"/>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5"/>
          <p:cNvSpPr/>
          <p:nvPr/>
        </p:nvSpPr>
        <p:spPr>
          <a:xfrm>
            <a:off x="8059749" y="1726976"/>
            <a:ext cx="1166512" cy="276457"/>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a:off x="822949" y="4545426"/>
            <a:ext cx="1166512" cy="276457"/>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259"/>
        <p:cNvGrpSpPr/>
        <p:nvPr/>
      </p:nvGrpSpPr>
      <p:grpSpPr>
        <a:xfrm>
          <a:off x="0" y="0"/>
          <a:ext cx="0" cy="0"/>
          <a:chOff x="0" y="0"/>
          <a:chExt cx="0" cy="0"/>
        </a:xfrm>
      </p:grpSpPr>
      <p:grpSp>
        <p:nvGrpSpPr>
          <p:cNvPr id="260" name="Google Shape;260;p36"/>
          <p:cNvGrpSpPr/>
          <p:nvPr/>
        </p:nvGrpSpPr>
        <p:grpSpPr>
          <a:xfrm rot="5400000">
            <a:off x="6861422" y="2782455"/>
            <a:ext cx="1664472" cy="3380501"/>
            <a:chOff x="7681603" y="-387311"/>
            <a:chExt cx="1692396" cy="3649861"/>
          </a:xfrm>
        </p:grpSpPr>
        <p:sp>
          <p:nvSpPr>
            <p:cNvPr id="261" name="Google Shape;261;p36"/>
            <p:cNvSpPr/>
            <p:nvPr/>
          </p:nvSpPr>
          <p:spPr>
            <a:xfrm rot="-5400000">
              <a:off x="6702662" y="591631"/>
              <a:ext cx="3649861" cy="1691979"/>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6"/>
            <p:cNvSpPr/>
            <p:nvPr/>
          </p:nvSpPr>
          <p:spPr>
            <a:xfrm rot="-5400000">
              <a:off x="7073410" y="636375"/>
              <a:ext cx="3189669" cy="1411509"/>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36"/>
          <p:cNvSpPr/>
          <p:nvPr/>
        </p:nvSpPr>
        <p:spPr>
          <a:xfrm>
            <a:off x="6684475" y="3466475"/>
            <a:ext cx="948503" cy="224779"/>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8143314" y="2494103"/>
            <a:ext cx="1128125" cy="267342"/>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p:nvPr/>
        </p:nvSpPr>
        <p:spPr>
          <a:xfrm>
            <a:off x="8080306" y="2581135"/>
            <a:ext cx="700953" cy="1563370"/>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flipH="1">
            <a:off x="7670468" y="3084434"/>
            <a:ext cx="409837" cy="91407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36"/>
          <p:cNvGrpSpPr/>
          <p:nvPr/>
        </p:nvGrpSpPr>
        <p:grpSpPr>
          <a:xfrm rot="-5400000" flipH="1">
            <a:off x="491847" y="2869480"/>
            <a:ext cx="1664472" cy="3380501"/>
            <a:chOff x="7681603" y="-387311"/>
            <a:chExt cx="1692396" cy="3649861"/>
          </a:xfrm>
        </p:grpSpPr>
        <p:sp>
          <p:nvSpPr>
            <p:cNvPr id="268" name="Google Shape;268;p36"/>
            <p:cNvSpPr/>
            <p:nvPr/>
          </p:nvSpPr>
          <p:spPr>
            <a:xfrm rot="-5400000">
              <a:off x="6702662" y="591631"/>
              <a:ext cx="3649861" cy="1691979"/>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rot="-5400000">
              <a:off x="7073410" y="636375"/>
              <a:ext cx="3189669" cy="1411509"/>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6"/>
          <p:cNvSpPr/>
          <p:nvPr/>
        </p:nvSpPr>
        <p:spPr>
          <a:xfrm flipH="1">
            <a:off x="112688" y="2393725"/>
            <a:ext cx="948503" cy="224779"/>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6"/>
          <p:cNvSpPr/>
          <p:nvPr/>
        </p:nvSpPr>
        <p:spPr>
          <a:xfrm flipH="1">
            <a:off x="2002394" y="4447901"/>
            <a:ext cx="1433230" cy="339641"/>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6"/>
          <p:cNvSpPr/>
          <p:nvPr/>
        </p:nvSpPr>
        <p:spPr>
          <a:xfrm flipH="1">
            <a:off x="236481" y="2668160"/>
            <a:ext cx="700953" cy="1563370"/>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6"/>
          <p:cNvSpPr/>
          <p:nvPr/>
        </p:nvSpPr>
        <p:spPr>
          <a:xfrm>
            <a:off x="937436" y="3171459"/>
            <a:ext cx="409837" cy="91407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713225" y="3007925"/>
            <a:ext cx="7717500" cy="89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200"/>
              <a:buNone/>
              <a:defRPr sz="5900"/>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a:endParaRPr/>
          </a:p>
        </p:txBody>
      </p:sp>
      <p:sp>
        <p:nvSpPr>
          <p:cNvPr id="82" name="Google Shape;82;p15"/>
          <p:cNvSpPr txBox="1">
            <a:spLocks noGrp="1"/>
          </p:cNvSpPr>
          <p:nvPr>
            <p:ph type="title" idx="2" hasCustomPrompt="1"/>
          </p:nvPr>
        </p:nvSpPr>
        <p:spPr>
          <a:xfrm>
            <a:off x="3893700" y="1871746"/>
            <a:ext cx="1356600" cy="9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Font typeface="Montserrat ExtraBold"/>
              <a:buNone/>
              <a:defRPr sz="6500" b="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83" name="Google Shape;83;p15"/>
          <p:cNvSpPr txBox="1">
            <a:spLocks noGrp="1"/>
          </p:cNvSpPr>
          <p:nvPr>
            <p:ph type="subTitle" idx="1"/>
          </p:nvPr>
        </p:nvSpPr>
        <p:spPr>
          <a:xfrm>
            <a:off x="2463150" y="4245700"/>
            <a:ext cx="4217700" cy="29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200"/>
              <a:buNone/>
              <a:defRPr sz="1600" i="0">
                <a:solidFill>
                  <a:schemeClr val="accent6"/>
                </a:solidFill>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72326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713250" y="3093515"/>
            <a:ext cx="7717500" cy="89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200"/>
              <a:buNone/>
              <a:defRPr sz="5900"/>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a:endParaRPr/>
          </a:p>
        </p:txBody>
      </p:sp>
      <p:sp>
        <p:nvSpPr>
          <p:cNvPr id="78" name="Google Shape;78;p14"/>
          <p:cNvSpPr txBox="1">
            <a:spLocks noGrp="1"/>
          </p:cNvSpPr>
          <p:nvPr>
            <p:ph type="title" idx="2" hasCustomPrompt="1"/>
          </p:nvPr>
        </p:nvSpPr>
        <p:spPr>
          <a:xfrm>
            <a:off x="713250" y="1969635"/>
            <a:ext cx="1356600" cy="9516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500" b="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79" name="Google Shape;79;p14"/>
          <p:cNvSpPr txBox="1">
            <a:spLocks noGrp="1"/>
          </p:cNvSpPr>
          <p:nvPr>
            <p:ph type="subTitle" idx="1"/>
          </p:nvPr>
        </p:nvSpPr>
        <p:spPr>
          <a:xfrm>
            <a:off x="713250" y="4255100"/>
            <a:ext cx="4673400" cy="29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200"/>
              <a:buNone/>
              <a:defRPr sz="1600" i="0">
                <a:solidFill>
                  <a:schemeClr val="accent6"/>
                </a:solidFill>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40027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868050" y="1517694"/>
            <a:ext cx="5564700" cy="9168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2"/>
              </a:buClr>
              <a:buSzPts val="3200"/>
              <a:buNone/>
              <a:defRPr sz="5900" b="1">
                <a:latin typeface="Montserrat"/>
                <a:ea typeface="Montserrat"/>
                <a:cs typeface="Montserrat"/>
                <a:sym typeface="Montserrat"/>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a:endParaRPr/>
          </a:p>
        </p:txBody>
      </p:sp>
      <p:sp>
        <p:nvSpPr>
          <p:cNvPr id="13" name="Google Shape;13;p3"/>
          <p:cNvSpPr txBox="1">
            <a:spLocks noGrp="1"/>
          </p:cNvSpPr>
          <p:nvPr>
            <p:ph type="title" idx="2" hasCustomPrompt="1"/>
          </p:nvPr>
        </p:nvSpPr>
        <p:spPr>
          <a:xfrm>
            <a:off x="7236246" y="539499"/>
            <a:ext cx="1196400" cy="74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5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4" name="Google Shape;14;p3"/>
          <p:cNvSpPr txBox="1">
            <a:spLocks noGrp="1"/>
          </p:cNvSpPr>
          <p:nvPr>
            <p:ph type="subTitle" idx="1"/>
          </p:nvPr>
        </p:nvSpPr>
        <p:spPr>
          <a:xfrm>
            <a:off x="4004046" y="2837213"/>
            <a:ext cx="4183800" cy="309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200"/>
              <a:buNone/>
              <a:defRPr sz="1600" i="0">
                <a:solidFill>
                  <a:schemeClr val="lt1"/>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3225" y="539496"/>
            <a:ext cx="77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13250" y="1246870"/>
            <a:ext cx="7717500" cy="484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100" i="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8" name="Google Shape;18;p4"/>
          <p:cNvSpPr/>
          <p:nvPr/>
        </p:nvSpPr>
        <p:spPr>
          <a:xfrm flipH="1">
            <a:off x="8304357" y="4505075"/>
            <a:ext cx="1342463" cy="318151"/>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rot="5400000" flipH="1">
            <a:off x="-729907" y="297617"/>
            <a:ext cx="2198590" cy="483773"/>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7186099" y="237200"/>
            <a:ext cx="848101" cy="200951"/>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flipH="1">
            <a:off x="43399" y="4072325"/>
            <a:ext cx="848101" cy="200951"/>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flipH="1">
            <a:off x="1889577" y="1412188"/>
            <a:ext cx="6541200" cy="2294400"/>
          </a:xfrm>
          <a:prstGeom prst="rect">
            <a:avLst/>
          </a:prstGeom>
        </p:spPr>
        <p:txBody>
          <a:bodyPr spcFirstLastPara="1" wrap="square" lIns="91425" tIns="91425" rIns="91425" bIns="91425" anchor="ctr" anchorCtr="0">
            <a:noAutofit/>
          </a:bodyPr>
          <a:lstStyle>
            <a:lvl1pPr lvl="0" algn="r">
              <a:spcBef>
                <a:spcPts val="0"/>
              </a:spcBef>
              <a:spcAft>
                <a:spcPts val="0"/>
              </a:spcAft>
              <a:buSzPts val="3200"/>
              <a:buFont typeface="Merriweather"/>
              <a:buNone/>
              <a:defRPr sz="8000" b="1">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6">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713225" y="539496"/>
            <a:ext cx="7717500" cy="5760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4" name="Google Shape;64;p13"/>
          <p:cNvSpPr txBox="1">
            <a:spLocks noGrp="1"/>
          </p:cNvSpPr>
          <p:nvPr>
            <p:ph type="title" idx="2" hasCustomPrompt="1"/>
          </p:nvPr>
        </p:nvSpPr>
        <p:spPr>
          <a:xfrm>
            <a:off x="713430" y="1565731"/>
            <a:ext cx="25230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3600"/>
              <a:buFont typeface="Pangolin"/>
              <a:buNone/>
              <a:defRPr sz="3000" b="0">
                <a:solidFill>
                  <a:schemeClr val="dk2"/>
                </a:solidFill>
                <a:latin typeface="Montserrat ExtraBold"/>
                <a:ea typeface="Montserrat ExtraBold"/>
                <a:cs typeface="Montserrat ExtraBold"/>
                <a:sym typeface="Montserrat ExtraBold"/>
              </a:defRPr>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65" name="Google Shape;65;p13"/>
          <p:cNvSpPr txBox="1">
            <a:spLocks noGrp="1"/>
          </p:cNvSpPr>
          <p:nvPr>
            <p:ph type="subTitle" idx="1"/>
          </p:nvPr>
        </p:nvSpPr>
        <p:spPr>
          <a:xfrm>
            <a:off x="713430" y="1940638"/>
            <a:ext cx="2525700" cy="3657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3000"/>
              <a:buNone/>
              <a:defRPr sz="2100" b="1" i="0">
                <a:solidFill>
                  <a:schemeClr val="lt1"/>
                </a:solidFill>
                <a:latin typeface="Montserrat"/>
                <a:ea typeface="Montserrat"/>
                <a:cs typeface="Montserrat"/>
                <a:sym typeface="Montserrat"/>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a:endParaRPr/>
          </a:p>
        </p:txBody>
      </p:sp>
      <p:sp>
        <p:nvSpPr>
          <p:cNvPr id="66" name="Google Shape;66;p13"/>
          <p:cNvSpPr txBox="1">
            <a:spLocks noGrp="1"/>
          </p:cNvSpPr>
          <p:nvPr>
            <p:ph type="subTitle" idx="3"/>
          </p:nvPr>
        </p:nvSpPr>
        <p:spPr>
          <a:xfrm>
            <a:off x="713430" y="2251704"/>
            <a:ext cx="25257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i="0"/>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67" name="Google Shape;67;p13"/>
          <p:cNvSpPr txBox="1">
            <a:spLocks noGrp="1"/>
          </p:cNvSpPr>
          <p:nvPr>
            <p:ph type="title" idx="4" hasCustomPrompt="1"/>
          </p:nvPr>
        </p:nvSpPr>
        <p:spPr>
          <a:xfrm>
            <a:off x="4185104" y="1565738"/>
            <a:ext cx="25155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3600"/>
              <a:buFont typeface="Pangolin"/>
              <a:buNone/>
              <a:defRPr sz="3000" b="0">
                <a:solidFill>
                  <a:schemeClr val="dk2"/>
                </a:solidFill>
                <a:latin typeface="Montserrat ExtraBold"/>
                <a:ea typeface="Montserrat ExtraBold"/>
                <a:cs typeface="Montserrat ExtraBold"/>
                <a:sym typeface="Montserrat ExtraBold"/>
              </a:defRPr>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68" name="Google Shape;68;p13"/>
          <p:cNvSpPr txBox="1">
            <a:spLocks noGrp="1"/>
          </p:cNvSpPr>
          <p:nvPr>
            <p:ph type="subTitle" idx="5"/>
          </p:nvPr>
        </p:nvSpPr>
        <p:spPr>
          <a:xfrm>
            <a:off x="4185304" y="1940643"/>
            <a:ext cx="2517900" cy="365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3000"/>
              <a:buNone/>
              <a:defRPr sz="2100" b="1" i="0">
                <a:solidFill>
                  <a:schemeClr val="lt1"/>
                </a:solidFill>
                <a:latin typeface="Montserrat"/>
                <a:ea typeface="Montserrat"/>
                <a:cs typeface="Montserrat"/>
                <a:sym typeface="Montserrat"/>
              </a:defRPr>
            </a:lvl1pPr>
            <a:lvl2pPr lvl="1" rtl="0">
              <a:spcBef>
                <a:spcPts val="0"/>
              </a:spcBef>
              <a:spcAft>
                <a:spcPts val="0"/>
              </a:spcAft>
              <a:buClr>
                <a:schemeClr val="accent2"/>
              </a:buClr>
              <a:buSzPts val="1400"/>
              <a:buNone/>
              <a:defRPr>
                <a:solidFill>
                  <a:schemeClr val="accent2"/>
                </a:solidFill>
              </a:defRPr>
            </a:lvl2pPr>
            <a:lvl3pPr lvl="2" rtl="0">
              <a:spcBef>
                <a:spcPts val="0"/>
              </a:spcBef>
              <a:spcAft>
                <a:spcPts val="0"/>
              </a:spcAft>
              <a:buClr>
                <a:schemeClr val="accent2"/>
              </a:buClr>
              <a:buSzPts val="1400"/>
              <a:buNone/>
              <a:defRPr>
                <a:solidFill>
                  <a:schemeClr val="accent2"/>
                </a:solidFill>
              </a:defRPr>
            </a:lvl3pPr>
            <a:lvl4pPr lvl="3" rtl="0">
              <a:spcBef>
                <a:spcPts val="0"/>
              </a:spcBef>
              <a:spcAft>
                <a:spcPts val="0"/>
              </a:spcAft>
              <a:buClr>
                <a:schemeClr val="accent2"/>
              </a:buClr>
              <a:buSzPts val="1400"/>
              <a:buNone/>
              <a:defRPr>
                <a:solidFill>
                  <a:schemeClr val="accent2"/>
                </a:solidFill>
              </a:defRPr>
            </a:lvl4pPr>
            <a:lvl5pPr lvl="4" rtl="0">
              <a:spcBef>
                <a:spcPts val="0"/>
              </a:spcBef>
              <a:spcAft>
                <a:spcPts val="0"/>
              </a:spcAft>
              <a:buClr>
                <a:schemeClr val="accent2"/>
              </a:buClr>
              <a:buSzPts val="1400"/>
              <a:buNone/>
              <a:defRPr>
                <a:solidFill>
                  <a:schemeClr val="accent2"/>
                </a:solidFill>
              </a:defRPr>
            </a:lvl5pPr>
            <a:lvl6pPr lvl="5" rtl="0">
              <a:spcBef>
                <a:spcPts val="0"/>
              </a:spcBef>
              <a:spcAft>
                <a:spcPts val="0"/>
              </a:spcAft>
              <a:buClr>
                <a:schemeClr val="accent2"/>
              </a:buClr>
              <a:buSzPts val="1400"/>
              <a:buNone/>
              <a:defRPr>
                <a:solidFill>
                  <a:schemeClr val="accent2"/>
                </a:solidFill>
              </a:defRPr>
            </a:lvl6pPr>
            <a:lvl7pPr lvl="6" rtl="0">
              <a:spcBef>
                <a:spcPts val="0"/>
              </a:spcBef>
              <a:spcAft>
                <a:spcPts val="0"/>
              </a:spcAft>
              <a:buClr>
                <a:schemeClr val="accent2"/>
              </a:buClr>
              <a:buSzPts val="1400"/>
              <a:buNone/>
              <a:defRPr>
                <a:solidFill>
                  <a:schemeClr val="accent2"/>
                </a:solidFill>
              </a:defRPr>
            </a:lvl7pPr>
            <a:lvl8pPr lvl="7" rtl="0">
              <a:spcBef>
                <a:spcPts val="0"/>
              </a:spcBef>
              <a:spcAft>
                <a:spcPts val="0"/>
              </a:spcAft>
              <a:buClr>
                <a:schemeClr val="accent2"/>
              </a:buClr>
              <a:buSzPts val="1400"/>
              <a:buNone/>
              <a:defRPr>
                <a:solidFill>
                  <a:schemeClr val="accent2"/>
                </a:solidFill>
              </a:defRPr>
            </a:lvl8pPr>
            <a:lvl9pPr lvl="8" rtl="0">
              <a:spcBef>
                <a:spcPts val="0"/>
              </a:spcBef>
              <a:spcAft>
                <a:spcPts val="0"/>
              </a:spcAft>
              <a:buClr>
                <a:schemeClr val="accent2"/>
              </a:buClr>
              <a:buSzPts val="1400"/>
              <a:buNone/>
              <a:defRPr>
                <a:solidFill>
                  <a:schemeClr val="accent2"/>
                </a:solidFill>
              </a:defRPr>
            </a:lvl9pPr>
          </a:lstStyle>
          <a:p>
            <a:endParaRPr/>
          </a:p>
        </p:txBody>
      </p:sp>
      <p:sp>
        <p:nvSpPr>
          <p:cNvPr id="69" name="Google Shape;69;p13"/>
          <p:cNvSpPr txBox="1">
            <a:spLocks noGrp="1"/>
          </p:cNvSpPr>
          <p:nvPr>
            <p:ph type="subTitle" idx="6"/>
          </p:nvPr>
        </p:nvSpPr>
        <p:spPr>
          <a:xfrm>
            <a:off x="4185304" y="2251709"/>
            <a:ext cx="25179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i="0"/>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70" name="Google Shape;70;p13"/>
          <p:cNvSpPr txBox="1">
            <a:spLocks noGrp="1"/>
          </p:cNvSpPr>
          <p:nvPr>
            <p:ph type="title" idx="7" hasCustomPrompt="1"/>
          </p:nvPr>
        </p:nvSpPr>
        <p:spPr>
          <a:xfrm>
            <a:off x="2449267" y="3134697"/>
            <a:ext cx="25230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3600"/>
              <a:buFont typeface="Pangolin"/>
              <a:buNone/>
              <a:defRPr sz="3000" b="0">
                <a:solidFill>
                  <a:schemeClr val="dk2"/>
                </a:solidFill>
                <a:latin typeface="Montserrat ExtraBold"/>
                <a:ea typeface="Montserrat ExtraBold"/>
                <a:cs typeface="Montserrat ExtraBold"/>
                <a:sym typeface="Montserrat ExtraBold"/>
              </a:defRPr>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71" name="Google Shape;71;p13"/>
          <p:cNvSpPr txBox="1">
            <a:spLocks noGrp="1"/>
          </p:cNvSpPr>
          <p:nvPr>
            <p:ph type="subTitle" idx="8"/>
          </p:nvPr>
        </p:nvSpPr>
        <p:spPr>
          <a:xfrm>
            <a:off x="2449367" y="3509604"/>
            <a:ext cx="2525700" cy="365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3000"/>
              <a:buNone/>
              <a:defRPr sz="2100" b="1" i="0">
                <a:solidFill>
                  <a:schemeClr val="lt1"/>
                </a:solidFill>
                <a:latin typeface="Montserrat"/>
                <a:ea typeface="Montserrat"/>
                <a:cs typeface="Montserrat"/>
                <a:sym typeface="Montserrat"/>
              </a:defRPr>
            </a:lvl1pPr>
            <a:lvl2pPr lvl="1" rtl="0">
              <a:spcBef>
                <a:spcPts val="0"/>
              </a:spcBef>
              <a:spcAft>
                <a:spcPts val="0"/>
              </a:spcAft>
              <a:buClr>
                <a:schemeClr val="accent2"/>
              </a:buClr>
              <a:buSzPts val="1400"/>
              <a:buNone/>
              <a:defRPr>
                <a:solidFill>
                  <a:schemeClr val="accent2"/>
                </a:solidFill>
              </a:defRPr>
            </a:lvl2pPr>
            <a:lvl3pPr lvl="2" rtl="0">
              <a:spcBef>
                <a:spcPts val="0"/>
              </a:spcBef>
              <a:spcAft>
                <a:spcPts val="0"/>
              </a:spcAft>
              <a:buClr>
                <a:schemeClr val="accent2"/>
              </a:buClr>
              <a:buSzPts val="1400"/>
              <a:buNone/>
              <a:defRPr>
                <a:solidFill>
                  <a:schemeClr val="accent2"/>
                </a:solidFill>
              </a:defRPr>
            </a:lvl3pPr>
            <a:lvl4pPr lvl="3" rtl="0">
              <a:spcBef>
                <a:spcPts val="0"/>
              </a:spcBef>
              <a:spcAft>
                <a:spcPts val="0"/>
              </a:spcAft>
              <a:buClr>
                <a:schemeClr val="accent2"/>
              </a:buClr>
              <a:buSzPts val="1400"/>
              <a:buNone/>
              <a:defRPr>
                <a:solidFill>
                  <a:schemeClr val="accent2"/>
                </a:solidFill>
              </a:defRPr>
            </a:lvl4pPr>
            <a:lvl5pPr lvl="4" rtl="0">
              <a:spcBef>
                <a:spcPts val="0"/>
              </a:spcBef>
              <a:spcAft>
                <a:spcPts val="0"/>
              </a:spcAft>
              <a:buClr>
                <a:schemeClr val="accent2"/>
              </a:buClr>
              <a:buSzPts val="1400"/>
              <a:buNone/>
              <a:defRPr>
                <a:solidFill>
                  <a:schemeClr val="accent2"/>
                </a:solidFill>
              </a:defRPr>
            </a:lvl5pPr>
            <a:lvl6pPr lvl="5" rtl="0">
              <a:spcBef>
                <a:spcPts val="0"/>
              </a:spcBef>
              <a:spcAft>
                <a:spcPts val="0"/>
              </a:spcAft>
              <a:buClr>
                <a:schemeClr val="accent2"/>
              </a:buClr>
              <a:buSzPts val="1400"/>
              <a:buNone/>
              <a:defRPr>
                <a:solidFill>
                  <a:schemeClr val="accent2"/>
                </a:solidFill>
              </a:defRPr>
            </a:lvl6pPr>
            <a:lvl7pPr lvl="6" rtl="0">
              <a:spcBef>
                <a:spcPts val="0"/>
              </a:spcBef>
              <a:spcAft>
                <a:spcPts val="0"/>
              </a:spcAft>
              <a:buClr>
                <a:schemeClr val="accent2"/>
              </a:buClr>
              <a:buSzPts val="1400"/>
              <a:buNone/>
              <a:defRPr>
                <a:solidFill>
                  <a:schemeClr val="accent2"/>
                </a:solidFill>
              </a:defRPr>
            </a:lvl7pPr>
            <a:lvl8pPr lvl="7" rtl="0">
              <a:spcBef>
                <a:spcPts val="0"/>
              </a:spcBef>
              <a:spcAft>
                <a:spcPts val="0"/>
              </a:spcAft>
              <a:buClr>
                <a:schemeClr val="accent2"/>
              </a:buClr>
              <a:buSzPts val="1400"/>
              <a:buNone/>
              <a:defRPr>
                <a:solidFill>
                  <a:schemeClr val="accent2"/>
                </a:solidFill>
              </a:defRPr>
            </a:lvl8pPr>
            <a:lvl9pPr lvl="8" rtl="0">
              <a:spcBef>
                <a:spcPts val="0"/>
              </a:spcBef>
              <a:spcAft>
                <a:spcPts val="0"/>
              </a:spcAft>
              <a:buClr>
                <a:schemeClr val="accent2"/>
              </a:buClr>
              <a:buSzPts val="1400"/>
              <a:buNone/>
              <a:defRPr>
                <a:solidFill>
                  <a:schemeClr val="accent2"/>
                </a:solidFill>
              </a:defRPr>
            </a:lvl9pPr>
          </a:lstStyle>
          <a:p>
            <a:endParaRPr/>
          </a:p>
        </p:txBody>
      </p:sp>
      <p:sp>
        <p:nvSpPr>
          <p:cNvPr id="72" name="Google Shape;72;p13"/>
          <p:cNvSpPr txBox="1">
            <a:spLocks noGrp="1"/>
          </p:cNvSpPr>
          <p:nvPr>
            <p:ph type="subTitle" idx="9"/>
          </p:nvPr>
        </p:nvSpPr>
        <p:spPr>
          <a:xfrm>
            <a:off x="2449367" y="3820670"/>
            <a:ext cx="25257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i="0"/>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73" name="Google Shape;73;p13"/>
          <p:cNvSpPr txBox="1">
            <a:spLocks noGrp="1"/>
          </p:cNvSpPr>
          <p:nvPr>
            <p:ph type="title" idx="13" hasCustomPrompt="1"/>
          </p:nvPr>
        </p:nvSpPr>
        <p:spPr>
          <a:xfrm>
            <a:off x="5913441" y="3139001"/>
            <a:ext cx="25155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3600"/>
              <a:buFont typeface="Pangolin"/>
              <a:buNone/>
              <a:defRPr sz="3000" b="0">
                <a:solidFill>
                  <a:schemeClr val="dk2"/>
                </a:solidFill>
                <a:latin typeface="Montserrat ExtraBold"/>
                <a:ea typeface="Montserrat ExtraBold"/>
                <a:cs typeface="Montserrat ExtraBold"/>
                <a:sym typeface="Montserrat ExtraBold"/>
              </a:defRPr>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74" name="Google Shape;74;p13"/>
          <p:cNvSpPr txBox="1">
            <a:spLocks noGrp="1"/>
          </p:cNvSpPr>
          <p:nvPr>
            <p:ph type="subTitle" idx="14"/>
          </p:nvPr>
        </p:nvSpPr>
        <p:spPr>
          <a:xfrm>
            <a:off x="5913441" y="3513906"/>
            <a:ext cx="2517900" cy="365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3000"/>
              <a:buNone/>
              <a:defRPr sz="2100" b="1" i="0">
                <a:solidFill>
                  <a:schemeClr val="lt1"/>
                </a:solidFill>
                <a:latin typeface="Montserrat"/>
                <a:ea typeface="Montserrat"/>
                <a:cs typeface="Montserrat"/>
                <a:sym typeface="Montserrat"/>
              </a:defRPr>
            </a:lvl1pPr>
            <a:lvl2pPr lvl="1" rtl="0">
              <a:spcBef>
                <a:spcPts val="0"/>
              </a:spcBef>
              <a:spcAft>
                <a:spcPts val="0"/>
              </a:spcAft>
              <a:buClr>
                <a:schemeClr val="accent2"/>
              </a:buClr>
              <a:buSzPts val="1400"/>
              <a:buNone/>
              <a:defRPr>
                <a:solidFill>
                  <a:schemeClr val="accent2"/>
                </a:solidFill>
              </a:defRPr>
            </a:lvl2pPr>
            <a:lvl3pPr lvl="2" rtl="0">
              <a:spcBef>
                <a:spcPts val="0"/>
              </a:spcBef>
              <a:spcAft>
                <a:spcPts val="0"/>
              </a:spcAft>
              <a:buClr>
                <a:schemeClr val="accent2"/>
              </a:buClr>
              <a:buSzPts val="1400"/>
              <a:buNone/>
              <a:defRPr>
                <a:solidFill>
                  <a:schemeClr val="accent2"/>
                </a:solidFill>
              </a:defRPr>
            </a:lvl3pPr>
            <a:lvl4pPr lvl="3" rtl="0">
              <a:spcBef>
                <a:spcPts val="0"/>
              </a:spcBef>
              <a:spcAft>
                <a:spcPts val="0"/>
              </a:spcAft>
              <a:buClr>
                <a:schemeClr val="accent2"/>
              </a:buClr>
              <a:buSzPts val="1400"/>
              <a:buNone/>
              <a:defRPr>
                <a:solidFill>
                  <a:schemeClr val="accent2"/>
                </a:solidFill>
              </a:defRPr>
            </a:lvl4pPr>
            <a:lvl5pPr lvl="4" rtl="0">
              <a:spcBef>
                <a:spcPts val="0"/>
              </a:spcBef>
              <a:spcAft>
                <a:spcPts val="0"/>
              </a:spcAft>
              <a:buClr>
                <a:schemeClr val="accent2"/>
              </a:buClr>
              <a:buSzPts val="1400"/>
              <a:buNone/>
              <a:defRPr>
                <a:solidFill>
                  <a:schemeClr val="accent2"/>
                </a:solidFill>
              </a:defRPr>
            </a:lvl5pPr>
            <a:lvl6pPr lvl="5" rtl="0">
              <a:spcBef>
                <a:spcPts val="0"/>
              </a:spcBef>
              <a:spcAft>
                <a:spcPts val="0"/>
              </a:spcAft>
              <a:buClr>
                <a:schemeClr val="accent2"/>
              </a:buClr>
              <a:buSzPts val="1400"/>
              <a:buNone/>
              <a:defRPr>
                <a:solidFill>
                  <a:schemeClr val="accent2"/>
                </a:solidFill>
              </a:defRPr>
            </a:lvl6pPr>
            <a:lvl7pPr lvl="6" rtl="0">
              <a:spcBef>
                <a:spcPts val="0"/>
              </a:spcBef>
              <a:spcAft>
                <a:spcPts val="0"/>
              </a:spcAft>
              <a:buClr>
                <a:schemeClr val="accent2"/>
              </a:buClr>
              <a:buSzPts val="1400"/>
              <a:buNone/>
              <a:defRPr>
                <a:solidFill>
                  <a:schemeClr val="accent2"/>
                </a:solidFill>
              </a:defRPr>
            </a:lvl7pPr>
            <a:lvl8pPr lvl="7" rtl="0">
              <a:spcBef>
                <a:spcPts val="0"/>
              </a:spcBef>
              <a:spcAft>
                <a:spcPts val="0"/>
              </a:spcAft>
              <a:buClr>
                <a:schemeClr val="accent2"/>
              </a:buClr>
              <a:buSzPts val="1400"/>
              <a:buNone/>
              <a:defRPr>
                <a:solidFill>
                  <a:schemeClr val="accent2"/>
                </a:solidFill>
              </a:defRPr>
            </a:lvl8pPr>
            <a:lvl9pPr lvl="8" rtl="0">
              <a:spcBef>
                <a:spcPts val="0"/>
              </a:spcBef>
              <a:spcAft>
                <a:spcPts val="0"/>
              </a:spcAft>
              <a:buClr>
                <a:schemeClr val="accent2"/>
              </a:buClr>
              <a:buSzPts val="1400"/>
              <a:buNone/>
              <a:defRPr>
                <a:solidFill>
                  <a:schemeClr val="accent2"/>
                </a:solidFill>
              </a:defRPr>
            </a:lvl9pPr>
          </a:lstStyle>
          <a:p>
            <a:endParaRPr/>
          </a:p>
        </p:txBody>
      </p:sp>
      <p:sp>
        <p:nvSpPr>
          <p:cNvPr id="75" name="Google Shape;75;p13"/>
          <p:cNvSpPr txBox="1">
            <a:spLocks noGrp="1"/>
          </p:cNvSpPr>
          <p:nvPr>
            <p:ph type="subTitle" idx="15"/>
          </p:nvPr>
        </p:nvSpPr>
        <p:spPr>
          <a:xfrm>
            <a:off x="5913441" y="3824971"/>
            <a:ext cx="25179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i="0"/>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4">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713225" y="1680238"/>
            <a:ext cx="5577900" cy="1280100"/>
          </a:xfrm>
          <a:prstGeom prst="rect">
            <a:avLst/>
          </a:prstGeom>
        </p:spPr>
        <p:txBody>
          <a:bodyPr spcFirstLastPara="1" wrap="square" lIns="91425" tIns="91425" rIns="91425" bIns="91425" anchor="t" anchorCtr="0">
            <a:noAutofit/>
          </a:bodyPr>
          <a:lstStyle>
            <a:lvl1pPr lvl="0">
              <a:spcBef>
                <a:spcPts val="0"/>
              </a:spcBef>
              <a:spcAft>
                <a:spcPts val="0"/>
              </a:spcAft>
              <a:buSzPts val="2100"/>
              <a:buNone/>
              <a:defRPr sz="2400" b="0">
                <a:solidFill>
                  <a:schemeClr val="dk1"/>
                </a:solidFill>
                <a:latin typeface="Nanum Gothic"/>
                <a:ea typeface="Nanum Gothic"/>
                <a:cs typeface="Nanum Gothic"/>
                <a:sym typeface="Nanum Gothic"/>
              </a:defRPr>
            </a:lvl1pPr>
            <a:lvl2pPr lvl="1">
              <a:spcBef>
                <a:spcPts val="0"/>
              </a:spcBef>
              <a:spcAft>
                <a:spcPts val="0"/>
              </a:spcAft>
              <a:buSzPts val="2100"/>
              <a:buNone/>
              <a:defRPr sz="2100">
                <a:latin typeface="Nunito Medium"/>
                <a:ea typeface="Nunito Medium"/>
                <a:cs typeface="Nunito Medium"/>
                <a:sym typeface="Nunito Medium"/>
              </a:defRPr>
            </a:lvl2pPr>
            <a:lvl3pPr lvl="2">
              <a:spcBef>
                <a:spcPts val="0"/>
              </a:spcBef>
              <a:spcAft>
                <a:spcPts val="0"/>
              </a:spcAft>
              <a:buSzPts val="2100"/>
              <a:buNone/>
              <a:defRPr sz="2100">
                <a:latin typeface="Nunito Medium"/>
                <a:ea typeface="Nunito Medium"/>
                <a:cs typeface="Nunito Medium"/>
                <a:sym typeface="Nunito Medium"/>
              </a:defRPr>
            </a:lvl3pPr>
            <a:lvl4pPr lvl="3">
              <a:spcBef>
                <a:spcPts val="0"/>
              </a:spcBef>
              <a:spcAft>
                <a:spcPts val="0"/>
              </a:spcAft>
              <a:buSzPts val="2100"/>
              <a:buNone/>
              <a:defRPr sz="2100">
                <a:latin typeface="Nunito Medium"/>
                <a:ea typeface="Nunito Medium"/>
                <a:cs typeface="Nunito Medium"/>
                <a:sym typeface="Nunito Medium"/>
              </a:defRPr>
            </a:lvl4pPr>
            <a:lvl5pPr lvl="4">
              <a:spcBef>
                <a:spcPts val="0"/>
              </a:spcBef>
              <a:spcAft>
                <a:spcPts val="0"/>
              </a:spcAft>
              <a:buSzPts val="2100"/>
              <a:buNone/>
              <a:defRPr sz="2100">
                <a:latin typeface="Nunito Medium"/>
                <a:ea typeface="Nunito Medium"/>
                <a:cs typeface="Nunito Medium"/>
                <a:sym typeface="Nunito Medium"/>
              </a:defRPr>
            </a:lvl5pPr>
            <a:lvl6pPr lvl="5">
              <a:spcBef>
                <a:spcPts val="0"/>
              </a:spcBef>
              <a:spcAft>
                <a:spcPts val="0"/>
              </a:spcAft>
              <a:buSzPts val="2100"/>
              <a:buNone/>
              <a:defRPr sz="2100">
                <a:latin typeface="Nunito Medium"/>
                <a:ea typeface="Nunito Medium"/>
                <a:cs typeface="Nunito Medium"/>
                <a:sym typeface="Nunito Medium"/>
              </a:defRPr>
            </a:lvl6pPr>
            <a:lvl7pPr lvl="6">
              <a:spcBef>
                <a:spcPts val="0"/>
              </a:spcBef>
              <a:spcAft>
                <a:spcPts val="0"/>
              </a:spcAft>
              <a:buSzPts val="2100"/>
              <a:buNone/>
              <a:defRPr sz="2100">
                <a:latin typeface="Nunito Medium"/>
                <a:ea typeface="Nunito Medium"/>
                <a:cs typeface="Nunito Medium"/>
                <a:sym typeface="Nunito Medium"/>
              </a:defRPr>
            </a:lvl7pPr>
            <a:lvl8pPr lvl="7">
              <a:spcBef>
                <a:spcPts val="0"/>
              </a:spcBef>
              <a:spcAft>
                <a:spcPts val="0"/>
              </a:spcAft>
              <a:buSzPts val="2100"/>
              <a:buNone/>
              <a:defRPr sz="2100">
                <a:latin typeface="Nunito Medium"/>
                <a:ea typeface="Nunito Medium"/>
                <a:cs typeface="Nunito Medium"/>
                <a:sym typeface="Nunito Medium"/>
              </a:defRPr>
            </a:lvl8pPr>
            <a:lvl9pPr lvl="8">
              <a:spcBef>
                <a:spcPts val="0"/>
              </a:spcBef>
              <a:spcAft>
                <a:spcPts val="0"/>
              </a:spcAft>
              <a:buSzPts val="2100"/>
              <a:buNone/>
              <a:defRPr sz="2100">
                <a:latin typeface="Nunito Medium"/>
                <a:ea typeface="Nunito Medium"/>
                <a:cs typeface="Nunito Medium"/>
                <a:sym typeface="Nunito Medium"/>
              </a:defRPr>
            </a:lvl9pPr>
          </a:lstStyle>
          <a:p>
            <a:endParaRPr/>
          </a:p>
        </p:txBody>
      </p:sp>
      <p:sp>
        <p:nvSpPr>
          <p:cNvPr id="109" name="Google Shape;109;p19"/>
          <p:cNvSpPr txBox="1">
            <a:spLocks noGrp="1"/>
          </p:cNvSpPr>
          <p:nvPr>
            <p:ph type="title" idx="2"/>
          </p:nvPr>
        </p:nvSpPr>
        <p:spPr>
          <a:xfrm>
            <a:off x="713225" y="3030350"/>
            <a:ext cx="3327300" cy="432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2100"/>
            </a:lvl1pPr>
            <a:lvl2pPr lvl="1" rtl="0">
              <a:spcBef>
                <a:spcPts val="0"/>
              </a:spcBef>
              <a:spcAft>
                <a:spcPts val="0"/>
              </a:spcAft>
              <a:buSzPts val="2800"/>
              <a:buNone/>
              <a:defRPr>
                <a:latin typeface="Nunito Medium"/>
                <a:ea typeface="Nunito Medium"/>
                <a:cs typeface="Nunito Medium"/>
                <a:sym typeface="Nunito Medium"/>
              </a:defRPr>
            </a:lvl2pPr>
            <a:lvl3pPr lvl="2" rtl="0">
              <a:spcBef>
                <a:spcPts val="0"/>
              </a:spcBef>
              <a:spcAft>
                <a:spcPts val="0"/>
              </a:spcAft>
              <a:buSzPts val="2800"/>
              <a:buNone/>
              <a:defRPr>
                <a:latin typeface="Nunito Medium"/>
                <a:ea typeface="Nunito Medium"/>
                <a:cs typeface="Nunito Medium"/>
                <a:sym typeface="Nunito Medium"/>
              </a:defRPr>
            </a:lvl3pPr>
            <a:lvl4pPr lvl="3" rtl="0">
              <a:spcBef>
                <a:spcPts val="0"/>
              </a:spcBef>
              <a:spcAft>
                <a:spcPts val="0"/>
              </a:spcAft>
              <a:buSzPts val="2800"/>
              <a:buNone/>
              <a:defRPr>
                <a:latin typeface="Nunito Medium"/>
                <a:ea typeface="Nunito Medium"/>
                <a:cs typeface="Nunito Medium"/>
                <a:sym typeface="Nunito Medium"/>
              </a:defRPr>
            </a:lvl4pPr>
            <a:lvl5pPr lvl="4" rtl="0">
              <a:spcBef>
                <a:spcPts val="0"/>
              </a:spcBef>
              <a:spcAft>
                <a:spcPts val="0"/>
              </a:spcAft>
              <a:buSzPts val="2800"/>
              <a:buNone/>
              <a:defRPr>
                <a:latin typeface="Nunito Medium"/>
                <a:ea typeface="Nunito Medium"/>
                <a:cs typeface="Nunito Medium"/>
                <a:sym typeface="Nunito Medium"/>
              </a:defRPr>
            </a:lvl5pPr>
            <a:lvl6pPr lvl="5" rtl="0">
              <a:spcBef>
                <a:spcPts val="0"/>
              </a:spcBef>
              <a:spcAft>
                <a:spcPts val="0"/>
              </a:spcAft>
              <a:buSzPts val="2800"/>
              <a:buNone/>
              <a:defRPr>
                <a:latin typeface="Nunito Medium"/>
                <a:ea typeface="Nunito Medium"/>
                <a:cs typeface="Nunito Medium"/>
                <a:sym typeface="Nunito Medium"/>
              </a:defRPr>
            </a:lvl6pPr>
            <a:lvl7pPr lvl="6" rtl="0">
              <a:spcBef>
                <a:spcPts val="0"/>
              </a:spcBef>
              <a:spcAft>
                <a:spcPts val="0"/>
              </a:spcAft>
              <a:buSzPts val="2800"/>
              <a:buNone/>
              <a:defRPr>
                <a:latin typeface="Nunito Medium"/>
                <a:ea typeface="Nunito Medium"/>
                <a:cs typeface="Nunito Medium"/>
                <a:sym typeface="Nunito Medium"/>
              </a:defRPr>
            </a:lvl7pPr>
            <a:lvl8pPr lvl="7" rtl="0">
              <a:spcBef>
                <a:spcPts val="0"/>
              </a:spcBef>
              <a:spcAft>
                <a:spcPts val="0"/>
              </a:spcAft>
              <a:buSzPts val="2800"/>
              <a:buNone/>
              <a:defRPr>
                <a:latin typeface="Nunito Medium"/>
                <a:ea typeface="Nunito Medium"/>
                <a:cs typeface="Nunito Medium"/>
                <a:sym typeface="Nunito Medium"/>
              </a:defRPr>
            </a:lvl8pPr>
            <a:lvl9pPr lvl="8" rtl="0">
              <a:spcBef>
                <a:spcPts val="0"/>
              </a:spcBef>
              <a:spcAft>
                <a:spcPts val="0"/>
              </a:spcAft>
              <a:buSzPts val="2800"/>
              <a:buNone/>
              <a:defRPr>
                <a:latin typeface="Nunito Medium"/>
                <a:ea typeface="Nunito Medium"/>
                <a:cs typeface="Nunito Medium"/>
                <a:sym typeface="Nunito Medium"/>
              </a:defRPr>
            </a:lvl9pPr>
          </a:lstStyle>
          <a:p>
            <a:endParaRPr/>
          </a:p>
        </p:txBody>
      </p:sp>
      <p:sp>
        <p:nvSpPr>
          <p:cNvPr id="110" name="Google Shape;110;p19"/>
          <p:cNvSpPr/>
          <p:nvPr/>
        </p:nvSpPr>
        <p:spPr>
          <a:xfrm rot="5400000" flipH="1">
            <a:off x="-1408288" y="1569599"/>
            <a:ext cx="4287981" cy="943576"/>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37"/>
        <p:cNvGrpSpPr/>
        <p:nvPr/>
      </p:nvGrpSpPr>
      <p:grpSpPr>
        <a:xfrm>
          <a:off x="0" y="0"/>
          <a:ext cx="0" cy="0"/>
          <a:chOff x="0" y="0"/>
          <a:chExt cx="0" cy="0"/>
        </a:xfrm>
      </p:grpSpPr>
      <p:sp>
        <p:nvSpPr>
          <p:cNvPr id="138" name="Google Shape;138;p23"/>
          <p:cNvSpPr txBox="1">
            <a:spLocks noGrp="1"/>
          </p:cNvSpPr>
          <p:nvPr>
            <p:ph type="subTitle" idx="1"/>
          </p:nvPr>
        </p:nvSpPr>
        <p:spPr>
          <a:xfrm>
            <a:off x="1073075" y="2365588"/>
            <a:ext cx="1902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200"/>
              <a:buNone/>
              <a:defRPr sz="2100" b="1" i="0">
                <a:solidFill>
                  <a:schemeClr val="lt1"/>
                </a:solidFill>
                <a:latin typeface="Montserrat"/>
                <a:ea typeface="Montserrat"/>
                <a:cs typeface="Montserrat"/>
                <a:sym typeface="Montserrat"/>
              </a:defRPr>
            </a:lvl1pPr>
            <a:lvl2pPr lvl="1" algn="ctr" rtl="0">
              <a:spcBef>
                <a:spcPts val="0"/>
              </a:spcBef>
              <a:spcAft>
                <a:spcPts val="0"/>
              </a:spcAft>
              <a:buClr>
                <a:schemeClr val="accent2"/>
              </a:buClr>
              <a:buSzPts val="2200"/>
              <a:buNone/>
              <a:defRPr sz="2200">
                <a:solidFill>
                  <a:schemeClr val="accent2"/>
                </a:solidFill>
              </a:defRPr>
            </a:lvl2pPr>
            <a:lvl3pPr lvl="2" algn="ctr" rtl="0">
              <a:spcBef>
                <a:spcPts val="0"/>
              </a:spcBef>
              <a:spcAft>
                <a:spcPts val="0"/>
              </a:spcAft>
              <a:buClr>
                <a:schemeClr val="accent2"/>
              </a:buClr>
              <a:buSzPts val="2200"/>
              <a:buNone/>
              <a:defRPr sz="2200">
                <a:solidFill>
                  <a:schemeClr val="accent2"/>
                </a:solidFill>
              </a:defRPr>
            </a:lvl3pPr>
            <a:lvl4pPr lvl="3" algn="ctr" rtl="0">
              <a:spcBef>
                <a:spcPts val="0"/>
              </a:spcBef>
              <a:spcAft>
                <a:spcPts val="0"/>
              </a:spcAft>
              <a:buClr>
                <a:schemeClr val="accent2"/>
              </a:buClr>
              <a:buSzPts val="2200"/>
              <a:buNone/>
              <a:defRPr sz="2200">
                <a:solidFill>
                  <a:schemeClr val="accent2"/>
                </a:solidFill>
              </a:defRPr>
            </a:lvl4pPr>
            <a:lvl5pPr lvl="4" algn="ctr" rtl="0">
              <a:spcBef>
                <a:spcPts val="0"/>
              </a:spcBef>
              <a:spcAft>
                <a:spcPts val="0"/>
              </a:spcAft>
              <a:buClr>
                <a:schemeClr val="accent2"/>
              </a:buClr>
              <a:buSzPts val="2200"/>
              <a:buNone/>
              <a:defRPr sz="2200">
                <a:solidFill>
                  <a:schemeClr val="accent2"/>
                </a:solidFill>
              </a:defRPr>
            </a:lvl5pPr>
            <a:lvl6pPr lvl="5" algn="ctr" rtl="0">
              <a:spcBef>
                <a:spcPts val="0"/>
              </a:spcBef>
              <a:spcAft>
                <a:spcPts val="0"/>
              </a:spcAft>
              <a:buClr>
                <a:schemeClr val="accent2"/>
              </a:buClr>
              <a:buSzPts val="2200"/>
              <a:buNone/>
              <a:defRPr sz="2200">
                <a:solidFill>
                  <a:schemeClr val="accent2"/>
                </a:solidFill>
              </a:defRPr>
            </a:lvl6pPr>
            <a:lvl7pPr lvl="6" algn="ctr" rtl="0">
              <a:spcBef>
                <a:spcPts val="0"/>
              </a:spcBef>
              <a:spcAft>
                <a:spcPts val="0"/>
              </a:spcAft>
              <a:buClr>
                <a:schemeClr val="accent2"/>
              </a:buClr>
              <a:buSzPts val="2200"/>
              <a:buNone/>
              <a:defRPr sz="2200">
                <a:solidFill>
                  <a:schemeClr val="accent2"/>
                </a:solidFill>
              </a:defRPr>
            </a:lvl7pPr>
            <a:lvl8pPr lvl="7" algn="ctr" rtl="0">
              <a:spcBef>
                <a:spcPts val="0"/>
              </a:spcBef>
              <a:spcAft>
                <a:spcPts val="0"/>
              </a:spcAft>
              <a:buClr>
                <a:schemeClr val="accent2"/>
              </a:buClr>
              <a:buSzPts val="2200"/>
              <a:buNone/>
              <a:defRPr sz="2200">
                <a:solidFill>
                  <a:schemeClr val="accent2"/>
                </a:solidFill>
              </a:defRPr>
            </a:lvl8pPr>
            <a:lvl9pPr lvl="8" algn="ctr" rtl="0">
              <a:spcBef>
                <a:spcPts val="0"/>
              </a:spcBef>
              <a:spcAft>
                <a:spcPts val="0"/>
              </a:spcAft>
              <a:buClr>
                <a:schemeClr val="accent2"/>
              </a:buClr>
              <a:buSzPts val="2200"/>
              <a:buNone/>
              <a:defRPr sz="2200">
                <a:solidFill>
                  <a:schemeClr val="accent2"/>
                </a:solidFill>
              </a:defRPr>
            </a:lvl9pPr>
          </a:lstStyle>
          <a:p>
            <a:endParaRPr/>
          </a:p>
        </p:txBody>
      </p:sp>
      <p:sp>
        <p:nvSpPr>
          <p:cNvPr id="139" name="Google Shape;139;p23"/>
          <p:cNvSpPr txBox="1">
            <a:spLocks noGrp="1"/>
          </p:cNvSpPr>
          <p:nvPr>
            <p:ph type="title"/>
          </p:nvPr>
        </p:nvSpPr>
        <p:spPr>
          <a:xfrm>
            <a:off x="713250" y="539496"/>
            <a:ext cx="77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140" name="Google Shape;140;p23"/>
          <p:cNvSpPr txBox="1">
            <a:spLocks noGrp="1"/>
          </p:cNvSpPr>
          <p:nvPr>
            <p:ph type="subTitle" idx="2"/>
          </p:nvPr>
        </p:nvSpPr>
        <p:spPr>
          <a:xfrm>
            <a:off x="3621000" y="3051388"/>
            <a:ext cx="1902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200"/>
              <a:buNone/>
              <a:defRPr sz="2100" b="1" i="0">
                <a:solidFill>
                  <a:schemeClr val="lt1"/>
                </a:solidFill>
                <a:latin typeface="Montserrat"/>
                <a:ea typeface="Montserrat"/>
                <a:cs typeface="Montserrat"/>
                <a:sym typeface="Montserrat"/>
              </a:defRPr>
            </a:lvl1pPr>
            <a:lvl2pPr lvl="1" algn="ctr" rtl="0">
              <a:spcBef>
                <a:spcPts val="0"/>
              </a:spcBef>
              <a:spcAft>
                <a:spcPts val="0"/>
              </a:spcAft>
              <a:buClr>
                <a:schemeClr val="accent2"/>
              </a:buClr>
              <a:buSzPts val="2200"/>
              <a:buNone/>
              <a:defRPr sz="2200">
                <a:solidFill>
                  <a:schemeClr val="accent2"/>
                </a:solidFill>
              </a:defRPr>
            </a:lvl2pPr>
            <a:lvl3pPr lvl="2" algn="ctr" rtl="0">
              <a:spcBef>
                <a:spcPts val="0"/>
              </a:spcBef>
              <a:spcAft>
                <a:spcPts val="0"/>
              </a:spcAft>
              <a:buClr>
                <a:schemeClr val="accent2"/>
              </a:buClr>
              <a:buSzPts val="2200"/>
              <a:buNone/>
              <a:defRPr sz="2200">
                <a:solidFill>
                  <a:schemeClr val="accent2"/>
                </a:solidFill>
              </a:defRPr>
            </a:lvl3pPr>
            <a:lvl4pPr lvl="3" algn="ctr" rtl="0">
              <a:spcBef>
                <a:spcPts val="0"/>
              </a:spcBef>
              <a:spcAft>
                <a:spcPts val="0"/>
              </a:spcAft>
              <a:buClr>
                <a:schemeClr val="accent2"/>
              </a:buClr>
              <a:buSzPts val="2200"/>
              <a:buNone/>
              <a:defRPr sz="2200">
                <a:solidFill>
                  <a:schemeClr val="accent2"/>
                </a:solidFill>
              </a:defRPr>
            </a:lvl4pPr>
            <a:lvl5pPr lvl="4" algn="ctr" rtl="0">
              <a:spcBef>
                <a:spcPts val="0"/>
              </a:spcBef>
              <a:spcAft>
                <a:spcPts val="0"/>
              </a:spcAft>
              <a:buClr>
                <a:schemeClr val="accent2"/>
              </a:buClr>
              <a:buSzPts val="2200"/>
              <a:buNone/>
              <a:defRPr sz="2200">
                <a:solidFill>
                  <a:schemeClr val="accent2"/>
                </a:solidFill>
              </a:defRPr>
            </a:lvl5pPr>
            <a:lvl6pPr lvl="5" algn="ctr" rtl="0">
              <a:spcBef>
                <a:spcPts val="0"/>
              </a:spcBef>
              <a:spcAft>
                <a:spcPts val="0"/>
              </a:spcAft>
              <a:buClr>
                <a:schemeClr val="accent2"/>
              </a:buClr>
              <a:buSzPts val="2200"/>
              <a:buNone/>
              <a:defRPr sz="2200">
                <a:solidFill>
                  <a:schemeClr val="accent2"/>
                </a:solidFill>
              </a:defRPr>
            </a:lvl6pPr>
            <a:lvl7pPr lvl="6" algn="ctr" rtl="0">
              <a:spcBef>
                <a:spcPts val="0"/>
              </a:spcBef>
              <a:spcAft>
                <a:spcPts val="0"/>
              </a:spcAft>
              <a:buClr>
                <a:schemeClr val="accent2"/>
              </a:buClr>
              <a:buSzPts val="2200"/>
              <a:buNone/>
              <a:defRPr sz="2200">
                <a:solidFill>
                  <a:schemeClr val="accent2"/>
                </a:solidFill>
              </a:defRPr>
            </a:lvl7pPr>
            <a:lvl8pPr lvl="7" algn="ctr" rtl="0">
              <a:spcBef>
                <a:spcPts val="0"/>
              </a:spcBef>
              <a:spcAft>
                <a:spcPts val="0"/>
              </a:spcAft>
              <a:buClr>
                <a:schemeClr val="accent2"/>
              </a:buClr>
              <a:buSzPts val="2200"/>
              <a:buNone/>
              <a:defRPr sz="2200">
                <a:solidFill>
                  <a:schemeClr val="accent2"/>
                </a:solidFill>
              </a:defRPr>
            </a:lvl8pPr>
            <a:lvl9pPr lvl="8" algn="ctr" rtl="0">
              <a:spcBef>
                <a:spcPts val="0"/>
              </a:spcBef>
              <a:spcAft>
                <a:spcPts val="0"/>
              </a:spcAft>
              <a:buClr>
                <a:schemeClr val="accent2"/>
              </a:buClr>
              <a:buSzPts val="2200"/>
              <a:buNone/>
              <a:defRPr sz="2200">
                <a:solidFill>
                  <a:schemeClr val="accent2"/>
                </a:solidFill>
              </a:defRPr>
            </a:lvl9pPr>
          </a:lstStyle>
          <a:p>
            <a:endParaRPr/>
          </a:p>
        </p:txBody>
      </p:sp>
      <p:sp>
        <p:nvSpPr>
          <p:cNvPr id="141" name="Google Shape;141;p23"/>
          <p:cNvSpPr txBox="1">
            <a:spLocks noGrp="1"/>
          </p:cNvSpPr>
          <p:nvPr>
            <p:ph type="subTitle" idx="3"/>
          </p:nvPr>
        </p:nvSpPr>
        <p:spPr>
          <a:xfrm>
            <a:off x="6168925" y="2365588"/>
            <a:ext cx="1902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200"/>
              <a:buNone/>
              <a:defRPr sz="2100" b="1" i="0">
                <a:solidFill>
                  <a:schemeClr val="lt1"/>
                </a:solidFill>
                <a:latin typeface="Montserrat"/>
                <a:ea typeface="Montserrat"/>
                <a:cs typeface="Montserrat"/>
                <a:sym typeface="Montserrat"/>
              </a:defRPr>
            </a:lvl1pPr>
            <a:lvl2pPr lvl="1" algn="ctr" rtl="0">
              <a:spcBef>
                <a:spcPts val="0"/>
              </a:spcBef>
              <a:spcAft>
                <a:spcPts val="0"/>
              </a:spcAft>
              <a:buClr>
                <a:schemeClr val="accent2"/>
              </a:buClr>
              <a:buSzPts val="2200"/>
              <a:buNone/>
              <a:defRPr sz="2200">
                <a:solidFill>
                  <a:schemeClr val="accent2"/>
                </a:solidFill>
              </a:defRPr>
            </a:lvl2pPr>
            <a:lvl3pPr lvl="2" algn="ctr" rtl="0">
              <a:spcBef>
                <a:spcPts val="0"/>
              </a:spcBef>
              <a:spcAft>
                <a:spcPts val="0"/>
              </a:spcAft>
              <a:buClr>
                <a:schemeClr val="accent2"/>
              </a:buClr>
              <a:buSzPts val="2200"/>
              <a:buNone/>
              <a:defRPr sz="2200">
                <a:solidFill>
                  <a:schemeClr val="accent2"/>
                </a:solidFill>
              </a:defRPr>
            </a:lvl3pPr>
            <a:lvl4pPr lvl="3" algn="ctr" rtl="0">
              <a:spcBef>
                <a:spcPts val="0"/>
              </a:spcBef>
              <a:spcAft>
                <a:spcPts val="0"/>
              </a:spcAft>
              <a:buClr>
                <a:schemeClr val="accent2"/>
              </a:buClr>
              <a:buSzPts val="2200"/>
              <a:buNone/>
              <a:defRPr sz="2200">
                <a:solidFill>
                  <a:schemeClr val="accent2"/>
                </a:solidFill>
              </a:defRPr>
            </a:lvl4pPr>
            <a:lvl5pPr lvl="4" algn="ctr" rtl="0">
              <a:spcBef>
                <a:spcPts val="0"/>
              </a:spcBef>
              <a:spcAft>
                <a:spcPts val="0"/>
              </a:spcAft>
              <a:buClr>
                <a:schemeClr val="accent2"/>
              </a:buClr>
              <a:buSzPts val="2200"/>
              <a:buNone/>
              <a:defRPr sz="2200">
                <a:solidFill>
                  <a:schemeClr val="accent2"/>
                </a:solidFill>
              </a:defRPr>
            </a:lvl5pPr>
            <a:lvl6pPr lvl="5" algn="ctr" rtl="0">
              <a:spcBef>
                <a:spcPts val="0"/>
              </a:spcBef>
              <a:spcAft>
                <a:spcPts val="0"/>
              </a:spcAft>
              <a:buClr>
                <a:schemeClr val="accent2"/>
              </a:buClr>
              <a:buSzPts val="2200"/>
              <a:buNone/>
              <a:defRPr sz="2200">
                <a:solidFill>
                  <a:schemeClr val="accent2"/>
                </a:solidFill>
              </a:defRPr>
            </a:lvl6pPr>
            <a:lvl7pPr lvl="6" algn="ctr" rtl="0">
              <a:spcBef>
                <a:spcPts val="0"/>
              </a:spcBef>
              <a:spcAft>
                <a:spcPts val="0"/>
              </a:spcAft>
              <a:buClr>
                <a:schemeClr val="accent2"/>
              </a:buClr>
              <a:buSzPts val="2200"/>
              <a:buNone/>
              <a:defRPr sz="2200">
                <a:solidFill>
                  <a:schemeClr val="accent2"/>
                </a:solidFill>
              </a:defRPr>
            </a:lvl7pPr>
            <a:lvl8pPr lvl="7" algn="ctr" rtl="0">
              <a:spcBef>
                <a:spcPts val="0"/>
              </a:spcBef>
              <a:spcAft>
                <a:spcPts val="0"/>
              </a:spcAft>
              <a:buClr>
                <a:schemeClr val="accent2"/>
              </a:buClr>
              <a:buSzPts val="2200"/>
              <a:buNone/>
              <a:defRPr sz="2200">
                <a:solidFill>
                  <a:schemeClr val="accent2"/>
                </a:solidFill>
              </a:defRPr>
            </a:lvl8pPr>
            <a:lvl9pPr lvl="8" algn="ctr" rtl="0">
              <a:spcBef>
                <a:spcPts val="0"/>
              </a:spcBef>
              <a:spcAft>
                <a:spcPts val="0"/>
              </a:spcAft>
              <a:buClr>
                <a:schemeClr val="accent2"/>
              </a:buClr>
              <a:buSzPts val="2200"/>
              <a:buNone/>
              <a:defRPr sz="2200">
                <a:solidFill>
                  <a:schemeClr val="accent2"/>
                </a:solidFill>
              </a:defRPr>
            </a:lvl9pPr>
          </a:lstStyle>
          <a:p>
            <a:endParaRPr/>
          </a:p>
        </p:txBody>
      </p:sp>
      <p:sp>
        <p:nvSpPr>
          <p:cNvPr id="142" name="Google Shape;142;p23"/>
          <p:cNvSpPr txBox="1">
            <a:spLocks noGrp="1"/>
          </p:cNvSpPr>
          <p:nvPr>
            <p:ph type="subTitle" idx="4"/>
          </p:nvPr>
        </p:nvSpPr>
        <p:spPr>
          <a:xfrm>
            <a:off x="1073075" y="2664798"/>
            <a:ext cx="19020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200"/>
              <a:buNone/>
              <a:defRPr i="0"/>
            </a:lvl1pPr>
            <a:lvl2pPr lvl="1" algn="ctr" rtl="0">
              <a:spcBef>
                <a:spcPts val="0"/>
              </a:spcBef>
              <a:spcAft>
                <a:spcPts val="0"/>
              </a:spcAft>
              <a:buClr>
                <a:schemeClr val="accent2"/>
              </a:buClr>
              <a:buSzPts val="2200"/>
              <a:buNone/>
              <a:defRPr sz="2200">
                <a:solidFill>
                  <a:schemeClr val="accent2"/>
                </a:solidFill>
              </a:defRPr>
            </a:lvl2pPr>
            <a:lvl3pPr lvl="2" algn="ctr" rtl="0">
              <a:spcBef>
                <a:spcPts val="0"/>
              </a:spcBef>
              <a:spcAft>
                <a:spcPts val="0"/>
              </a:spcAft>
              <a:buClr>
                <a:schemeClr val="accent2"/>
              </a:buClr>
              <a:buSzPts val="2200"/>
              <a:buNone/>
              <a:defRPr sz="2200">
                <a:solidFill>
                  <a:schemeClr val="accent2"/>
                </a:solidFill>
              </a:defRPr>
            </a:lvl3pPr>
            <a:lvl4pPr lvl="3" algn="ctr" rtl="0">
              <a:spcBef>
                <a:spcPts val="0"/>
              </a:spcBef>
              <a:spcAft>
                <a:spcPts val="0"/>
              </a:spcAft>
              <a:buClr>
                <a:schemeClr val="accent2"/>
              </a:buClr>
              <a:buSzPts val="2200"/>
              <a:buNone/>
              <a:defRPr sz="2200">
                <a:solidFill>
                  <a:schemeClr val="accent2"/>
                </a:solidFill>
              </a:defRPr>
            </a:lvl4pPr>
            <a:lvl5pPr lvl="4" algn="ctr" rtl="0">
              <a:spcBef>
                <a:spcPts val="0"/>
              </a:spcBef>
              <a:spcAft>
                <a:spcPts val="0"/>
              </a:spcAft>
              <a:buClr>
                <a:schemeClr val="accent2"/>
              </a:buClr>
              <a:buSzPts val="2200"/>
              <a:buNone/>
              <a:defRPr sz="2200">
                <a:solidFill>
                  <a:schemeClr val="accent2"/>
                </a:solidFill>
              </a:defRPr>
            </a:lvl5pPr>
            <a:lvl6pPr lvl="5" algn="ctr" rtl="0">
              <a:spcBef>
                <a:spcPts val="0"/>
              </a:spcBef>
              <a:spcAft>
                <a:spcPts val="0"/>
              </a:spcAft>
              <a:buClr>
                <a:schemeClr val="accent2"/>
              </a:buClr>
              <a:buSzPts val="2200"/>
              <a:buNone/>
              <a:defRPr sz="2200">
                <a:solidFill>
                  <a:schemeClr val="accent2"/>
                </a:solidFill>
              </a:defRPr>
            </a:lvl6pPr>
            <a:lvl7pPr lvl="6" algn="ctr" rtl="0">
              <a:spcBef>
                <a:spcPts val="0"/>
              </a:spcBef>
              <a:spcAft>
                <a:spcPts val="0"/>
              </a:spcAft>
              <a:buClr>
                <a:schemeClr val="accent2"/>
              </a:buClr>
              <a:buSzPts val="2200"/>
              <a:buNone/>
              <a:defRPr sz="2200">
                <a:solidFill>
                  <a:schemeClr val="accent2"/>
                </a:solidFill>
              </a:defRPr>
            </a:lvl7pPr>
            <a:lvl8pPr lvl="7" algn="ctr" rtl="0">
              <a:spcBef>
                <a:spcPts val="0"/>
              </a:spcBef>
              <a:spcAft>
                <a:spcPts val="0"/>
              </a:spcAft>
              <a:buClr>
                <a:schemeClr val="accent2"/>
              </a:buClr>
              <a:buSzPts val="2200"/>
              <a:buNone/>
              <a:defRPr sz="2200">
                <a:solidFill>
                  <a:schemeClr val="accent2"/>
                </a:solidFill>
              </a:defRPr>
            </a:lvl8pPr>
            <a:lvl9pPr lvl="8" algn="ctr" rtl="0">
              <a:spcBef>
                <a:spcPts val="0"/>
              </a:spcBef>
              <a:spcAft>
                <a:spcPts val="0"/>
              </a:spcAft>
              <a:buClr>
                <a:schemeClr val="accent2"/>
              </a:buClr>
              <a:buSzPts val="2200"/>
              <a:buNone/>
              <a:defRPr sz="2200">
                <a:solidFill>
                  <a:schemeClr val="accent2"/>
                </a:solidFill>
              </a:defRPr>
            </a:lvl9pPr>
          </a:lstStyle>
          <a:p>
            <a:endParaRPr/>
          </a:p>
        </p:txBody>
      </p:sp>
      <p:sp>
        <p:nvSpPr>
          <p:cNvPr id="143" name="Google Shape;143;p23"/>
          <p:cNvSpPr txBox="1">
            <a:spLocks noGrp="1"/>
          </p:cNvSpPr>
          <p:nvPr>
            <p:ph type="subTitle" idx="5"/>
          </p:nvPr>
        </p:nvSpPr>
        <p:spPr>
          <a:xfrm>
            <a:off x="3621000" y="3350561"/>
            <a:ext cx="19020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200"/>
              <a:buNone/>
              <a:defRPr i="0"/>
            </a:lvl1pPr>
            <a:lvl2pPr lvl="1" algn="ctr" rtl="0">
              <a:spcBef>
                <a:spcPts val="0"/>
              </a:spcBef>
              <a:spcAft>
                <a:spcPts val="0"/>
              </a:spcAft>
              <a:buClr>
                <a:schemeClr val="accent2"/>
              </a:buClr>
              <a:buSzPts val="2200"/>
              <a:buNone/>
              <a:defRPr sz="2200">
                <a:solidFill>
                  <a:schemeClr val="accent2"/>
                </a:solidFill>
              </a:defRPr>
            </a:lvl2pPr>
            <a:lvl3pPr lvl="2" algn="ctr" rtl="0">
              <a:spcBef>
                <a:spcPts val="0"/>
              </a:spcBef>
              <a:spcAft>
                <a:spcPts val="0"/>
              </a:spcAft>
              <a:buClr>
                <a:schemeClr val="accent2"/>
              </a:buClr>
              <a:buSzPts val="2200"/>
              <a:buNone/>
              <a:defRPr sz="2200">
                <a:solidFill>
                  <a:schemeClr val="accent2"/>
                </a:solidFill>
              </a:defRPr>
            </a:lvl3pPr>
            <a:lvl4pPr lvl="3" algn="ctr" rtl="0">
              <a:spcBef>
                <a:spcPts val="0"/>
              </a:spcBef>
              <a:spcAft>
                <a:spcPts val="0"/>
              </a:spcAft>
              <a:buClr>
                <a:schemeClr val="accent2"/>
              </a:buClr>
              <a:buSzPts val="2200"/>
              <a:buNone/>
              <a:defRPr sz="2200">
                <a:solidFill>
                  <a:schemeClr val="accent2"/>
                </a:solidFill>
              </a:defRPr>
            </a:lvl4pPr>
            <a:lvl5pPr lvl="4" algn="ctr" rtl="0">
              <a:spcBef>
                <a:spcPts val="0"/>
              </a:spcBef>
              <a:spcAft>
                <a:spcPts val="0"/>
              </a:spcAft>
              <a:buClr>
                <a:schemeClr val="accent2"/>
              </a:buClr>
              <a:buSzPts val="2200"/>
              <a:buNone/>
              <a:defRPr sz="2200">
                <a:solidFill>
                  <a:schemeClr val="accent2"/>
                </a:solidFill>
              </a:defRPr>
            </a:lvl5pPr>
            <a:lvl6pPr lvl="5" algn="ctr" rtl="0">
              <a:spcBef>
                <a:spcPts val="0"/>
              </a:spcBef>
              <a:spcAft>
                <a:spcPts val="0"/>
              </a:spcAft>
              <a:buClr>
                <a:schemeClr val="accent2"/>
              </a:buClr>
              <a:buSzPts val="2200"/>
              <a:buNone/>
              <a:defRPr sz="2200">
                <a:solidFill>
                  <a:schemeClr val="accent2"/>
                </a:solidFill>
              </a:defRPr>
            </a:lvl6pPr>
            <a:lvl7pPr lvl="6" algn="ctr" rtl="0">
              <a:spcBef>
                <a:spcPts val="0"/>
              </a:spcBef>
              <a:spcAft>
                <a:spcPts val="0"/>
              </a:spcAft>
              <a:buClr>
                <a:schemeClr val="accent2"/>
              </a:buClr>
              <a:buSzPts val="2200"/>
              <a:buNone/>
              <a:defRPr sz="2200">
                <a:solidFill>
                  <a:schemeClr val="accent2"/>
                </a:solidFill>
              </a:defRPr>
            </a:lvl7pPr>
            <a:lvl8pPr lvl="7" algn="ctr" rtl="0">
              <a:spcBef>
                <a:spcPts val="0"/>
              </a:spcBef>
              <a:spcAft>
                <a:spcPts val="0"/>
              </a:spcAft>
              <a:buClr>
                <a:schemeClr val="accent2"/>
              </a:buClr>
              <a:buSzPts val="2200"/>
              <a:buNone/>
              <a:defRPr sz="2200">
                <a:solidFill>
                  <a:schemeClr val="accent2"/>
                </a:solidFill>
              </a:defRPr>
            </a:lvl8pPr>
            <a:lvl9pPr lvl="8" algn="ctr" rtl="0">
              <a:spcBef>
                <a:spcPts val="0"/>
              </a:spcBef>
              <a:spcAft>
                <a:spcPts val="0"/>
              </a:spcAft>
              <a:buClr>
                <a:schemeClr val="accent2"/>
              </a:buClr>
              <a:buSzPts val="2200"/>
              <a:buNone/>
              <a:defRPr sz="2200">
                <a:solidFill>
                  <a:schemeClr val="accent2"/>
                </a:solidFill>
              </a:defRPr>
            </a:lvl9pPr>
          </a:lstStyle>
          <a:p>
            <a:endParaRPr/>
          </a:p>
        </p:txBody>
      </p:sp>
      <p:sp>
        <p:nvSpPr>
          <p:cNvPr id="144" name="Google Shape;144;p23"/>
          <p:cNvSpPr txBox="1">
            <a:spLocks noGrp="1"/>
          </p:cNvSpPr>
          <p:nvPr>
            <p:ph type="subTitle" idx="6"/>
          </p:nvPr>
        </p:nvSpPr>
        <p:spPr>
          <a:xfrm>
            <a:off x="6168925" y="2664798"/>
            <a:ext cx="19020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200"/>
              <a:buNone/>
              <a:defRPr i="0"/>
            </a:lvl1pPr>
            <a:lvl2pPr lvl="1" algn="ctr" rtl="0">
              <a:spcBef>
                <a:spcPts val="0"/>
              </a:spcBef>
              <a:spcAft>
                <a:spcPts val="0"/>
              </a:spcAft>
              <a:buClr>
                <a:schemeClr val="accent2"/>
              </a:buClr>
              <a:buSzPts val="2200"/>
              <a:buNone/>
              <a:defRPr sz="2200">
                <a:solidFill>
                  <a:schemeClr val="accent2"/>
                </a:solidFill>
              </a:defRPr>
            </a:lvl2pPr>
            <a:lvl3pPr lvl="2" algn="ctr" rtl="0">
              <a:spcBef>
                <a:spcPts val="0"/>
              </a:spcBef>
              <a:spcAft>
                <a:spcPts val="0"/>
              </a:spcAft>
              <a:buClr>
                <a:schemeClr val="accent2"/>
              </a:buClr>
              <a:buSzPts val="2200"/>
              <a:buNone/>
              <a:defRPr sz="2200">
                <a:solidFill>
                  <a:schemeClr val="accent2"/>
                </a:solidFill>
              </a:defRPr>
            </a:lvl3pPr>
            <a:lvl4pPr lvl="3" algn="ctr" rtl="0">
              <a:spcBef>
                <a:spcPts val="0"/>
              </a:spcBef>
              <a:spcAft>
                <a:spcPts val="0"/>
              </a:spcAft>
              <a:buClr>
                <a:schemeClr val="accent2"/>
              </a:buClr>
              <a:buSzPts val="2200"/>
              <a:buNone/>
              <a:defRPr sz="2200">
                <a:solidFill>
                  <a:schemeClr val="accent2"/>
                </a:solidFill>
              </a:defRPr>
            </a:lvl4pPr>
            <a:lvl5pPr lvl="4" algn="ctr" rtl="0">
              <a:spcBef>
                <a:spcPts val="0"/>
              </a:spcBef>
              <a:spcAft>
                <a:spcPts val="0"/>
              </a:spcAft>
              <a:buClr>
                <a:schemeClr val="accent2"/>
              </a:buClr>
              <a:buSzPts val="2200"/>
              <a:buNone/>
              <a:defRPr sz="2200">
                <a:solidFill>
                  <a:schemeClr val="accent2"/>
                </a:solidFill>
              </a:defRPr>
            </a:lvl5pPr>
            <a:lvl6pPr lvl="5" algn="ctr" rtl="0">
              <a:spcBef>
                <a:spcPts val="0"/>
              </a:spcBef>
              <a:spcAft>
                <a:spcPts val="0"/>
              </a:spcAft>
              <a:buClr>
                <a:schemeClr val="accent2"/>
              </a:buClr>
              <a:buSzPts val="2200"/>
              <a:buNone/>
              <a:defRPr sz="2200">
                <a:solidFill>
                  <a:schemeClr val="accent2"/>
                </a:solidFill>
              </a:defRPr>
            </a:lvl6pPr>
            <a:lvl7pPr lvl="6" algn="ctr" rtl="0">
              <a:spcBef>
                <a:spcPts val="0"/>
              </a:spcBef>
              <a:spcAft>
                <a:spcPts val="0"/>
              </a:spcAft>
              <a:buClr>
                <a:schemeClr val="accent2"/>
              </a:buClr>
              <a:buSzPts val="2200"/>
              <a:buNone/>
              <a:defRPr sz="2200">
                <a:solidFill>
                  <a:schemeClr val="accent2"/>
                </a:solidFill>
              </a:defRPr>
            </a:lvl7pPr>
            <a:lvl8pPr lvl="7" algn="ctr" rtl="0">
              <a:spcBef>
                <a:spcPts val="0"/>
              </a:spcBef>
              <a:spcAft>
                <a:spcPts val="0"/>
              </a:spcAft>
              <a:buClr>
                <a:schemeClr val="accent2"/>
              </a:buClr>
              <a:buSzPts val="2200"/>
              <a:buNone/>
              <a:defRPr sz="2200">
                <a:solidFill>
                  <a:schemeClr val="accent2"/>
                </a:solidFill>
              </a:defRPr>
            </a:lvl8pPr>
            <a:lvl9pPr lvl="8" algn="ctr" rtl="0">
              <a:spcBef>
                <a:spcPts val="0"/>
              </a:spcBef>
              <a:spcAft>
                <a:spcPts val="0"/>
              </a:spcAft>
              <a:buClr>
                <a:schemeClr val="accent2"/>
              </a:buClr>
              <a:buSzPts val="2200"/>
              <a:buNone/>
              <a:defRPr sz="2200">
                <a:solidFill>
                  <a:schemeClr val="accent2"/>
                </a:solidFill>
              </a:defRPr>
            </a:lvl9pPr>
          </a:lstStyle>
          <a:p>
            <a:endParaRPr/>
          </a:p>
        </p:txBody>
      </p:sp>
      <p:sp>
        <p:nvSpPr>
          <p:cNvPr id="145" name="Google Shape;145;p23"/>
          <p:cNvSpPr/>
          <p:nvPr/>
        </p:nvSpPr>
        <p:spPr>
          <a:xfrm flipH="1">
            <a:off x="-566669" y="4313825"/>
            <a:ext cx="2762236" cy="607804"/>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7049656" y="4313825"/>
            <a:ext cx="2762236" cy="607804"/>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flipH="1">
            <a:off x="7761244" y="4252027"/>
            <a:ext cx="1543267" cy="365698"/>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flipH="1">
            <a:off x="-470859" y="3673800"/>
            <a:ext cx="1184099" cy="280606"/>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8">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713250" y="539496"/>
            <a:ext cx="77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78" name="Google Shape;178;p26"/>
          <p:cNvSpPr txBox="1">
            <a:spLocks noGrp="1"/>
          </p:cNvSpPr>
          <p:nvPr>
            <p:ph type="subTitle" idx="1"/>
          </p:nvPr>
        </p:nvSpPr>
        <p:spPr>
          <a:xfrm>
            <a:off x="712763" y="1997908"/>
            <a:ext cx="2046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100"/>
              <a:buNone/>
              <a:defRPr sz="2100" b="1" i="0">
                <a:solidFill>
                  <a:schemeClr val="lt1"/>
                </a:solidFill>
                <a:latin typeface="Montserrat"/>
                <a:ea typeface="Montserrat"/>
                <a:cs typeface="Montserrat"/>
                <a:sym typeface="Montserrat"/>
              </a:defRPr>
            </a:lvl1pPr>
            <a:lvl2pPr lvl="1" algn="ctr" rtl="0">
              <a:spcBef>
                <a:spcPts val="0"/>
              </a:spcBef>
              <a:spcAft>
                <a:spcPts val="0"/>
              </a:spcAft>
              <a:buClr>
                <a:schemeClr val="accent2"/>
              </a:buClr>
              <a:buSzPts val="2100"/>
              <a:buNone/>
              <a:defRPr sz="2100">
                <a:solidFill>
                  <a:schemeClr val="accent2"/>
                </a:solidFill>
              </a:defRPr>
            </a:lvl2pPr>
            <a:lvl3pPr lvl="2" algn="ctr" rtl="0">
              <a:spcBef>
                <a:spcPts val="0"/>
              </a:spcBef>
              <a:spcAft>
                <a:spcPts val="0"/>
              </a:spcAft>
              <a:buClr>
                <a:schemeClr val="accent2"/>
              </a:buClr>
              <a:buSzPts val="2100"/>
              <a:buNone/>
              <a:defRPr sz="2100">
                <a:solidFill>
                  <a:schemeClr val="accent2"/>
                </a:solidFill>
              </a:defRPr>
            </a:lvl3pPr>
            <a:lvl4pPr lvl="3" algn="ctr" rtl="0">
              <a:spcBef>
                <a:spcPts val="0"/>
              </a:spcBef>
              <a:spcAft>
                <a:spcPts val="0"/>
              </a:spcAft>
              <a:buClr>
                <a:schemeClr val="accent2"/>
              </a:buClr>
              <a:buSzPts val="2100"/>
              <a:buNone/>
              <a:defRPr sz="2100">
                <a:solidFill>
                  <a:schemeClr val="accent2"/>
                </a:solidFill>
              </a:defRPr>
            </a:lvl4pPr>
            <a:lvl5pPr lvl="4" algn="ctr" rtl="0">
              <a:spcBef>
                <a:spcPts val="0"/>
              </a:spcBef>
              <a:spcAft>
                <a:spcPts val="0"/>
              </a:spcAft>
              <a:buClr>
                <a:schemeClr val="accent2"/>
              </a:buClr>
              <a:buSzPts val="2100"/>
              <a:buNone/>
              <a:defRPr sz="2100">
                <a:solidFill>
                  <a:schemeClr val="accent2"/>
                </a:solidFill>
              </a:defRPr>
            </a:lvl5pPr>
            <a:lvl6pPr lvl="5" algn="ctr" rtl="0">
              <a:spcBef>
                <a:spcPts val="0"/>
              </a:spcBef>
              <a:spcAft>
                <a:spcPts val="0"/>
              </a:spcAft>
              <a:buClr>
                <a:schemeClr val="accent2"/>
              </a:buClr>
              <a:buSzPts val="2100"/>
              <a:buNone/>
              <a:defRPr sz="2100">
                <a:solidFill>
                  <a:schemeClr val="accent2"/>
                </a:solidFill>
              </a:defRPr>
            </a:lvl6pPr>
            <a:lvl7pPr lvl="6" algn="ctr" rtl="0">
              <a:spcBef>
                <a:spcPts val="0"/>
              </a:spcBef>
              <a:spcAft>
                <a:spcPts val="0"/>
              </a:spcAft>
              <a:buClr>
                <a:schemeClr val="accent2"/>
              </a:buClr>
              <a:buSzPts val="2100"/>
              <a:buNone/>
              <a:defRPr sz="2100">
                <a:solidFill>
                  <a:schemeClr val="accent2"/>
                </a:solidFill>
              </a:defRPr>
            </a:lvl7pPr>
            <a:lvl8pPr lvl="7" algn="ctr" rtl="0">
              <a:spcBef>
                <a:spcPts val="0"/>
              </a:spcBef>
              <a:spcAft>
                <a:spcPts val="0"/>
              </a:spcAft>
              <a:buClr>
                <a:schemeClr val="accent2"/>
              </a:buClr>
              <a:buSzPts val="2100"/>
              <a:buNone/>
              <a:defRPr sz="2100">
                <a:solidFill>
                  <a:schemeClr val="accent2"/>
                </a:solidFill>
              </a:defRPr>
            </a:lvl8pPr>
            <a:lvl9pPr lvl="8" algn="ctr" rtl="0">
              <a:spcBef>
                <a:spcPts val="0"/>
              </a:spcBef>
              <a:spcAft>
                <a:spcPts val="0"/>
              </a:spcAft>
              <a:buClr>
                <a:schemeClr val="accent2"/>
              </a:buClr>
              <a:buSzPts val="2100"/>
              <a:buNone/>
              <a:defRPr sz="2100">
                <a:solidFill>
                  <a:schemeClr val="accent2"/>
                </a:solidFill>
              </a:defRPr>
            </a:lvl9pPr>
          </a:lstStyle>
          <a:p>
            <a:endParaRPr/>
          </a:p>
        </p:txBody>
      </p:sp>
      <p:sp>
        <p:nvSpPr>
          <p:cNvPr id="179" name="Google Shape;179;p26"/>
          <p:cNvSpPr txBox="1">
            <a:spLocks noGrp="1"/>
          </p:cNvSpPr>
          <p:nvPr>
            <p:ph type="subTitle" idx="2"/>
          </p:nvPr>
        </p:nvSpPr>
        <p:spPr>
          <a:xfrm>
            <a:off x="712763" y="2318608"/>
            <a:ext cx="2046000" cy="54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i="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0" name="Google Shape;180;p26"/>
          <p:cNvSpPr txBox="1">
            <a:spLocks noGrp="1"/>
          </p:cNvSpPr>
          <p:nvPr>
            <p:ph type="subTitle" idx="3"/>
          </p:nvPr>
        </p:nvSpPr>
        <p:spPr>
          <a:xfrm>
            <a:off x="3547693" y="1993495"/>
            <a:ext cx="2046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100"/>
              <a:buNone/>
              <a:defRPr sz="2100" b="1" i="0">
                <a:solidFill>
                  <a:schemeClr val="lt1"/>
                </a:solidFill>
                <a:latin typeface="Montserrat"/>
                <a:ea typeface="Montserrat"/>
                <a:cs typeface="Montserrat"/>
                <a:sym typeface="Montserrat"/>
              </a:defRPr>
            </a:lvl1pPr>
            <a:lvl2pPr lvl="1" algn="ctr" rtl="0">
              <a:spcBef>
                <a:spcPts val="0"/>
              </a:spcBef>
              <a:spcAft>
                <a:spcPts val="0"/>
              </a:spcAft>
              <a:buClr>
                <a:schemeClr val="accent2"/>
              </a:buClr>
              <a:buSzPts val="2100"/>
              <a:buNone/>
              <a:defRPr sz="2100">
                <a:solidFill>
                  <a:schemeClr val="accent2"/>
                </a:solidFill>
              </a:defRPr>
            </a:lvl2pPr>
            <a:lvl3pPr lvl="2" algn="ctr" rtl="0">
              <a:spcBef>
                <a:spcPts val="0"/>
              </a:spcBef>
              <a:spcAft>
                <a:spcPts val="0"/>
              </a:spcAft>
              <a:buClr>
                <a:schemeClr val="accent2"/>
              </a:buClr>
              <a:buSzPts val="2100"/>
              <a:buNone/>
              <a:defRPr sz="2100">
                <a:solidFill>
                  <a:schemeClr val="accent2"/>
                </a:solidFill>
              </a:defRPr>
            </a:lvl3pPr>
            <a:lvl4pPr lvl="3" algn="ctr" rtl="0">
              <a:spcBef>
                <a:spcPts val="0"/>
              </a:spcBef>
              <a:spcAft>
                <a:spcPts val="0"/>
              </a:spcAft>
              <a:buClr>
                <a:schemeClr val="accent2"/>
              </a:buClr>
              <a:buSzPts val="2100"/>
              <a:buNone/>
              <a:defRPr sz="2100">
                <a:solidFill>
                  <a:schemeClr val="accent2"/>
                </a:solidFill>
              </a:defRPr>
            </a:lvl4pPr>
            <a:lvl5pPr lvl="4" algn="ctr" rtl="0">
              <a:spcBef>
                <a:spcPts val="0"/>
              </a:spcBef>
              <a:spcAft>
                <a:spcPts val="0"/>
              </a:spcAft>
              <a:buClr>
                <a:schemeClr val="accent2"/>
              </a:buClr>
              <a:buSzPts val="2100"/>
              <a:buNone/>
              <a:defRPr sz="2100">
                <a:solidFill>
                  <a:schemeClr val="accent2"/>
                </a:solidFill>
              </a:defRPr>
            </a:lvl5pPr>
            <a:lvl6pPr lvl="5" algn="ctr" rtl="0">
              <a:spcBef>
                <a:spcPts val="0"/>
              </a:spcBef>
              <a:spcAft>
                <a:spcPts val="0"/>
              </a:spcAft>
              <a:buClr>
                <a:schemeClr val="accent2"/>
              </a:buClr>
              <a:buSzPts val="2100"/>
              <a:buNone/>
              <a:defRPr sz="2100">
                <a:solidFill>
                  <a:schemeClr val="accent2"/>
                </a:solidFill>
              </a:defRPr>
            </a:lvl6pPr>
            <a:lvl7pPr lvl="6" algn="ctr" rtl="0">
              <a:spcBef>
                <a:spcPts val="0"/>
              </a:spcBef>
              <a:spcAft>
                <a:spcPts val="0"/>
              </a:spcAft>
              <a:buClr>
                <a:schemeClr val="accent2"/>
              </a:buClr>
              <a:buSzPts val="2100"/>
              <a:buNone/>
              <a:defRPr sz="2100">
                <a:solidFill>
                  <a:schemeClr val="accent2"/>
                </a:solidFill>
              </a:defRPr>
            </a:lvl7pPr>
            <a:lvl8pPr lvl="7" algn="ctr" rtl="0">
              <a:spcBef>
                <a:spcPts val="0"/>
              </a:spcBef>
              <a:spcAft>
                <a:spcPts val="0"/>
              </a:spcAft>
              <a:buClr>
                <a:schemeClr val="accent2"/>
              </a:buClr>
              <a:buSzPts val="2100"/>
              <a:buNone/>
              <a:defRPr sz="2100">
                <a:solidFill>
                  <a:schemeClr val="accent2"/>
                </a:solidFill>
              </a:defRPr>
            </a:lvl8pPr>
            <a:lvl9pPr lvl="8" algn="ctr" rtl="0">
              <a:spcBef>
                <a:spcPts val="0"/>
              </a:spcBef>
              <a:spcAft>
                <a:spcPts val="0"/>
              </a:spcAft>
              <a:buClr>
                <a:schemeClr val="accent2"/>
              </a:buClr>
              <a:buSzPts val="2100"/>
              <a:buNone/>
              <a:defRPr sz="2100">
                <a:solidFill>
                  <a:schemeClr val="accent2"/>
                </a:solidFill>
              </a:defRPr>
            </a:lvl9pPr>
          </a:lstStyle>
          <a:p>
            <a:endParaRPr/>
          </a:p>
        </p:txBody>
      </p:sp>
      <p:sp>
        <p:nvSpPr>
          <p:cNvPr id="181" name="Google Shape;181;p26"/>
          <p:cNvSpPr txBox="1">
            <a:spLocks noGrp="1"/>
          </p:cNvSpPr>
          <p:nvPr>
            <p:ph type="subTitle" idx="4"/>
          </p:nvPr>
        </p:nvSpPr>
        <p:spPr>
          <a:xfrm>
            <a:off x="3547693" y="2314195"/>
            <a:ext cx="2046000" cy="54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i="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2" name="Google Shape;182;p26"/>
          <p:cNvSpPr txBox="1">
            <a:spLocks noGrp="1"/>
          </p:cNvSpPr>
          <p:nvPr>
            <p:ph type="subTitle" idx="5"/>
          </p:nvPr>
        </p:nvSpPr>
        <p:spPr>
          <a:xfrm>
            <a:off x="6382624" y="1997908"/>
            <a:ext cx="2046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100"/>
              <a:buNone/>
              <a:defRPr sz="2100" b="1" i="0">
                <a:solidFill>
                  <a:schemeClr val="lt1"/>
                </a:solidFill>
                <a:latin typeface="Montserrat"/>
                <a:ea typeface="Montserrat"/>
                <a:cs typeface="Montserrat"/>
                <a:sym typeface="Montserrat"/>
              </a:defRPr>
            </a:lvl1pPr>
            <a:lvl2pPr lvl="1" algn="ctr" rtl="0">
              <a:spcBef>
                <a:spcPts val="0"/>
              </a:spcBef>
              <a:spcAft>
                <a:spcPts val="0"/>
              </a:spcAft>
              <a:buClr>
                <a:schemeClr val="accent2"/>
              </a:buClr>
              <a:buSzPts val="2100"/>
              <a:buNone/>
              <a:defRPr sz="2100">
                <a:solidFill>
                  <a:schemeClr val="accent2"/>
                </a:solidFill>
              </a:defRPr>
            </a:lvl2pPr>
            <a:lvl3pPr lvl="2" algn="ctr" rtl="0">
              <a:spcBef>
                <a:spcPts val="0"/>
              </a:spcBef>
              <a:spcAft>
                <a:spcPts val="0"/>
              </a:spcAft>
              <a:buClr>
                <a:schemeClr val="accent2"/>
              </a:buClr>
              <a:buSzPts val="2100"/>
              <a:buNone/>
              <a:defRPr sz="2100">
                <a:solidFill>
                  <a:schemeClr val="accent2"/>
                </a:solidFill>
              </a:defRPr>
            </a:lvl3pPr>
            <a:lvl4pPr lvl="3" algn="ctr" rtl="0">
              <a:spcBef>
                <a:spcPts val="0"/>
              </a:spcBef>
              <a:spcAft>
                <a:spcPts val="0"/>
              </a:spcAft>
              <a:buClr>
                <a:schemeClr val="accent2"/>
              </a:buClr>
              <a:buSzPts val="2100"/>
              <a:buNone/>
              <a:defRPr sz="2100">
                <a:solidFill>
                  <a:schemeClr val="accent2"/>
                </a:solidFill>
              </a:defRPr>
            </a:lvl4pPr>
            <a:lvl5pPr lvl="4" algn="ctr" rtl="0">
              <a:spcBef>
                <a:spcPts val="0"/>
              </a:spcBef>
              <a:spcAft>
                <a:spcPts val="0"/>
              </a:spcAft>
              <a:buClr>
                <a:schemeClr val="accent2"/>
              </a:buClr>
              <a:buSzPts val="2100"/>
              <a:buNone/>
              <a:defRPr sz="2100">
                <a:solidFill>
                  <a:schemeClr val="accent2"/>
                </a:solidFill>
              </a:defRPr>
            </a:lvl5pPr>
            <a:lvl6pPr lvl="5" algn="ctr" rtl="0">
              <a:spcBef>
                <a:spcPts val="0"/>
              </a:spcBef>
              <a:spcAft>
                <a:spcPts val="0"/>
              </a:spcAft>
              <a:buClr>
                <a:schemeClr val="accent2"/>
              </a:buClr>
              <a:buSzPts val="2100"/>
              <a:buNone/>
              <a:defRPr sz="2100">
                <a:solidFill>
                  <a:schemeClr val="accent2"/>
                </a:solidFill>
              </a:defRPr>
            </a:lvl6pPr>
            <a:lvl7pPr lvl="6" algn="ctr" rtl="0">
              <a:spcBef>
                <a:spcPts val="0"/>
              </a:spcBef>
              <a:spcAft>
                <a:spcPts val="0"/>
              </a:spcAft>
              <a:buClr>
                <a:schemeClr val="accent2"/>
              </a:buClr>
              <a:buSzPts val="2100"/>
              <a:buNone/>
              <a:defRPr sz="2100">
                <a:solidFill>
                  <a:schemeClr val="accent2"/>
                </a:solidFill>
              </a:defRPr>
            </a:lvl7pPr>
            <a:lvl8pPr lvl="7" algn="ctr" rtl="0">
              <a:spcBef>
                <a:spcPts val="0"/>
              </a:spcBef>
              <a:spcAft>
                <a:spcPts val="0"/>
              </a:spcAft>
              <a:buClr>
                <a:schemeClr val="accent2"/>
              </a:buClr>
              <a:buSzPts val="2100"/>
              <a:buNone/>
              <a:defRPr sz="2100">
                <a:solidFill>
                  <a:schemeClr val="accent2"/>
                </a:solidFill>
              </a:defRPr>
            </a:lvl8pPr>
            <a:lvl9pPr lvl="8" algn="ctr" rtl="0">
              <a:spcBef>
                <a:spcPts val="0"/>
              </a:spcBef>
              <a:spcAft>
                <a:spcPts val="0"/>
              </a:spcAft>
              <a:buClr>
                <a:schemeClr val="accent2"/>
              </a:buClr>
              <a:buSzPts val="2100"/>
              <a:buNone/>
              <a:defRPr sz="2100">
                <a:solidFill>
                  <a:schemeClr val="accent2"/>
                </a:solidFill>
              </a:defRPr>
            </a:lvl9pPr>
          </a:lstStyle>
          <a:p>
            <a:endParaRPr/>
          </a:p>
        </p:txBody>
      </p:sp>
      <p:sp>
        <p:nvSpPr>
          <p:cNvPr id="183" name="Google Shape;183;p26"/>
          <p:cNvSpPr txBox="1">
            <a:spLocks noGrp="1"/>
          </p:cNvSpPr>
          <p:nvPr>
            <p:ph type="subTitle" idx="6"/>
          </p:nvPr>
        </p:nvSpPr>
        <p:spPr>
          <a:xfrm>
            <a:off x="6382624" y="2318608"/>
            <a:ext cx="2046000" cy="54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i="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4" name="Google Shape;184;p26"/>
          <p:cNvSpPr txBox="1">
            <a:spLocks noGrp="1"/>
          </p:cNvSpPr>
          <p:nvPr>
            <p:ph type="subTitle" idx="7"/>
          </p:nvPr>
        </p:nvSpPr>
        <p:spPr>
          <a:xfrm>
            <a:off x="712763" y="3745361"/>
            <a:ext cx="2046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100"/>
              <a:buNone/>
              <a:defRPr sz="2100" b="1" i="0">
                <a:solidFill>
                  <a:schemeClr val="lt1"/>
                </a:solidFill>
                <a:latin typeface="Montserrat"/>
                <a:ea typeface="Montserrat"/>
                <a:cs typeface="Montserrat"/>
                <a:sym typeface="Montserrat"/>
              </a:defRPr>
            </a:lvl1pPr>
            <a:lvl2pPr lvl="1" algn="ctr" rtl="0">
              <a:spcBef>
                <a:spcPts val="0"/>
              </a:spcBef>
              <a:spcAft>
                <a:spcPts val="0"/>
              </a:spcAft>
              <a:buClr>
                <a:schemeClr val="accent2"/>
              </a:buClr>
              <a:buSzPts val="2100"/>
              <a:buNone/>
              <a:defRPr sz="2100">
                <a:solidFill>
                  <a:schemeClr val="accent2"/>
                </a:solidFill>
              </a:defRPr>
            </a:lvl2pPr>
            <a:lvl3pPr lvl="2" algn="ctr" rtl="0">
              <a:spcBef>
                <a:spcPts val="0"/>
              </a:spcBef>
              <a:spcAft>
                <a:spcPts val="0"/>
              </a:spcAft>
              <a:buClr>
                <a:schemeClr val="accent2"/>
              </a:buClr>
              <a:buSzPts val="2100"/>
              <a:buNone/>
              <a:defRPr sz="2100">
                <a:solidFill>
                  <a:schemeClr val="accent2"/>
                </a:solidFill>
              </a:defRPr>
            </a:lvl3pPr>
            <a:lvl4pPr lvl="3" algn="ctr" rtl="0">
              <a:spcBef>
                <a:spcPts val="0"/>
              </a:spcBef>
              <a:spcAft>
                <a:spcPts val="0"/>
              </a:spcAft>
              <a:buClr>
                <a:schemeClr val="accent2"/>
              </a:buClr>
              <a:buSzPts val="2100"/>
              <a:buNone/>
              <a:defRPr sz="2100">
                <a:solidFill>
                  <a:schemeClr val="accent2"/>
                </a:solidFill>
              </a:defRPr>
            </a:lvl4pPr>
            <a:lvl5pPr lvl="4" algn="ctr" rtl="0">
              <a:spcBef>
                <a:spcPts val="0"/>
              </a:spcBef>
              <a:spcAft>
                <a:spcPts val="0"/>
              </a:spcAft>
              <a:buClr>
                <a:schemeClr val="accent2"/>
              </a:buClr>
              <a:buSzPts val="2100"/>
              <a:buNone/>
              <a:defRPr sz="2100">
                <a:solidFill>
                  <a:schemeClr val="accent2"/>
                </a:solidFill>
              </a:defRPr>
            </a:lvl5pPr>
            <a:lvl6pPr lvl="5" algn="ctr" rtl="0">
              <a:spcBef>
                <a:spcPts val="0"/>
              </a:spcBef>
              <a:spcAft>
                <a:spcPts val="0"/>
              </a:spcAft>
              <a:buClr>
                <a:schemeClr val="accent2"/>
              </a:buClr>
              <a:buSzPts val="2100"/>
              <a:buNone/>
              <a:defRPr sz="2100">
                <a:solidFill>
                  <a:schemeClr val="accent2"/>
                </a:solidFill>
              </a:defRPr>
            </a:lvl6pPr>
            <a:lvl7pPr lvl="6" algn="ctr" rtl="0">
              <a:spcBef>
                <a:spcPts val="0"/>
              </a:spcBef>
              <a:spcAft>
                <a:spcPts val="0"/>
              </a:spcAft>
              <a:buClr>
                <a:schemeClr val="accent2"/>
              </a:buClr>
              <a:buSzPts val="2100"/>
              <a:buNone/>
              <a:defRPr sz="2100">
                <a:solidFill>
                  <a:schemeClr val="accent2"/>
                </a:solidFill>
              </a:defRPr>
            </a:lvl7pPr>
            <a:lvl8pPr lvl="7" algn="ctr" rtl="0">
              <a:spcBef>
                <a:spcPts val="0"/>
              </a:spcBef>
              <a:spcAft>
                <a:spcPts val="0"/>
              </a:spcAft>
              <a:buClr>
                <a:schemeClr val="accent2"/>
              </a:buClr>
              <a:buSzPts val="2100"/>
              <a:buNone/>
              <a:defRPr sz="2100">
                <a:solidFill>
                  <a:schemeClr val="accent2"/>
                </a:solidFill>
              </a:defRPr>
            </a:lvl8pPr>
            <a:lvl9pPr lvl="8" algn="ctr" rtl="0">
              <a:spcBef>
                <a:spcPts val="0"/>
              </a:spcBef>
              <a:spcAft>
                <a:spcPts val="0"/>
              </a:spcAft>
              <a:buClr>
                <a:schemeClr val="accent2"/>
              </a:buClr>
              <a:buSzPts val="2100"/>
              <a:buNone/>
              <a:defRPr sz="2100">
                <a:solidFill>
                  <a:schemeClr val="accent2"/>
                </a:solidFill>
              </a:defRPr>
            </a:lvl9pPr>
          </a:lstStyle>
          <a:p>
            <a:endParaRPr/>
          </a:p>
        </p:txBody>
      </p:sp>
      <p:sp>
        <p:nvSpPr>
          <p:cNvPr id="185" name="Google Shape;185;p26"/>
          <p:cNvSpPr txBox="1">
            <a:spLocks noGrp="1"/>
          </p:cNvSpPr>
          <p:nvPr>
            <p:ph type="subTitle" idx="8"/>
          </p:nvPr>
        </p:nvSpPr>
        <p:spPr>
          <a:xfrm>
            <a:off x="712763" y="4066061"/>
            <a:ext cx="2046000" cy="54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i="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26"/>
          <p:cNvSpPr txBox="1">
            <a:spLocks noGrp="1"/>
          </p:cNvSpPr>
          <p:nvPr>
            <p:ph type="subTitle" idx="9"/>
          </p:nvPr>
        </p:nvSpPr>
        <p:spPr>
          <a:xfrm>
            <a:off x="3547693" y="3747733"/>
            <a:ext cx="2046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100"/>
              <a:buNone/>
              <a:defRPr sz="2100" b="1" i="0">
                <a:solidFill>
                  <a:schemeClr val="lt1"/>
                </a:solidFill>
                <a:latin typeface="Montserrat"/>
                <a:ea typeface="Montserrat"/>
                <a:cs typeface="Montserrat"/>
                <a:sym typeface="Montserrat"/>
              </a:defRPr>
            </a:lvl1pPr>
            <a:lvl2pPr lvl="1" algn="ctr" rtl="0">
              <a:spcBef>
                <a:spcPts val="0"/>
              </a:spcBef>
              <a:spcAft>
                <a:spcPts val="0"/>
              </a:spcAft>
              <a:buClr>
                <a:schemeClr val="accent2"/>
              </a:buClr>
              <a:buSzPts val="2100"/>
              <a:buNone/>
              <a:defRPr sz="2100">
                <a:solidFill>
                  <a:schemeClr val="accent2"/>
                </a:solidFill>
              </a:defRPr>
            </a:lvl2pPr>
            <a:lvl3pPr lvl="2" algn="ctr" rtl="0">
              <a:spcBef>
                <a:spcPts val="0"/>
              </a:spcBef>
              <a:spcAft>
                <a:spcPts val="0"/>
              </a:spcAft>
              <a:buClr>
                <a:schemeClr val="accent2"/>
              </a:buClr>
              <a:buSzPts val="2100"/>
              <a:buNone/>
              <a:defRPr sz="2100">
                <a:solidFill>
                  <a:schemeClr val="accent2"/>
                </a:solidFill>
              </a:defRPr>
            </a:lvl3pPr>
            <a:lvl4pPr lvl="3" algn="ctr" rtl="0">
              <a:spcBef>
                <a:spcPts val="0"/>
              </a:spcBef>
              <a:spcAft>
                <a:spcPts val="0"/>
              </a:spcAft>
              <a:buClr>
                <a:schemeClr val="accent2"/>
              </a:buClr>
              <a:buSzPts val="2100"/>
              <a:buNone/>
              <a:defRPr sz="2100">
                <a:solidFill>
                  <a:schemeClr val="accent2"/>
                </a:solidFill>
              </a:defRPr>
            </a:lvl4pPr>
            <a:lvl5pPr lvl="4" algn="ctr" rtl="0">
              <a:spcBef>
                <a:spcPts val="0"/>
              </a:spcBef>
              <a:spcAft>
                <a:spcPts val="0"/>
              </a:spcAft>
              <a:buClr>
                <a:schemeClr val="accent2"/>
              </a:buClr>
              <a:buSzPts val="2100"/>
              <a:buNone/>
              <a:defRPr sz="2100">
                <a:solidFill>
                  <a:schemeClr val="accent2"/>
                </a:solidFill>
              </a:defRPr>
            </a:lvl5pPr>
            <a:lvl6pPr lvl="5" algn="ctr" rtl="0">
              <a:spcBef>
                <a:spcPts val="0"/>
              </a:spcBef>
              <a:spcAft>
                <a:spcPts val="0"/>
              </a:spcAft>
              <a:buClr>
                <a:schemeClr val="accent2"/>
              </a:buClr>
              <a:buSzPts val="2100"/>
              <a:buNone/>
              <a:defRPr sz="2100">
                <a:solidFill>
                  <a:schemeClr val="accent2"/>
                </a:solidFill>
              </a:defRPr>
            </a:lvl6pPr>
            <a:lvl7pPr lvl="6" algn="ctr" rtl="0">
              <a:spcBef>
                <a:spcPts val="0"/>
              </a:spcBef>
              <a:spcAft>
                <a:spcPts val="0"/>
              </a:spcAft>
              <a:buClr>
                <a:schemeClr val="accent2"/>
              </a:buClr>
              <a:buSzPts val="2100"/>
              <a:buNone/>
              <a:defRPr sz="2100">
                <a:solidFill>
                  <a:schemeClr val="accent2"/>
                </a:solidFill>
              </a:defRPr>
            </a:lvl7pPr>
            <a:lvl8pPr lvl="7" algn="ctr" rtl="0">
              <a:spcBef>
                <a:spcPts val="0"/>
              </a:spcBef>
              <a:spcAft>
                <a:spcPts val="0"/>
              </a:spcAft>
              <a:buClr>
                <a:schemeClr val="accent2"/>
              </a:buClr>
              <a:buSzPts val="2100"/>
              <a:buNone/>
              <a:defRPr sz="2100">
                <a:solidFill>
                  <a:schemeClr val="accent2"/>
                </a:solidFill>
              </a:defRPr>
            </a:lvl8pPr>
            <a:lvl9pPr lvl="8" algn="ctr" rtl="0">
              <a:spcBef>
                <a:spcPts val="0"/>
              </a:spcBef>
              <a:spcAft>
                <a:spcPts val="0"/>
              </a:spcAft>
              <a:buClr>
                <a:schemeClr val="accent2"/>
              </a:buClr>
              <a:buSzPts val="2100"/>
              <a:buNone/>
              <a:defRPr sz="2100">
                <a:solidFill>
                  <a:schemeClr val="accent2"/>
                </a:solidFill>
              </a:defRPr>
            </a:lvl9pPr>
          </a:lstStyle>
          <a:p>
            <a:endParaRPr/>
          </a:p>
        </p:txBody>
      </p:sp>
      <p:sp>
        <p:nvSpPr>
          <p:cNvPr id="187" name="Google Shape;187;p26"/>
          <p:cNvSpPr txBox="1">
            <a:spLocks noGrp="1"/>
          </p:cNvSpPr>
          <p:nvPr>
            <p:ph type="subTitle" idx="13"/>
          </p:nvPr>
        </p:nvSpPr>
        <p:spPr>
          <a:xfrm>
            <a:off x="3547693" y="4068433"/>
            <a:ext cx="2046000" cy="54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i="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8" name="Google Shape;188;p26"/>
          <p:cNvSpPr txBox="1">
            <a:spLocks noGrp="1"/>
          </p:cNvSpPr>
          <p:nvPr>
            <p:ph type="subTitle" idx="14"/>
          </p:nvPr>
        </p:nvSpPr>
        <p:spPr>
          <a:xfrm>
            <a:off x="6382624" y="3745361"/>
            <a:ext cx="2046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100"/>
              <a:buNone/>
              <a:defRPr sz="2100" b="1" i="0">
                <a:solidFill>
                  <a:schemeClr val="lt1"/>
                </a:solidFill>
                <a:latin typeface="Montserrat"/>
                <a:ea typeface="Montserrat"/>
                <a:cs typeface="Montserrat"/>
                <a:sym typeface="Montserrat"/>
              </a:defRPr>
            </a:lvl1pPr>
            <a:lvl2pPr lvl="1" algn="ctr" rtl="0">
              <a:spcBef>
                <a:spcPts val="0"/>
              </a:spcBef>
              <a:spcAft>
                <a:spcPts val="0"/>
              </a:spcAft>
              <a:buClr>
                <a:schemeClr val="accent2"/>
              </a:buClr>
              <a:buSzPts val="2100"/>
              <a:buNone/>
              <a:defRPr sz="2100">
                <a:solidFill>
                  <a:schemeClr val="accent2"/>
                </a:solidFill>
              </a:defRPr>
            </a:lvl2pPr>
            <a:lvl3pPr lvl="2" algn="ctr" rtl="0">
              <a:spcBef>
                <a:spcPts val="0"/>
              </a:spcBef>
              <a:spcAft>
                <a:spcPts val="0"/>
              </a:spcAft>
              <a:buClr>
                <a:schemeClr val="accent2"/>
              </a:buClr>
              <a:buSzPts val="2100"/>
              <a:buNone/>
              <a:defRPr sz="2100">
                <a:solidFill>
                  <a:schemeClr val="accent2"/>
                </a:solidFill>
              </a:defRPr>
            </a:lvl3pPr>
            <a:lvl4pPr lvl="3" algn="ctr" rtl="0">
              <a:spcBef>
                <a:spcPts val="0"/>
              </a:spcBef>
              <a:spcAft>
                <a:spcPts val="0"/>
              </a:spcAft>
              <a:buClr>
                <a:schemeClr val="accent2"/>
              </a:buClr>
              <a:buSzPts val="2100"/>
              <a:buNone/>
              <a:defRPr sz="2100">
                <a:solidFill>
                  <a:schemeClr val="accent2"/>
                </a:solidFill>
              </a:defRPr>
            </a:lvl4pPr>
            <a:lvl5pPr lvl="4" algn="ctr" rtl="0">
              <a:spcBef>
                <a:spcPts val="0"/>
              </a:spcBef>
              <a:spcAft>
                <a:spcPts val="0"/>
              </a:spcAft>
              <a:buClr>
                <a:schemeClr val="accent2"/>
              </a:buClr>
              <a:buSzPts val="2100"/>
              <a:buNone/>
              <a:defRPr sz="2100">
                <a:solidFill>
                  <a:schemeClr val="accent2"/>
                </a:solidFill>
              </a:defRPr>
            </a:lvl5pPr>
            <a:lvl6pPr lvl="5" algn="ctr" rtl="0">
              <a:spcBef>
                <a:spcPts val="0"/>
              </a:spcBef>
              <a:spcAft>
                <a:spcPts val="0"/>
              </a:spcAft>
              <a:buClr>
                <a:schemeClr val="accent2"/>
              </a:buClr>
              <a:buSzPts val="2100"/>
              <a:buNone/>
              <a:defRPr sz="2100">
                <a:solidFill>
                  <a:schemeClr val="accent2"/>
                </a:solidFill>
              </a:defRPr>
            </a:lvl6pPr>
            <a:lvl7pPr lvl="6" algn="ctr" rtl="0">
              <a:spcBef>
                <a:spcPts val="0"/>
              </a:spcBef>
              <a:spcAft>
                <a:spcPts val="0"/>
              </a:spcAft>
              <a:buClr>
                <a:schemeClr val="accent2"/>
              </a:buClr>
              <a:buSzPts val="2100"/>
              <a:buNone/>
              <a:defRPr sz="2100">
                <a:solidFill>
                  <a:schemeClr val="accent2"/>
                </a:solidFill>
              </a:defRPr>
            </a:lvl7pPr>
            <a:lvl8pPr lvl="7" algn="ctr" rtl="0">
              <a:spcBef>
                <a:spcPts val="0"/>
              </a:spcBef>
              <a:spcAft>
                <a:spcPts val="0"/>
              </a:spcAft>
              <a:buClr>
                <a:schemeClr val="accent2"/>
              </a:buClr>
              <a:buSzPts val="2100"/>
              <a:buNone/>
              <a:defRPr sz="2100">
                <a:solidFill>
                  <a:schemeClr val="accent2"/>
                </a:solidFill>
              </a:defRPr>
            </a:lvl8pPr>
            <a:lvl9pPr lvl="8" algn="ctr" rtl="0">
              <a:spcBef>
                <a:spcPts val="0"/>
              </a:spcBef>
              <a:spcAft>
                <a:spcPts val="0"/>
              </a:spcAft>
              <a:buClr>
                <a:schemeClr val="accent2"/>
              </a:buClr>
              <a:buSzPts val="2100"/>
              <a:buNone/>
              <a:defRPr sz="2100">
                <a:solidFill>
                  <a:schemeClr val="accent2"/>
                </a:solidFill>
              </a:defRPr>
            </a:lvl9pPr>
          </a:lstStyle>
          <a:p>
            <a:endParaRPr/>
          </a:p>
        </p:txBody>
      </p:sp>
      <p:sp>
        <p:nvSpPr>
          <p:cNvPr id="189" name="Google Shape;189;p26"/>
          <p:cNvSpPr txBox="1">
            <a:spLocks noGrp="1"/>
          </p:cNvSpPr>
          <p:nvPr>
            <p:ph type="subTitle" idx="15"/>
          </p:nvPr>
        </p:nvSpPr>
        <p:spPr>
          <a:xfrm>
            <a:off x="6382624" y="4066061"/>
            <a:ext cx="2046000" cy="54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i="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0" name="Google Shape;190;p26"/>
          <p:cNvSpPr/>
          <p:nvPr/>
        </p:nvSpPr>
        <p:spPr>
          <a:xfrm rot="-5400000" flipH="1">
            <a:off x="7346043" y="4830306"/>
            <a:ext cx="2776036" cy="61087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rot="5400000" flipH="1">
            <a:off x="-980207" y="570894"/>
            <a:ext cx="2776036" cy="61087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flipH="1">
            <a:off x="110142" y="4650050"/>
            <a:ext cx="1129884" cy="267795"/>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flipH="1">
            <a:off x="8472942" y="1115500"/>
            <a:ext cx="1129884" cy="267795"/>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57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2"/>
              </a:buClr>
              <a:buSzPts val="3200"/>
              <a:buFont typeface="Montserrat"/>
              <a:buNone/>
              <a:defRPr sz="3200" b="1">
                <a:solidFill>
                  <a:schemeClr val="lt2"/>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1pPr>
            <a:lvl2pPr marL="914400" lvl="1"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2pPr>
            <a:lvl3pPr marL="1371600" lvl="2"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3pPr>
            <a:lvl4pPr marL="1828800" lvl="3"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4pPr>
            <a:lvl5pPr marL="2286000" lvl="4"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5pPr>
            <a:lvl6pPr marL="2743200" lvl="5"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6pPr>
            <a:lvl7pPr marL="3200400" lvl="6"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7pPr>
            <a:lvl8pPr marL="3657600" lvl="7"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8pPr>
            <a:lvl9pPr marL="4114800" lvl="8"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59" r:id="rId6"/>
    <p:sldLayoutId id="2147483665" r:id="rId7"/>
    <p:sldLayoutId id="2147483669" r:id="rId8"/>
    <p:sldLayoutId id="2147483672" r:id="rId9"/>
    <p:sldLayoutId id="2147483680" r:id="rId10"/>
    <p:sldLayoutId id="2147483681" r:id="rId11"/>
    <p:sldLayoutId id="2147483682" r:id="rId12"/>
    <p:sldLayoutId id="2147483687" r:id="rId13"/>
    <p:sldLayoutId id="214748368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grpSp>
        <p:nvGrpSpPr>
          <p:cNvPr id="284" name="Google Shape;284;p40"/>
          <p:cNvGrpSpPr/>
          <p:nvPr/>
        </p:nvGrpSpPr>
        <p:grpSpPr>
          <a:xfrm>
            <a:off x="-582025" y="-217309"/>
            <a:ext cx="4596223" cy="2142865"/>
            <a:chOff x="-582025" y="-217309"/>
            <a:chExt cx="4596223" cy="2142865"/>
          </a:xfrm>
        </p:grpSpPr>
        <p:sp>
          <p:nvSpPr>
            <p:cNvPr id="285" name="Google Shape;285;p40"/>
            <p:cNvSpPr/>
            <p:nvPr/>
          </p:nvSpPr>
          <p:spPr>
            <a:xfrm rot="10800000">
              <a:off x="-582025" y="-204938"/>
              <a:ext cx="4596223" cy="2130494"/>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0"/>
            <p:cNvSpPr/>
            <p:nvPr/>
          </p:nvSpPr>
          <p:spPr>
            <a:xfrm rot="10800000">
              <a:off x="-430480" y="-217309"/>
              <a:ext cx="4016710" cy="1777647"/>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40"/>
          <p:cNvSpPr/>
          <p:nvPr/>
        </p:nvSpPr>
        <p:spPr>
          <a:xfrm>
            <a:off x="1003800" y="539500"/>
            <a:ext cx="7136400" cy="24663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p:cNvSpPr txBox="1">
            <a:spLocks noGrp="1"/>
          </p:cNvSpPr>
          <p:nvPr>
            <p:ph type="ctrTitle"/>
          </p:nvPr>
        </p:nvSpPr>
        <p:spPr>
          <a:xfrm>
            <a:off x="1259230" y="927313"/>
            <a:ext cx="6593400" cy="17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5700" dirty="0">
                <a:solidFill>
                  <a:schemeClr val="tx2"/>
                </a:solidFill>
              </a:rPr>
              <a:t>EV</a:t>
            </a:r>
            <a:r>
              <a:rPr lang="ar-EG" sz="5700" dirty="0">
                <a:solidFill>
                  <a:schemeClr val="tx2"/>
                </a:solidFill>
              </a:rPr>
              <a:t> </a:t>
            </a:r>
            <a:r>
              <a:rPr lang="en-US" sz="5700" dirty="0">
                <a:solidFill>
                  <a:schemeClr val="tx2"/>
                </a:solidFill>
              </a:rPr>
              <a:t>Data analysis</a:t>
            </a:r>
            <a:endParaRPr sz="5700" dirty="0">
              <a:solidFill>
                <a:schemeClr val="tx2"/>
              </a:solidFill>
            </a:endParaRPr>
          </a:p>
        </p:txBody>
      </p:sp>
      <p:sp>
        <p:nvSpPr>
          <p:cNvPr id="291" name="Google Shape;291;p40"/>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0"/>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0"/>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0"/>
          <p:cNvSpPr/>
          <p:nvPr/>
        </p:nvSpPr>
        <p:spPr>
          <a:xfrm>
            <a:off x="7749975" y="1220613"/>
            <a:ext cx="1433613" cy="339732"/>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0"/>
          <p:cNvSpPr/>
          <p:nvPr/>
        </p:nvSpPr>
        <p:spPr>
          <a:xfrm flipH="1">
            <a:off x="1987044" y="3451679"/>
            <a:ext cx="1433668" cy="339744"/>
          </a:xfrm>
          <a:custGeom>
            <a:avLst/>
            <a:gdLst/>
            <a:ahLst/>
            <a:cxnLst/>
            <a:rect l="l" t="t" r="r" b="b"/>
            <a:pathLst>
              <a:path w="27194" h="6444" extrusionOk="0">
                <a:moveTo>
                  <a:pt x="14158" y="1"/>
                </a:moveTo>
                <a:cubicBezTo>
                  <a:pt x="12412" y="1"/>
                  <a:pt x="10904" y="5406"/>
                  <a:pt x="10904" y="5406"/>
                </a:cubicBezTo>
                <a:cubicBezTo>
                  <a:pt x="10904" y="5406"/>
                  <a:pt x="11216" y="3320"/>
                  <a:pt x="9660" y="3222"/>
                </a:cubicBezTo>
                <a:cubicBezTo>
                  <a:pt x="9625" y="3220"/>
                  <a:pt x="9591" y="3219"/>
                  <a:pt x="9557" y="3219"/>
                </a:cubicBezTo>
                <a:cubicBezTo>
                  <a:pt x="8053" y="3219"/>
                  <a:pt x="6963" y="5303"/>
                  <a:pt x="6963" y="5303"/>
                </a:cubicBezTo>
                <a:lnTo>
                  <a:pt x="0" y="6444"/>
                </a:lnTo>
                <a:lnTo>
                  <a:pt x="27194" y="6444"/>
                </a:lnTo>
                <a:cubicBezTo>
                  <a:pt x="27194" y="6444"/>
                  <a:pt x="20553" y="6029"/>
                  <a:pt x="20139" y="5406"/>
                </a:cubicBezTo>
                <a:cubicBezTo>
                  <a:pt x="19724" y="4784"/>
                  <a:pt x="19030" y="2294"/>
                  <a:pt x="17353" y="2086"/>
                </a:cubicBezTo>
                <a:cubicBezTo>
                  <a:pt x="17284" y="2077"/>
                  <a:pt x="17216" y="2073"/>
                  <a:pt x="17151" y="2073"/>
                </a:cubicBezTo>
                <a:cubicBezTo>
                  <a:pt x="16230" y="2073"/>
                  <a:pt x="15692" y="2882"/>
                  <a:pt x="15412" y="3517"/>
                </a:cubicBezTo>
                <a:lnTo>
                  <a:pt x="15412" y="3517"/>
                </a:lnTo>
                <a:cubicBezTo>
                  <a:pt x="15684" y="2529"/>
                  <a:pt x="15916" y="830"/>
                  <a:pt x="14591" y="115"/>
                </a:cubicBezTo>
                <a:cubicBezTo>
                  <a:pt x="14446" y="37"/>
                  <a:pt x="14301" y="1"/>
                  <a:pt x="14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0"/>
          <p:cNvSpPr/>
          <p:nvPr/>
        </p:nvSpPr>
        <p:spPr>
          <a:xfrm rot="5400000" flipH="1">
            <a:off x="-1174430" y="1363969"/>
            <a:ext cx="4650477" cy="1023285"/>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0"/>
          <p:cNvSpPr/>
          <p:nvPr/>
        </p:nvSpPr>
        <p:spPr>
          <a:xfrm flipH="1">
            <a:off x="2255737" y="40649"/>
            <a:ext cx="1250788" cy="296408"/>
          </a:xfrm>
          <a:custGeom>
            <a:avLst/>
            <a:gdLst/>
            <a:ahLst/>
            <a:cxnLst/>
            <a:rect l="l" t="t" r="r" b="b"/>
            <a:pathLst>
              <a:path w="27194" h="6444" extrusionOk="0">
                <a:moveTo>
                  <a:pt x="14158" y="1"/>
                </a:moveTo>
                <a:cubicBezTo>
                  <a:pt x="12412" y="1"/>
                  <a:pt x="10904" y="5406"/>
                  <a:pt x="10904" y="5406"/>
                </a:cubicBezTo>
                <a:cubicBezTo>
                  <a:pt x="10904" y="5406"/>
                  <a:pt x="11216" y="3320"/>
                  <a:pt x="9660" y="3222"/>
                </a:cubicBezTo>
                <a:cubicBezTo>
                  <a:pt x="9625" y="3220"/>
                  <a:pt x="9591" y="3219"/>
                  <a:pt x="9557" y="3219"/>
                </a:cubicBezTo>
                <a:cubicBezTo>
                  <a:pt x="8053" y="3219"/>
                  <a:pt x="6963" y="5303"/>
                  <a:pt x="6963" y="5303"/>
                </a:cubicBezTo>
                <a:lnTo>
                  <a:pt x="0" y="6444"/>
                </a:lnTo>
                <a:lnTo>
                  <a:pt x="27194" y="6444"/>
                </a:lnTo>
                <a:cubicBezTo>
                  <a:pt x="27194" y="6444"/>
                  <a:pt x="20553" y="6029"/>
                  <a:pt x="20139" y="5406"/>
                </a:cubicBezTo>
                <a:cubicBezTo>
                  <a:pt x="19724" y="4784"/>
                  <a:pt x="19030" y="2294"/>
                  <a:pt x="17353" y="2086"/>
                </a:cubicBezTo>
                <a:cubicBezTo>
                  <a:pt x="17284" y="2077"/>
                  <a:pt x="17216" y="2073"/>
                  <a:pt x="17151" y="2073"/>
                </a:cubicBezTo>
                <a:cubicBezTo>
                  <a:pt x="16230" y="2073"/>
                  <a:pt x="15692" y="2882"/>
                  <a:pt x="15412" y="3517"/>
                </a:cubicBezTo>
                <a:lnTo>
                  <a:pt x="15412" y="3517"/>
                </a:lnTo>
                <a:cubicBezTo>
                  <a:pt x="15684" y="2529"/>
                  <a:pt x="15916" y="830"/>
                  <a:pt x="14591" y="115"/>
                </a:cubicBezTo>
                <a:cubicBezTo>
                  <a:pt x="14446" y="37"/>
                  <a:pt x="14301" y="1"/>
                  <a:pt x="14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40"/>
          <p:cNvGrpSpPr/>
          <p:nvPr/>
        </p:nvGrpSpPr>
        <p:grpSpPr>
          <a:xfrm>
            <a:off x="3601778" y="2646022"/>
            <a:ext cx="5802645" cy="2629472"/>
            <a:chOff x="3601778" y="2646022"/>
            <a:chExt cx="5802645" cy="2629472"/>
          </a:xfrm>
        </p:grpSpPr>
        <p:sp>
          <p:nvSpPr>
            <p:cNvPr id="299" name="Google Shape;299;p40"/>
            <p:cNvSpPr/>
            <p:nvPr/>
          </p:nvSpPr>
          <p:spPr>
            <a:xfrm>
              <a:off x="4808200" y="3145000"/>
              <a:ext cx="4596223" cy="2130494"/>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0"/>
            <p:cNvSpPr/>
            <p:nvPr/>
          </p:nvSpPr>
          <p:spPr>
            <a:xfrm>
              <a:off x="5227742" y="3389493"/>
              <a:ext cx="4016710" cy="1777647"/>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0"/>
            <p:cNvSpPr/>
            <p:nvPr/>
          </p:nvSpPr>
          <p:spPr>
            <a:xfrm flipH="1">
              <a:off x="7781086" y="3145011"/>
              <a:ext cx="359112" cy="457202"/>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40"/>
            <p:cNvGrpSpPr/>
            <p:nvPr/>
          </p:nvGrpSpPr>
          <p:grpSpPr>
            <a:xfrm>
              <a:off x="3601778" y="2646022"/>
              <a:ext cx="5360615" cy="2242771"/>
              <a:chOff x="3142804" y="2498247"/>
              <a:chExt cx="5895321" cy="2466481"/>
            </a:xfrm>
          </p:grpSpPr>
          <p:sp>
            <p:nvSpPr>
              <p:cNvPr id="303" name="Google Shape;303;p40"/>
              <p:cNvSpPr/>
              <p:nvPr/>
            </p:nvSpPr>
            <p:spPr>
              <a:xfrm>
                <a:off x="8397025" y="3389500"/>
                <a:ext cx="457200" cy="45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40"/>
              <p:cNvGrpSpPr/>
              <p:nvPr/>
            </p:nvGrpSpPr>
            <p:grpSpPr>
              <a:xfrm flipH="1">
                <a:off x="3142804" y="2498247"/>
                <a:ext cx="5895321" cy="2466481"/>
                <a:chOff x="2" y="-59054"/>
                <a:chExt cx="9363597" cy="3917537"/>
              </a:xfrm>
            </p:grpSpPr>
            <p:sp>
              <p:nvSpPr>
                <p:cNvPr id="305" name="Google Shape;305;p40"/>
                <p:cNvSpPr/>
                <p:nvPr/>
              </p:nvSpPr>
              <p:spPr>
                <a:xfrm>
                  <a:off x="1959561" y="1398769"/>
                  <a:ext cx="7403909" cy="2091785"/>
                </a:xfrm>
                <a:custGeom>
                  <a:avLst/>
                  <a:gdLst/>
                  <a:ahLst/>
                  <a:cxnLst/>
                  <a:rect l="l" t="t" r="r" b="b"/>
                  <a:pathLst>
                    <a:path w="63145" h="17840" extrusionOk="0">
                      <a:moveTo>
                        <a:pt x="27176" y="0"/>
                      </a:moveTo>
                      <a:cubicBezTo>
                        <a:pt x="25084" y="0"/>
                        <a:pt x="22999" y="84"/>
                        <a:pt x="20898" y="390"/>
                      </a:cubicBezTo>
                      <a:cubicBezTo>
                        <a:pt x="18203" y="783"/>
                        <a:pt x="15551" y="1450"/>
                        <a:pt x="12981" y="2349"/>
                      </a:cubicBezTo>
                      <a:cubicBezTo>
                        <a:pt x="11630" y="2821"/>
                        <a:pt x="10275" y="3457"/>
                        <a:pt x="8925" y="4002"/>
                      </a:cubicBezTo>
                      <a:cubicBezTo>
                        <a:pt x="7592" y="4539"/>
                        <a:pt x="6043" y="4745"/>
                        <a:pt x="4792" y="5445"/>
                      </a:cubicBezTo>
                      <a:cubicBezTo>
                        <a:pt x="4181" y="5785"/>
                        <a:pt x="3613" y="6200"/>
                        <a:pt x="3113" y="6676"/>
                      </a:cubicBezTo>
                      <a:cubicBezTo>
                        <a:pt x="3017" y="6768"/>
                        <a:pt x="2923" y="6861"/>
                        <a:pt x="2833" y="6956"/>
                      </a:cubicBezTo>
                      <a:cubicBezTo>
                        <a:pt x="2363" y="7452"/>
                        <a:pt x="1969" y="8010"/>
                        <a:pt x="1672" y="8624"/>
                      </a:cubicBezTo>
                      <a:cubicBezTo>
                        <a:pt x="1477" y="9028"/>
                        <a:pt x="1323" y="9456"/>
                        <a:pt x="1224" y="9907"/>
                      </a:cubicBezTo>
                      <a:cubicBezTo>
                        <a:pt x="947" y="11158"/>
                        <a:pt x="655" y="12408"/>
                        <a:pt x="373" y="13661"/>
                      </a:cubicBezTo>
                      <a:cubicBezTo>
                        <a:pt x="0" y="15322"/>
                        <a:pt x="1493" y="16187"/>
                        <a:pt x="3359" y="16663"/>
                      </a:cubicBezTo>
                      <a:cubicBezTo>
                        <a:pt x="5223" y="17140"/>
                        <a:pt x="17769" y="17839"/>
                        <a:pt x="17769" y="17839"/>
                      </a:cubicBezTo>
                      <a:lnTo>
                        <a:pt x="61256" y="17839"/>
                      </a:lnTo>
                      <a:cubicBezTo>
                        <a:pt x="62299" y="17839"/>
                        <a:pt x="63144" y="16994"/>
                        <a:pt x="63144" y="15951"/>
                      </a:cubicBezTo>
                      <a:lnTo>
                        <a:pt x="63144" y="12677"/>
                      </a:lnTo>
                      <a:cubicBezTo>
                        <a:pt x="63144" y="11444"/>
                        <a:pt x="62466" y="10310"/>
                        <a:pt x="61379" y="9726"/>
                      </a:cubicBezTo>
                      <a:cubicBezTo>
                        <a:pt x="58723" y="8297"/>
                        <a:pt x="52786" y="6231"/>
                        <a:pt x="47267" y="6166"/>
                      </a:cubicBezTo>
                      <a:cubicBezTo>
                        <a:pt x="41012" y="2854"/>
                        <a:pt x="35396" y="166"/>
                        <a:pt x="31433" y="72"/>
                      </a:cubicBezTo>
                      <a:cubicBezTo>
                        <a:pt x="30006" y="39"/>
                        <a:pt x="28589" y="0"/>
                        <a:pt x="27176" y="0"/>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0"/>
                <p:cNvSpPr/>
                <p:nvPr/>
              </p:nvSpPr>
              <p:spPr>
                <a:xfrm>
                  <a:off x="2852690" y="2628297"/>
                  <a:ext cx="5726964" cy="1087048"/>
                </a:xfrm>
                <a:custGeom>
                  <a:avLst/>
                  <a:gdLst/>
                  <a:ahLst/>
                  <a:cxnLst/>
                  <a:rect l="l" t="t" r="r" b="b"/>
                  <a:pathLst>
                    <a:path w="48843" h="9271" extrusionOk="0">
                      <a:moveTo>
                        <a:pt x="5230" y="312"/>
                      </a:moveTo>
                      <a:cubicBezTo>
                        <a:pt x="5130" y="312"/>
                        <a:pt x="2986" y="942"/>
                        <a:pt x="2986" y="942"/>
                      </a:cubicBezTo>
                      <a:lnTo>
                        <a:pt x="1306" y="2115"/>
                      </a:lnTo>
                      <a:lnTo>
                        <a:pt x="0" y="4415"/>
                      </a:lnTo>
                      <a:lnTo>
                        <a:pt x="0" y="6669"/>
                      </a:lnTo>
                      <a:cubicBezTo>
                        <a:pt x="889" y="6743"/>
                        <a:pt x="1844" y="6815"/>
                        <a:pt x="2798" y="6884"/>
                      </a:cubicBezTo>
                      <a:cubicBezTo>
                        <a:pt x="3533" y="8302"/>
                        <a:pt x="5014" y="9270"/>
                        <a:pt x="6720" y="9270"/>
                      </a:cubicBezTo>
                      <a:cubicBezTo>
                        <a:pt x="8231" y="9270"/>
                        <a:pt x="9565" y="8511"/>
                        <a:pt x="10361" y="7353"/>
                      </a:cubicBezTo>
                      <a:lnTo>
                        <a:pt x="10880" y="7353"/>
                      </a:lnTo>
                      <a:cubicBezTo>
                        <a:pt x="10931" y="7208"/>
                        <a:pt x="10975" y="7058"/>
                        <a:pt x="10975" y="6968"/>
                      </a:cubicBezTo>
                      <a:cubicBezTo>
                        <a:pt x="10975" y="6747"/>
                        <a:pt x="11136" y="5847"/>
                        <a:pt x="11136" y="5602"/>
                      </a:cubicBezTo>
                      <a:cubicBezTo>
                        <a:pt x="11136" y="5560"/>
                        <a:pt x="11123" y="5498"/>
                        <a:pt x="11100" y="5421"/>
                      </a:cubicBezTo>
                      <a:cubicBezTo>
                        <a:pt x="11124" y="5235"/>
                        <a:pt x="11136" y="5047"/>
                        <a:pt x="11136" y="4854"/>
                      </a:cubicBezTo>
                      <a:cubicBezTo>
                        <a:pt x="11136" y="2706"/>
                        <a:pt x="9601" y="917"/>
                        <a:pt x="7568" y="521"/>
                      </a:cubicBezTo>
                      <a:cubicBezTo>
                        <a:pt x="7519" y="487"/>
                        <a:pt x="7489" y="467"/>
                        <a:pt x="7489" y="467"/>
                      </a:cubicBezTo>
                      <a:cubicBezTo>
                        <a:pt x="7489" y="467"/>
                        <a:pt x="5331" y="312"/>
                        <a:pt x="5230" y="312"/>
                      </a:cubicBezTo>
                      <a:close/>
                      <a:moveTo>
                        <a:pt x="41958" y="1"/>
                      </a:moveTo>
                      <a:lnTo>
                        <a:pt x="40964" y="610"/>
                      </a:lnTo>
                      <a:cubicBezTo>
                        <a:pt x="39604" y="999"/>
                        <a:pt x="38515" y="2023"/>
                        <a:pt x="38033" y="3342"/>
                      </a:cubicBezTo>
                      <a:lnTo>
                        <a:pt x="37838" y="3612"/>
                      </a:lnTo>
                      <a:lnTo>
                        <a:pt x="37802" y="4295"/>
                      </a:lnTo>
                      <a:cubicBezTo>
                        <a:pt x="37780" y="4478"/>
                        <a:pt x="37767" y="4665"/>
                        <a:pt x="37767" y="4854"/>
                      </a:cubicBezTo>
                      <a:cubicBezTo>
                        <a:pt x="37767" y="4893"/>
                        <a:pt x="37768" y="4931"/>
                        <a:pt x="37768" y="4968"/>
                      </a:cubicBezTo>
                      <a:lnTo>
                        <a:pt x="37713" y="6087"/>
                      </a:lnTo>
                      <a:lnTo>
                        <a:pt x="37965" y="7353"/>
                      </a:lnTo>
                      <a:lnTo>
                        <a:pt x="38543" y="7353"/>
                      </a:lnTo>
                      <a:cubicBezTo>
                        <a:pt x="39339" y="8511"/>
                        <a:pt x="40672" y="9270"/>
                        <a:pt x="42184" y="9270"/>
                      </a:cubicBezTo>
                      <a:cubicBezTo>
                        <a:pt x="43695" y="9270"/>
                        <a:pt x="45028" y="8511"/>
                        <a:pt x="45824" y="7353"/>
                      </a:cubicBezTo>
                      <a:lnTo>
                        <a:pt x="48579" y="7353"/>
                      </a:lnTo>
                      <a:cubicBezTo>
                        <a:pt x="48687" y="6921"/>
                        <a:pt x="48843" y="6292"/>
                        <a:pt x="48843" y="6177"/>
                      </a:cubicBezTo>
                      <a:cubicBezTo>
                        <a:pt x="48843" y="6001"/>
                        <a:pt x="48283" y="3611"/>
                        <a:pt x="48283" y="3611"/>
                      </a:cubicBezTo>
                      <a:cubicBezTo>
                        <a:pt x="48283" y="3611"/>
                        <a:pt x="46977" y="1804"/>
                        <a:pt x="46915" y="1711"/>
                      </a:cubicBezTo>
                      <a:cubicBezTo>
                        <a:pt x="46853" y="1618"/>
                        <a:pt x="44655" y="312"/>
                        <a:pt x="44588" y="280"/>
                      </a:cubicBezTo>
                      <a:cubicBezTo>
                        <a:pt x="44522" y="249"/>
                        <a:pt x="41958" y="1"/>
                        <a:pt x="41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0"/>
                <p:cNvSpPr/>
                <p:nvPr/>
              </p:nvSpPr>
              <p:spPr>
                <a:xfrm>
                  <a:off x="3613086" y="1528335"/>
                  <a:ext cx="3765564" cy="679009"/>
                </a:xfrm>
                <a:custGeom>
                  <a:avLst/>
                  <a:gdLst/>
                  <a:ahLst/>
                  <a:cxnLst/>
                  <a:rect l="l" t="t" r="r" b="b"/>
                  <a:pathLst>
                    <a:path w="32115" h="5791" extrusionOk="0">
                      <a:moveTo>
                        <a:pt x="14324" y="0"/>
                      </a:moveTo>
                      <a:cubicBezTo>
                        <a:pt x="9789" y="0"/>
                        <a:pt x="5489" y="605"/>
                        <a:pt x="1326" y="1835"/>
                      </a:cubicBezTo>
                      <a:cubicBezTo>
                        <a:pt x="511" y="2077"/>
                        <a:pt x="0" y="2885"/>
                        <a:pt x="125" y="3726"/>
                      </a:cubicBezTo>
                      <a:lnTo>
                        <a:pt x="126" y="3731"/>
                      </a:lnTo>
                      <a:cubicBezTo>
                        <a:pt x="190" y="4160"/>
                        <a:pt x="549" y="4483"/>
                        <a:pt x="981" y="4501"/>
                      </a:cubicBezTo>
                      <a:lnTo>
                        <a:pt x="31604" y="5790"/>
                      </a:lnTo>
                      <a:cubicBezTo>
                        <a:pt x="31610" y="5790"/>
                        <a:pt x="31616" y="5790"/>
                        <a:pt x="31622" y="5790"/>
                      </a:cubicBezTo>
                      <a:cubicBezTo>
                        <a:pt x="31989" y="5790"/>
                        <a:pt x="32115" y="5292"/>
                        <a:pt x="31784" y="5120"/>
                      </a:cubicBezTo>
                      <a:cubicBezTo>
                        <a:pt x="26685" y="2471"/>
                        <a:pt x="21632" y="167"/>
                        <a:pt x="18139" y="85"/>
                      </a:cubicBezTo>
                      <a:cubicBezTo>
                        <a:pt x="17850" y="78"/>
                        <a:pt x="17532" y="68"/>
                        <a:pt x="17188" y="57"/>
                      </a:cubicBezTo>
                      <a:cubicBezTo>
                        <a:pt x="16356" y="30"/>
                        <a:pt x="15413" y="0"/>
                        <a:pt x="14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0"/>
                <p:cNvSpPr/>
                <p:nvPr/>
              </p:nvSpPr>
              <p:spPr>
                <a:xfrm>
                  <a:off x="4206512" y="1572774"/>
                  <a:ext cx="1131838" cy="505007"/>
                </a:xfrm>
                <a:custGeom>
                  <a:avLst/>
                  <a:gdLst/>
                  <a:ahLst/>
                  <a:cxnLst/>
                  <a:rect l="l" t="t" r="r" b="b"/>
                  <a:pathLst>
                    <a:path w="9653" h="4307" extrusionOk="0">
                      <a:moveTo>
                        <a:pt x="8560" y="0"/>
                      </a:moveTo>
                      <a:cubicBezTo>
                        <a:pt x="8558" y="0"/>
                        <a:pt x="8556" y="0"/>
                        <a:pt x="8554" y="0"/>
                      </a:cubicBezTo>
                      <a:cubicBezTo>
                        <a:pt x="5738" y="40"/>
                        <a:pt x="3041" y="313"/>
                        <a:pt x="404" y="829"/>
                      </a:cubicBezTo>
                      <a:cubicBezTo>
                        <a:pt x="161" y="875"/>
                        <a:pt x="1" y="1110"/>
                        <a:pt x="45" y="1353"/>
                      </a:cubicBezTo>
                      <a:lnTo>
                        <a:pt x="435" y="3581"/>
                      </a:lnTo>
                      <a:cubicBezTo>
                        <a:pt x="473" y="3791"/>
                        <a:pt x="651" y="3948"/>
                        <a:pt x="865" y="3957"/>
                      </a:cubicBezTo>
                      <a:lnTo>
                        <a:pt x="9136" y="4306"/>
                      </a:lnTo>
                      <a:cubicBezTo>
                        <a:pt x="9142" y="4306"/>
                        <a:pt x="9148" y="4306"/>
                        <a:pt x="9155" y="4306"/>
                      </a:cubicBezTo>
                      <a:cubicBezTo>
                        <a:pt x="9436" y="4306"/>
                        <a:pt x="9653" y="4052"/>
                        <a:pt x="9604" y="3771"/>
                      </a:cubicBezTo>
                      <a:lnTo>
                        <a:pt x="9008" y="378"/>
                      </a:lnTo>
                      <a:cubicBezTo>
                        <a:pt x="8970" y="160"/>
                        <a:pt x="8781" y="0"/>
                        <a:pt x="85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0"/>
                <p:cNvSpPr/>
                <p:nvPr/>
              </p:nvSpPr>
              <p:spPr>
                <a:xfrm>
                  <a:off x="5481304" y="1576057"/>
                  <a:ext cx="1829960" cy="587201"/>
                </a:xfrm>
                <a:custGeom>
                  <a:avLst/>
                  <a:gdLst/>
                  <a:ahLst/>
                  <a:cxnLst/>
                  <a:rect l="l" t="t" r="r" b="b"/>
                  <a:pathLst>
                    <a:path w="15607" h="5008" extrusionOk="0">
                      <a:moveTo>
                        <a:pt x="498" y="0"/>
                      </a:moveTo>
                      <a:cubicBezTo>
                        <a:pt x="216" y="0"/>
                        <a:pt x="1" y="255"/>
                        <a:pt x="49" y="535"/>
                      </a:cubicBezTo>
                      <a:lnTo>
                        <a:pt x="663" y="4020"/>
                      </a:lnTo>
                      <a:cubicBezTo>
                        <a:pt x="700" y="4231"/>
                        <a:pt x="878" y="4387"/>
                        <a:pt x="1091" y="4396"/>
                      </a:cubicBezTo>
                      <a:lnTo>
                        <a:pt x="15606" y="5007"/>
                      </a:lnTo>
                      <a:cubicBezTo>
                        <a:pt x="10964" y="2597"/>
                        <a:pt x="5753" y="135"/>
                        <a:pt x="2198" y="51"/>
                      </a:cubicBezTo>
                      <a:cubicBezTo>
                        <a:pt x="1907" y="44"/>
                        <a:pt x="1587" y="34"/>
                        <a:pt x="1240" y="23"/>
                      </a:cubicBezTo>
                      <a:cubicBezTo>
                        <a:pt x="1006" y="16"/>
                        <a:pt x="763" y="8"/>
                        <a:pt x="512" y="1"/>
                      </a:cubicBezTo>
                      <a:cubicBezTo>
                        <a:pt x="507" y="0"/>
                        <a:pt x="502" y="0"/>
                        <a:pt x="4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0"/>
                <p:cNvSpPr/>
                <p:nvPr/>
              </p:nvSpPr>
              <p:spPr>
                <a:xfrm>
                  <a:off x="5665394" y="1598804"/>
                  <a:ext cx="451539" cy="504772"/>
                </a:xfrm>
                <a:custGeom>
                  <a:avLst/>
                  <a:gdLst/>
                  <a:ahLst/>
                  <a:cxnLst/>
                  <a:rect l="l" t="t" r="r" b="b"/>
                  <a:pathLst>
                    <a:path w="3851" h="4305" extrusionOk="0">
                      <a:moveTo>
                        <a:pt x="2058" y="0"/>
                      </a:moveTo>
                      <a:lnTo>
                        <a:pt x="0" y="4222"/>
                      </a:lnTo>
                      <a:lnTo>
                        <a:pt x="1951" y="4304"/>
                      </a:lnTo>
                      <a:lnTo>
                        <a:pt x="3851" y="406"/>
                      </a:lnTo>
                      <a:cubicBezTo>
                        <a:pt x="3229" y="232"/>
                        <a:pt x="2629" y="93"/>
                        <a:pt x="20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0"/>
                <p:cNvSpPr/>
                <p:nvPr/>
              </p:nvSpPr>
              <p:spPr>
                <a:xfrm>
                  <a:off x="4422378" y="1587196"/>
                  <a:ext cx="454822" cy="463968"/>
                </a:xfrm>
                <a:custGeom>
                  <a:avLst/>
                  <a:gdLst/>
                  <a:ahLst/>
                  <a:cxnLst/>
                  <a:rect l="l" t="t" r="r" b="b"/>
                  <a:pathLst>
                    <a:path w="3879" h="3957" extrusionOk="0">
                      <a:moveTo>
                        <a:pt x="3879" y="0"/>
                      </a:moveTo>
                      <a:cubicBezTo>
                        <a:pt x="3176" y="51"/>
                        <a:pt x="2481" y="118"/>
                        <a:pt x="1791" y="200"/>
                      </a:cubicBezTo>
                      <a:lnTo>
                        <a:pt x="0" y="3875"/>
                      </a:lnTo>
                      <a:lnTo>
                        <a:pt x="1950" y="3957"/>
                      </a:lnTo>
                      <a:lnTo>
                        <a:pt x="3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0"/>
                <p:cNvSpPr/>
                <p:nvPr/>
              </p:nvSpPr>
              <p:spPr>
                <a:xfrm>
                  <a:off x="7400645" y="2793391"/>
                  <a:ext cx="1035574" cy="1035574"/>
                </a:xfrm>
                <a:custGeom>
                  <a:avLst/>
                  <a:gdLst/>
                  <a:ahLst/>
                  <a:cxnLst/>
                  <a:rect l="l" t="t" r="r" b="b"/>
                  <a:pathLst>
                    <a:path w="8832" h="8832" extrusionOk="0">
                      <a:moveTo>
                        <a:pt x="4416" y="1345"/>
                      </a:moveTo>
                      <a:cubicBezTo>
                        <a:pt x="6112" y="1345"/>
                        <a:pt x="7488" y="2720"/>
                        <a:pt x="7488" y="4416"/>
                      </a:cubicBezTo>
                      <a:cubicBezTo>
                        <a:pt x="7488" y="6112"/>
                        <a:pt x="6112" y="7488"/>
                        <a:pt x="4416" y="7488"/>
                      </a:cubicBezTo>
                      <a:cubicBezTo>
                        <a:pt x="2720" y="7488"/>
                        <a:pt x="1345" y="6112"/>
                        <a:pt x="1345" y="4416"/>
                      </a:cubicBezTo>
                      <a:cubicBezTo>
                        <a:pt x="1345" y="2720"/>
                        <a:pt x="2720" y="1345"/>
                        <a:pt x="4416" y="1345"/>
                      </a:cubicBezTo>
                      <a:close/>
                      <a:moveTo>
                        <a:pt x="4416" y="0"/>
                      </a:moveTo>
                      <a:cubicBezTo>
                        <a:pt x="1976" y="0"/>
                        <a:pt x="0" y="1976"/>
                        <a:pt x="0" y="4416"/>
                      </a:cubicBezTo>
                      <a:cubicBezTo>
                        <a:pt x="0" y="6854"/>
                        <a:pt x="1976" y="8832"/>
                        <a:pt x="4416" y="8832"/>
                      </a:cubicBezTo>
                      <a:cubicBezTo>
                        <a:pt x="6854" y="8832"/>
                        <a:pt x="8832" y="6854"/>
                        <a:pt x="8832" y="4416"/>
                      </a:cubicBezTo>
                      <a:cubicBezTo>
                        <a:pt x="8832" y="1978"/>
                        <a:pt x="6854" y="0"/>
                        <a:pt x="4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0"/>
                <p:cNvSpPr/>
                <p:nvPr/>
              </p:nvSpPr>
              <p:spPr>
                <a:xfrm>
                  <a:off x="7558236" y="2950864"/>
                  <a:ext cx="720399" cy="720517"/>
                </a:xfrm>
                <a:custGeom>
                  <a:avLst/>
                  <a:gdLst/>
                  <a:ahLst/>
                  <a:cxnLst/>
                  <a:rect l="l" t="t" r="r" b="b"/>
                  <a:pathLst>
                    <a:path w="6144" h="6145" extrusionOk="0">
                      <a:moveTo>
                        <a:pt x="3072" y="2144"/>
                      </a:moveTo>
                      <a:cubicBezTo>
                        <a:pt x="3001" y="2144"/>
                        <a:pt x="2945" y="2202"/>
                        <a:pt x="2945" y="2273"/>
                      </a:cubicBezTo>
                      <a:cubicBezTo>
                        <a:pt x="2945" y="2344"/>
                        <a:pt x="3001" y="2400"/>
                        <a:pt x="3072" y="2400"/>
                      </a:cubicBezTo>
                      <a:cubicBezTo>
                        <a:pt x="3143" y="2400"/>
                        <a:pt x="3201" y="2344"/>
                        <a:pt x="3201" y="2273"/>
                      </a:cubicBezTo>
                      <a:cubicBezTo>
                        <a:pt x="3201" y="2202"/>
                        <a:pt x="3143" y="2144"/>
                        <a:pt x="3072" y="2144"/>
                      </a:cubicBezTo>
                      <a:close/>
                      <a:moveTo>
                        <a:pt x="2506" y="2379"/>
                      </a:moveTo>
                      <a:cubicBezTo>
                        <a:pt x="2473" y="2379"/>
                        <a:pt x="2441" y="2392"/>
                        <a:pt x="2416" y="2417"/>
                      </a:cubicBezTo>
                      <a:cubicBezTo>
                        <a:pt x="2365" y="2467"/>
                        <a:pt x="2365" y="2547"/>
                        <a:pt x="2416" y="2598"/>
                      </a:cubicBezTo>
                      <a:cubicBezTo>
                        <a:pt x="2441" y="2623"/>
                        <a:pt x="2473" y="2635"/>
                        <a:pt x="2506" y="2635"/>
                      </a:cubicBezTo>
                      <a:cubicBezTo>
                        <a:pt x="2539" y="2635"/>
                        <a:pt x="2572" y="2623"/>
                        <a:pt x="2597" y="2598"/>
                      </a:cubicBezTo>
                      <a:cubicBezTo>
                        <a:pt x="2647" y="2547"/>
                        <a:pt x="2647" y="2467"/>
                        <a:pt x="2597" y="2417"/>
                      </a:cubicBezTo>
                      <a:cubicBezTo>
                        <a:pt x="2572" y="2392"/>
                        <a:pt x="2539" y="2379"/>
                        <a:pt x="2506" y="2379"/>
                      </a:cubicBezTo>
                      <a:close/>
                      <a:moveTo>
                        <a:pt x="3637" y="2379"/>
                      </a:moveTo>
                      <a:cubicBezTo>
                        <a:pt x="3605" y="2379"/>
                        <a:pt x="3572" y="2392"/>
                        <a:pt x="3547" y="2417"/>
                      </a:cubicBezTo>
                      <a:cubicBezTo>
                        <a:pt x="3498" y="2467"/>
                        <a:pt x="3498" y="2547"/>
                        <a:pt x="3547" y="2598"/>
                      </a:cubicBezTo>
                      <a:cubicBezTo>
                        <a:pt x="3572" y="2623"/>
                        <a:pt x="3605" y="2635"/>
                        <a:pt x="3637" y="2635"/>
                      </a:cubicBezTo>
                      <a:cubicBezTo>
                        <a:pt x="3670" y="2635"/>
                        <a:pt x="3703" y="2623"/>
                        <a:pt x="3728" y="2598"/>
                      </a:cubicBezTo>
                      <a:cubicBezTo>
                        <a:pt x="3779" y="2547"/>
                        <a:pt x="3779" y="2467"/>
                        <a:pt x="3728" y="2417"/>
                      </a:cubicBezTo>
                      <a:cubicBezTo>
                        <a:pt x="3703" y="2392"/>
                        <a:pt x="3670" y="2379"/>
                        <a:pt x="3637" y="2379"/>
                      </a:cubicBezTo>
                      <a:close/>
                      <a:moveTo>
                        <a:pt x="2272" y="2944"/>
                      </a:moveTo>
                      <a:cubicBezTo>
                        <a:pt x="2201" y="2944"/>
                        <a:pt x="2143" y="3002"/>
                        <a:pt x="2143" y="3073"/>
                      </a:cubicBezTo>
                      <a:cubicBezTo>
                        <a:pt x="2143" y="3144"/>
                        <a:pt x="2201" y="3200"/>
                        <a:pt x="2272" y="3200"/>
                      </a:cubicBezTo>
                      <a:cubicBezTo>
                        <a:pt x="2343" y="3200"/>
                        <a:pt x="2401" y="3144"/>
                        <a:pt x="2401" y="3073"/>
                      </a:cubicBezTo>
                      <a:cubicBezTo>
                        <a:pt x="2401" y="3002"/>
                        <a:pt x="2343" y="2944"/>
                        <a:pt x="2272" y="2944"/>
                      </a:cubicBezTo>
                      <a:close/>
                      <a:moveTo>
                        <a:pt x="3872" y="2944"/>
                      </a:moveTo>
                      <a:cubicBezTo>
                        <a:pt x="3801" y="2944"/>
                        <a:pt x="3745" y="3002"/>
                        <a:pt x="3745" y="3073"/>
                      </a:cubicBezTo>
                      <a:cubicBezTo>
                        <a:pt x="3745" y="3144"/>
                        <a:pt x="3801" y="3200"/>
                        <a:pt x="3872" y="3200"/>
                      </a:cubicBezTo>
                      <a:cubicBezTo>
                        <a:pt x="3943" y="3200"/>
                        <a:pt x="4001" y="3144"/>
                        <a:pt x="4001" y="3073"/>
                      </a:cubicBezTo>
                      <a:cubicBezTo>
                        <a:pt x="4001" y="3002"/>
                        <a:pt x="3943" y="2944"/>
                        <a:pt x="3872" y="2944"/>
                      </a:cubicBezTo>
                      <a:close/>
                      <a:moveTo>
                        <a:pt x="2506" y="3511"/>
                      </a:moveTo>
                      <a:cubicBezTo>
                        <a:pt x="2473" y="3511"/>
                        <a:pt x="2441" y="3523"/>
                        <a:pt x="2416" y="3548"/>
                      </a:cubicBezTo>
                      <a:cubicBezTo>
                        <a:pt x="2365" y="3599"/>
                        <a:pt x="2365" y="3679"/>
                        <a:pt x="2416" y="3729"/>
                      </a:cubicBezTo>
                      <a:cubicBezTo>
                        <a:pt x="2441" y="3754"/>
                        <a:pt x="2473" y="3767"/>
                        <a:pt x="2506" y="3767"/>
                      </a:cubicBezTo>
                      <a:cubicBezTo>
                        <a:pt x="2539" y="3767"/>
                        <a:pt x="2572" y="3754"/>
                        <a:pt x="2597" y="3729"/>
                      </a:cubicBezTo>
                      <a:cubicBezTo>
                        <a:pt x="2647" y="3679"/>
                        <a:pt x="2647" y="3597"/>
                        <a:pt x="2597" y="3548"/>
                      </a:cubicBezTo>
                      <a:cubicBezTo>
                        <a:pt x="2572" y="3523"/>
                        <a:pt x="2539" y="3511"/>
                        <a:pt x="2506" y="3511"/>
                      </a:cubicBezTo>
                      <a:close/>
                      <a:moveTo>
                        <a:pt x="3637" y="3511"/>
                      </a:moveTo>
                      <a:cubicBezTo>
                        <a:pt x="3605" y="3511"/>
                        <a:pt x="3572" y="3523"/>
                        <a:pt x="3547" y="3548"/>
                      </a:cubicBezTo>
                      <a:cubicBezTo>
                        <a:pt x="3498" y="3599"/>
                        <a:pt x="3498" y="3679"/>
                        <a:pt x="3547" y="3729"/>
                      </a:cubicBezTo>
                      <a:cubicBezTo>
                        <a:pt x="3572" y="3754"/>
                        <a:pt x="3605" y="3767"/>
                        <a:pt x="3638" y="3767"/>
                      </a:cubicBezTo>
                      <a:cubicBezTo>
                        <a:pt x="3671" y="3767"/>
                        <a:pt x="3703" y="3754"/>
                        <a:pt x="3728" y="3729"/>
                      </a:cubicBezTo>
                      <a:cubicBezTo>
                        <a:pt x="3779" y="3679"/>
                        <a:pt x="3779" y="3597"/>
                        <a:pt x="3728" y="3548"/>
                      </a:cubicBezTo>
                      <a:cubicBezTo>
                        <a:pt x="3703" y="3523"/>
                        <a:pt x="3670" y="3511"/>
                        <a:pt x="3637" y="3511"/>
                      </a:cubicBezTo>
                      <a:close/>
                      <a:moveTo>
                        <a:pt x="3072" y="3744"/>
                      </a:moveTo>
                      <a:cubicBezTo>
                        <a:pt x="3001" y="3744"/>
                        <a:pt x="2943" y="3802"/>
                        <a:pt x="2943" y="3873"/>
                      </a:cubicBezTo>
                      <a:cubicBezTo>
                        <a:pt x="2943" y="3944"/>
                        <a:pt x="3001" y="4002"/>
                        <a:pt x="3072" y="4002"/>
                      </a:cubicBezTo>
                      <a:cubicBezTo>
                        <a:pt x="3143" y="4002"/>
                        <a:pt x="3199" y="3944"/>
                        <a:pt x="3199" y="3873"/>
                      </a:cubicBezTo>
                      <a:cubicBezTo>
                        <a:pt x="3199" y="3802"/>
                        <a:pt x="3143" y="3744"/>
                        <a:pt x="3072" y="3744"/>
                      </a:cubicBezTo>
                      <a:close/>
                      <a:moveTo>
                        <a:pt x="3031" y="246"/>
                      </a:moveTo>
                      <a:lnTo>
                        <a:pt x="3031" y="246"/>
                      </a:lnTo>
                      <a:cubicBezTo>
                        <a:pt x="3006" y="420"/>
                        <a:pt x="2990" y="595"/>
                        <a:pt x="2977" y="769"/>
                      </a:cubicBezTo>
                      <a:cubicBezTo>
                        <a:pt x="2959" y="1025"/>
                        <a:pt x="2951" y="1281"/>
                        <a:pt x="2951" y="1537"/>
                      </a:cubicBezTo>
                      <a:cubicBezTo>
                        <a:pt x="2951" y="1657"/>
                        <a:pt x="2953" y="1776"/>
                        <a:pt x="2956" y="1896"/>
                      </a:cubicBezTo>
                      <a:cubicBezTo>
                        <a:pt x="2994" y="1891"/>
                        <a:pt x="3034" y="1890"/>
                        <a:pt x="3072" y="1890"/>
                      </a:cubicBezTo>
                      <a:cubicBezTo>
                        <a:pt x="3112" y="1890"/>
                        <a:pt x="3150" y="1891"/>
                        <a:pt x="3188" y="1896"/>
                      </a:cubicBezTo>
                      <a:cubicBezTo>
                        <a:pt x="3192" y="1776"/>
                        <a:pt x="3194" y="1657"/>
                        <a:pt x="3194" y="1537"/>
                      </a:cubicBezTo>
                      <a:cubicBezTo>
                        <a:pt x="3194" y="1281"/>
                        <a:pt x="3185" y="1025"/>
                        <a:pt x="3168" y="769"/>
                      </a:cubicBezTo>
                      <a:cubicBezTo>
                        <a:pt x="3155" y="595"/>
                        <a:pt x="3139" y="420"/>
                        <a:pt x="3113" y="246"/>
                      </a:cubicBezTo>
                      <a:lnTo>
                        <a:pt x="3113" y="246"/>
                      </a:lnTo>
                      <a:cubicBezTo>
                        <a:pt x="3598" y="253"/>
                        <a:pt x="4053" y="382"/>
                        <a:pt x="4450" y="604"/>
                      </a:cubicBezTo>
                      <a:cubicBezTo>
                        <a:pt x="4341" y="742"/>
                        <a:pt x="4240" y="885"/>
                        <a:pt x="4142" y="1031"/>
                      </a:cubicBezTo>
                      <a:cubicBezTo>
                        <a:pt x="3998" y="1243"/>
                        <a:pt x="3862" y="1460"/>
                        <a:pt x="3735" y="1682"/>
                      </a:cubicBezTo>
                      <a:cubicBezTo>
                        <a:pt x="3676" y="1785"/>
                        <a:pt x="3618" y="1890"/>
                        <a:pt x="3561" y="1995"/>
                      </a:cubicBezTo>
                      <a:cubicBezTo>
                        <a:pt x="3632" y="2027"/>
                        <a:pt x="3698" y="2065"/>
                        <a:pt x="3762" y="2111"/>
                      </a:cubicBezTo>
                      <a:cubicBezTo>
                        <a:pt x="3824" y="2009"/>
                        <a:pt x="3886" y="1907"/>
                        <a:pt x="3946" y="1804"/>
                      </a:cubicBezTo>
                      <a:cubicBezTo>
                        <a:pt x="4074" y="1582"/>
                        <a:pt x="4194" y="1356"/>
                        <a:pt x="4307" y="1125"/>
                      </a:cubicBezTo>
                      <a:cubicBezTo>
                        <a:pt x="4384" y="968"/>
                        <a:pt x="4456" y="809"/>
                        <a:pt x="4522" y="645"/>
                      </a:cubicBezTo>
                      <a:cubicBezTo>
                        <a:pt x="4922" y="885"/>
                        <a:pt x="5260" y="1223"/>
                        <a:pt x="5500" y="1624"/>
                      </a:cubicBezTo>
                      <a:cubicBezTo>
                        <a:pt x="5336" y="1689"/>
                        <a:pt x="5177" y="1763"/>
                        <a:pt x="5020" y="1838"/>
                      </a:cubicBezTo>
                      <a:cubicBezTo>
                        <a:pt x="4789" y="1951"/>
                        <a:pt x="4563" y="2072"/>
                        <a:pt x="4341" y="2200"/>
                      </a:cubicBezTo>
                      <a:cubicBezTo>
                        <a:pt x="4238" y="2259"/>
                        <a:pt x="4136" y="2321"/>
                        <a:pt x="4035" y="2383"/>
                      </a:cubicBezTo>
                      <a:cubicBezTo>
                        <a:pt x="4080" y="2447"/>
                        <a:pt x="4118" y="2513"/>
                        <a:pt x="4151" y="2584"/>
                      </a:cubicBezTo>
                      <a:cubicBezTo>
                        <a:pt x="4255" y="2527"/>
                        <a:pt x="4360" y="2470"/>
                        <a:pt x="4463" y="2410"/>
                      </a:cubicBezTo>
                      <a:cubicBezTo>
                        <a:pt x="4685" y="2283"/>
                        <a:pt x="4903" y="2147"/>
                        <a:pt x="5116" y="2003"/>
                      </a:cubicBezTo>
                      <a:cubicBezTo>
                        <a:pt x="5260" y="1906"/>
                        <a:pt x="5403" y="1804"/>
                        <a:pt x="5541" y="1695"/>
                      </a:cubicBezTo>
                      <a:cubicBezTo>
                        <a:pt x="5763" y="2092"/>
                        <a:pt x="5893" y="2547"/>
                        <a:pt x="5900" y="3032"/>
                      </a:cubicBezTo>
                      <a:cubicBezTo>
                        <a:pt x="5725" y="3007"/>
                        <a:pt x="5551" y="2990"/>
                        <a:pt x="5376" y="2977"/>
                      </a:cubicBezTo>
                      <a:cubicBezTo>
                        <a:pt x="5120" y="2960"/>
                        <a:pt x="4864" y="2952"/>
                        <a:pt x="4609" y="2952"/>
                      </a:cubicBezTo>
                      <a:cubicBezTo>
                        <a:pt x="4488" y="2952"/>
                        <a:pt x="4370" y="2953"/>
                        <a:pt x="4249" y="2957"/>
                      </a:cubicBezTo>
                      <a:cubicBezTo>
                        <a:pt x="4254" y="2995"/>
                        <a:pt x="4255" y="3034"/>
                        <a:pt x="4255" y="3073"/>
                      </a:cubicBezTo>
                      <a:cubicBezTo>
                        <a:pt x="4255" y="3111"/>
                        <a:pt x="4254" y="3151"/>
                        <a:pt x="4249" y="3189"/>
                      </a:cubicBezTo>
                      <a:cubicBezTo>
                        <a:pt x="4370" y="3192"/>
                        <a:pt x="4488" y="3195"/>
                        <a:pt x="4609" y="3195"/>
                      </a:cubicBezTo>
                      <a:cubicBezTo>
                        <a:pt x="4864" y="3195"/>
                        <a:pt x="5120" y="3186"/>
                        <a:pt x="5376" y="3168"/>
                      </a:cubicBezTo>
                      <a:cubicBezTo>
                        <a:pt x="5551" y="3155"/>
                        <a:pt x="5725" y="3140"/>
                        <a:pt x="5900" y="3114"/>
                      </a:cubicBezTo>
                      <a:lnTo>
                        <a:pt x="5900" y="3114"/>
                      </a:lnTo>
                      <a:cubicBezTo>
                        <a:pt x="5893" y="3599"/>
                        <a:pt x="5763" y="4054"/>
                        <a:pt x="5541" y="4451"/>
                      </a:cubicBezTo>
                      <a:cubicBezTo>
                        <a:pt x="5403" y="4342"/>
                        <a:pt x="5260" y="4241"/>
                        <a:pt x="5116" y="4142"/>
                      </a:cubicBezTo>
                      <a:cubicBezTo>
                        <a:pt x="4903" y="3999"/>
                        <a:pt x="4685" y="3863"/>
                        <a:pt x="4463" y="3736"/>
                      </a:cubicBezTo>
                      <a:cubicBezTo>
                        <a:pt x="4360" y="3677"/>
                        <a:pt x="4255" y="3619"/>
                        <a:pt x="4151" y="3562"/>
                      </a:cubicBezTo>
                      <a:cubicBezTo>
                        <a:pt x="4118" y="3633"/>
                        <a:pt x="4080" y="3699"/>
                        <a:pt x="4035" y="3763"/>
                      </a:cubicBezTo>
                      <a:cubicBezTo>
                        <a:pt x="4136" y="3825"/>
                        <a:pt x="4238" y="3887"/>
                        <a:pt x="4341" y="3947"/>
                      </a:cubicBezTo>
                      <a:cubicBezTo>
                        <a:pt x="4563" y="4074"/>
                        <a:pt x="4789" y="4195"/>
                        <a:pt x="5020" y="4308"/>
                      </a:cubicBezTo>
                      <a:cubicBezTo>
                        <a:pt x="5177" y="4383"/>
                        <a:pt x="5336" y="4457"/>
                        <a:pt x="5500" y="4522"/>
                      </a:cubicBezTo>
                      <a:cubicBezTo>
                        <a:pt x="5260" y="4923"/>
                        <a:pt x="4922" y="5261"/>
                        <a:pt x="4522" y="5501"/>
                      </a:cubicBezTo>
                      <a:cubicBezTo>
                        <a:pt x="4456" y="5337"/>
                        <a:pt x="4384" y="5178"/>
                        <a:pt x="4307" y="5021"/>
                      </a:cubicBezTo>
                      <a:cubicBezTo>
                        <a:pt x="4194" y="4790"/>
                        <a:pt x="4074" y="4564"/>
                        <a:pt x="3946" y="4342"/>
                      </a:cubicBezTo>
                      <a:cubicBezTo>
                        <a:pt x="3886" y="4239"/>
                        <a:pt x="3824" y="4137"/>
                        <a:pt x="3762" y="4036"/>
                      </a:cubicBezTo>
                      <a:cubicBezTo>
                        <a:pt x="3698" y="4081"/>
                        <a:pt x="3632" y="4119"/>
                        <a:pt x="3561" y="4152"/>
                      </a:cubicBezTo>
                      <a:cubicBezTo>
                        <a:pt x="3618" y="4256"/>
                        <a:pt x="3676" y="4361"/>
                        <a:pt x="3735" y="4464"/>
                      </a:cubicBezTo>
                      <a:cubicBezTo>
                        <a:pt x="3862" y="4686"/>
                        <a:pt x="3998" y="4904"/>
                        <a:pt x="4142" y="5116"/>
                      </a:cubicBezTo>
                      <a:cubicBezTo>
                        <a:pt x="4240" y="5261"/>
                        <a:pt x="4341" y="5404"/>
                        <a:pt x="4450" y="5542"/>
                      </a:cubicBezTo>
                      <a:cubicBezTo>
                        <a:pt x="4053" y="5764"/>
                        <a:pt x="3598" y="5893"/>
                        <a:pt x="3113" y="5900"/>
                      </a:cubicBezTo>
                      <a:cubicBezTo>
                        <a:pt x="3139" y="5726"/>
                        <a:pt x="3155" y="5551"/>
                        <a:pt x="3168" y="5377"/>
                      </a:cubicBezTo>
                      <a:cubicBezTo>
                        <a:pt x="3185" y="5121"/>
                        <a:pt x="3194" y="4865"/>
                        <a:pt x="3194" y="4610"/>
                      </a:cubicBezTo>
                      <a:cubicBezTo>
                        <a:pt x="3194" y="4489"/>
                        <a:pt x="3192" y="4371"/>
                        <a:pt x="3188" y="4251"/>
                      </a:cubicBezTo>
                      <a:cubicBezTo>
                        <a:pt x="3150" y="4255"/>
                        <a:pt x="3112" y="4256"/>
                        <a:pt x="3072" y="4256"/>
                      </a:cubicBezTo>
                      <a:cubicBezTo>
                        <a:pt x="3034" y="4256"/>
                        <a:pt x="2994" y="4255"/>
                        <a:pt x="2956" y="4251"/>
                      </a:cubicBezTo>
                      <a:cubicBezTo>
                        <a:pt x="2953" y="4371"/>
                        <a:pt x="2951" y="4489"/>
                        <a:pt x="2951" y="4610"/>
                      </a:cubicBezTo>
                      <a:cubicBezTo>
                        <a:pt x="2951" y="4865"/>
                        <a:pt x="2959" y="5121"/>
                        <a:pt x="2977" y="5377"/>
                      </a:cubicBezTo>
                      <a:cubicBezTo>
                        <a:pt x="2990" y="5551"/>
                        <a:pt x="3006" y="5726"/>
                        <a:pt x="3031" y="5900"/>
                      </a:cubicBezTo>
                      <a:cubicBezTo>
                        <a:pt x="2546" y="5893"/>
                        <a:pt x="2091" y="5764"/>
                        <a:pt x="1694" y="5542"/>
                      </a:cubicBezTo>
                      <a:cubicBezTo>
                        <a:pt x="1804" y="5404"/>
                        <a:pt x="1905" y="5261"/>
                        <a:pt x="2003" y="5116"/>
                      </a:cubicBezTo>
                      <a:cubicBezTo>
                        <a:pt x="2146" y="4904"/>
                        <a:pt x="2282" y="4686"/>
                        <a:pt x="2409" y="4464"/>
                      </a:cubicBezTo>
                      <a:cubicBezTo>
                        <a:pt x="2470" y="4361"/>
                        <a:pt x="2528" y="4256"/>
                        <a:pt x="2583" y="4152"/>
                      </a:cubicBezTo>
                      <a:cubicBezTo>
                        <a:pt x="2512" y="4119"/>
                        <a:pt x="2446" y="4081"/>
                        <a:pt x="2384" y="4036"/>
                      </a:cubicBezTo>
                      <a:cubicBezTo>
                        <a:pt x="2320" y="4136"/>
                        <a:pt x="2259" y="4239"/>
                        <a:pt x="2200" y="4342"/>
                      </a:cubicBezTo>
                      <a:cubicBezTo>
                        <a:pt x="2071" y="4564"/>
                        <a:pt x="1950" y="4790"/>
                        <a:pt x="1838" y="5021"/>
                      </a:cubicBezTo>
                      <a:cubicBezTo>
                        <a:pt x="1762" y="5178"/>
                        <a:pt x="1688" y="5337"/>
                        <a:pt x="1623" y="5501"/>
                      </a:cubicBezTo>
                      <a:cubicBezTo>
                        <a:pt x="1222" y="5261"/>
                        <a:pt x="885" y="4923"/>
                        <a:pt x="645" y="4522"/>
                      </a:cubicBezTo>
                      <a:cubicBezTo>
                        <a:pt x="808" y="4457"/>
                        <a:pt x="967" y="4383"/>
                        <a:pt x="1126" y="4308"/>
                      </a:cubicBezTo>
                      <a:cubicBezTo>
                        <a:pt x="1356" y="4195"/>
                        <a:pt x="1582" y="4074"/>
                        <a:pt x="1803" y="3947"/>
                      </a:cubicBezTo>
                      <a:cubicBezTo>
                        <a:pt x="1906" y="3887"/>
                        <a:pt x="2009" y="3825"/>
                        <a:pt x="2111" y="3763"/>
                      </a:cubicBezTo>
                      <a:cubicBezTo>
                        <a:pt x="2066" y="3699"/>
                        <a:pt x="2026" y="3633"/>
                        <a:pt x="1995" y="3562"/>
                      </a:cubicBezTo>
                      <a:cubicBezTo>
                        <a:pt x="1889" y="3619"/>
                        <a:pt x="1784" y="3677"/>
                        <a:pt x="1681" y="3736"/>
                      </a:cubicBezTo>
                      <a:cubicBezTo>
                        <a:pt x="1459" y="3863"/>
                        <a:pt x="1242" y="3999"/>
                        <a:pt x="1030" y="4142"/>
                      </a:cubicBezTo>
                      <a:cubicBezTo>
                        <a:pt x="885" y="4241"/>
                        <a:pt x="743" y="4342"/>
                        <a:pt x="604" y="4451"/>
                      </a:cubicBezTo>
                      <a:cubicBezTo>
                        <a:pt x="381" y="4054"/>
                        <a:pt x="252" y="3599"/>
                        <a:pt x="245" y="3114"/>
                      </a:cubicBezTo>
                      <a:lnTo>
                        <a:pt x="245" y="3114"/>
                      </a:lnTo>
                      <a:cubicBezTo>
                        <a:pt x="419" y="3140"/>
                        <a:pt x="594" y="3155"/>
                        <a:pt x="768" y="3169"/>
                      </a:cubicBezTo>
                      <a:cubicBezTo>
                        <a:pt x="1025" y="3186"/>
                        <a:pt x="1281" y="3195"/>
                        <a:pt x="1537" y="3195"/>
                      </a:cubicBezTo>
                      <a:cubicBezTo>
                        <a:pt x="1656" y="3195"/>
                        <a:pt x="1776" y="3192"/>
                        <a:pt x="1895" y="3189"/>
                      </a:cubicBezTo>
                      <a:cubicBezTo>
                        <a:pt x="1890" y="3151"/>
                        <a:pt x="1889" y="3113"/>
                        <a:pt x="1889" y="3073"/>
                      </a:cubicBezTo>
                      <a:cubicBezTo>
                        <a:pt x="1889" y="3034"/>
                        <a:pt x="1890" y="2995"/>
                        <a:pt x="1895" y="2957"/>
                      </a:cubicBezTo>
                      <a:cubicBezTo>
                        <a:pt x="1776" y="2953"/>
                        <a:pt x="1656" y="2952"/>
                        <a:pt x="1537" y="2952"/>
                      </a:cubicBezTo>
                      <a:cubicBezTo>
                        <a:pt x="1281" y="2952"/>
                        <a:pt x="1025" y="2960"/>
                        <a:pt x="768" y="2977"/>
                      </a:cubicBezTo>
                      <a:cubicBezTo>
                        <a:pt x="594" y="2990"/>
                        <a:pt x="419" y="3007"/>
                        <a:pt x="245" y="3032"/>
                      </a:cubicBezTo>
                      <a:cubicBezTo>
                        <a:pt x="252" y="2547"/>
                        <a:pt x="381" y="2092"/>
                        <a:pt x="604" y="1695"/>
                      </a:cubicBezTo>
                      <a:cubicBezTo>
                        <a:pt x="743" y="1804"/>
                        <a:pt x="885" y="1906"/>
                        <a:pt x="1030" y="2005"/>
                      </a:cubicBezTo>
                      <a:cubicBezTo>
                        <a:pt x="1242" y="2147"/>
                        <a:pt x="1459" y="2283"/>
                        <a:pt x="1681" y="2410"/>
                      </a:cubicBezTo>
                      <a:cubicBezTo>
                        <a:pt x="1784" y="2470"/>
                        <a:pt x="1889" y="2527"/>
                        <a:pt x="1995" y="2584"/>
                      </a:cubicBezTo>
                      <a:cubicBezTo>
                        <a:pt x="2026" y="2513"/>
                        <a:pt x="2066" y="2447"/>
                        <a:pt x="2111" y="2383"/>
                      </a:cubicBezTo>
                      <a:cubicBezTo>
                        <a:pt x="2009" y="2321"/>
                        <a:pt x="1906" y="2259"/>
                        <a:pt x="1803" y="2200"/>
                      </a:cubicBezTo>
                      <a:cubicBezTo>
                        <a:pt x="1582" y="2072"/>
                        <a:pt x="1356" y="1951"/>
                        <a:pt x="1126" y="1838"/>
                      </a:cubicBezTo>
                      <a:cubicBezTo>
                        <a:pt x="967" y="1763"/>
                        <a:pt x="808" y="1689"/>
                        <a:pt x="645" y="1624"/>
                      </a:cubicBezTo>
                      <a:cubicBezTo>
                        <a:pt x="885" y="1223"/>
                        <a:pt x="1222" y="885"/>
                        <a:pt x="1623" y="645"/>
                      </a:cubicBezTo>
                      <a:cubicBezTo>
                        <a:pt x="1688" y="809"/>
                        <a:pt x="1762" y="968"/>
                        <a:pt x="1838" y="1125"/>
                      </a:cubicBezTo>
                      <a:cubicBezTo>
                        <a:pt x="1950" y="1356"/>
                        <a:pt x="2071" y="1582"/>
                        <a:pt x="2200" y="1804"/>
                      </a:cubicBezTo>
                      <a:cubicBezTo>
                        <a:pt x="2259" y="1907"/>
                        <a:pt x="2320" y="2009"/>
                        <a:pt x="2384" y="2111"/>
                      </a:cubicBezTo>
                      <a:cubicBezTo>
                        <a:pt x="2446" y="2065"/>
                        <a:pt x="2512" y="2027"/>
                        <a:pt x="2583" y="1995"/>
                      </a:cubicBezTo>
                      <a:cubicBezTo>
                        <a:pt x="2528" y="1890"/>
                        <a:pt x="2470" y="1785"/>
                        <a:pt x="2409" y="1682"/>
                      </a:cubicBezTo>
                      <a:cubicBezTo>
                        <a:pt x="2282" y="1460"/>
                        <a:pt x="2146" y="1243"/>
                        <a:pt x="2003" y="1031"/>
                      </a:cubicBezTo>
                      <a:cubicBezTo>
                        <a:pt x="1905" y="885"/>
                        <a:pt x="1804" y="742"/>
                        <a:pt x="1694" y="604"/>
                      </a:cubicBezTo>
                      <a:cubicBezTo>
                        <a:pt x="2091" y="382"/>
                        <a:pt x="2546" y="253"/>
                        <a:pt x="3031" y="246"/>
                      </a:cubicBezTo>
                      <a:close/>
                      <a:moveTo>
                        <a:pt x="3072" y="0"/>
                      </a:moveTo>
                      <a:cubicBezTo>
                        <a:pt x="1376" y="0"/>
                        <a:pt x="1" y="1377"/>
                        <a:pt x="1" y="3073"/>
                      </a:cubicBezTo>
                      <a:cubicBezTo>
                        <a:pt x="1" y="4769"/>
                        <a:pt x="1376" y="6145"/>
                        <a:pt x="3072" y="6145"/>
                      </a:cubicBezTo>
                      <a:cubicBezTo>
                        <a:pt x="4768" y="6145"/>
                        <a:pt x="6144" y="4769"/>
                        <a:pt x="6144" y="3073"/>
                      </a:cubicBezTo>
                      <a:cubicBezTo>
                        <a:pt x="6144" y="1377"/>
                        <a:pt x="4768" y="0"/>
                        <a:pt x="30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0"/>
                <p:cNvSpPr/>
                <p:nvPr/>
              </p:nvSpPr>
              <p:spPr>
                <a:xfrm>
                  <a:off x="2691934" y="2407038"/>
                  <a:ext cx="216565" cy="216565"/>
                </a:xfrm>
                <a:custGeom>
                  <a:avLst/>
                  <a:gdLst/>
                  <a:ahLst/>
                  <a:cxnLst/>
                  <a:rect l="l" t="t" r="r" b="b"/>
                  <a:pathLst>
                    <a:path w="1847" h="1847" extrusionOk="0">
                      <a:moveTo>
                        <a:pt x="923" y="1"/>
                      </a:moveTo>
                      <a:cubicBezTo>
                        <a:pt x="414" y="1"/>
                        <a:pt x="0" y="413"/>
                        <a:pt x="0" y="924"/>
                      </a:cubicBezTo>
                      <a:cubicBezTo>
                        <a:pt x="0" y="1432"/>
                        <a:pt x="414" y="1847"/>
                        <a:pt x="923" y="1847"/>
                      </a:cubicBezTo>
                      <a:cubicBezTo>
                        <a:pt x="1434" y="1847"/>
                        <a:pt x="1846" y="1432"/>
                        <a:pt x="1846" y="924"/>
                      </a:cubicBezTo>
                      <a:cubicBezTo>
                        <a:pt x="1846" y="413"/>
                        <a:pt x="1434" y="1"/>
                        <a:pt x="9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0"/>
                <p:cNvSpPr/>
                <p:nvPr/>
              </p:nvSpPr>
              <p:spPr>
                <a:xfrm>
                  <a:off x="2739656" y="2454761"/>
                  <a:ext cx="121122" cy="121122"/>
                </a:xfrm>
                <a:custGeom>
                  <a:avLst/>
                  <a:gdLst/>
                  <a:ahLst/>
                  <a:cxnLst/>
                  <a:rect l="l" t="t" r="r" b="b"/>
                  <a:pathLst>
                    <a:path w="1033" h="1033" extrusionOk="0">
                      <a:moveTo>
                        <a:pt x="516" y="1"/>
                      </a:moveTo>
                      <a:cubicBezTo>
                        <a:pt x="232" y="1"/>
                        <a:pt x="0" y="231"/>
                        <a:pt x="0" y="517"/>
                      </a:cubicBezTo>
                      <a:cubicBezTo>
                        <a:pt x="0" y="802"/>
                        <a:pt x="232" y="1033"/>
                        <a:pt x="516" y="1033"/>
                      </a:cubicBezTo>
                      <a:cubicBezTo>
                        <a:pt x="802" y="1033"/>
                        <a:pt x="1032" y="802"/>
                        <a:pt x="1032" y="517"/>
                      </a:cubicBezTo>
                      <a:cubicBezTo>
                        <a:pt x="1032" y="231"/>
                        <a:pt x="802" y="1"/>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0"/>
                <p:cNvSpPr/>
                <p:nvPr/>
              </p:nvSpPr>
              <p:spPr>
                <a:xfrm>
                  <a:off x="2155611" y="2214272"/>
                  <a:ext cx="6911214" cy="582745"/>
                </a:xfrm>
                <a:custGeom>
                  <a:avLst/>
                  <a:gdLst/>
                  <a:ahLst/>
                  <a:cxnLst/>
                  <a:rect l="l" t="t" r="r" b="b"/>
                  <a:pathLst>
                    <a:path w="58943" h="4970" extrusionOk="0">
                      <a:moveTo>
                        <a:pt x="1161" y="1"/>
                      </a:moveTo>
                      <a:cubicBezTo>
                        <a:pt x="1117" y="47"/>
                        <a:pt x="1075" y="94"/>
                        <a:pt x="1032" y="141"/>
                      </a:cubicBezTo>
                      <a:lnTo>
                        <a:pt x="1634" y="141"/>
                      </a:lnTo>
                      <a:cubicBezTo>
                        <a:pt x="1759" y="141"/>
                        <a:pt x="1859" y="243"/>
                        <a:pt x="1859" y="367"/>
                      </a:cubicBezTo>
                      <a:cubicBezTo>
                        <a:pt x="1859" y="491"/>
                        <a:pt x="1759" y="592"/>
                        <a:pt x="1634" y="592"/>
                      </a:cubicBezTo>
                      <a:lnTo>
                        <a:pt x="659" y="592"/>
                      </a:lnTo>
                      <a:cubicBezTo>
                        <a:pt x="405" y="928"/>
                        <a:pt x="184" y="1287"/>
                        <a:pt x="0" y="1669"/>
                      </a:cubicBezTo>
                      <a:lnTo>
                        <a:pt x="1309" y="1669"/>
                      </a:lnTo>
                      <a:cubicBezTo>
                        <a:pt x="2139" y="1669"/>
                        <a:pt x="2928" y="1305"/>
                        <a:pt x="3469" y="676"/>
                      </a:cubicBezTo>
                      <a:lnTo>
                        <a:pt x="3753" y="346"/>
                      </a:lnTo>
                      <a:cubicBezTo>
                        <a:pt x="3831" y="254"/>
                        <a:pt x="3801" y="159"/>
                        <a:pt x="3784" y="122"/>
                      </a:cubicBezTo>
                      <a:cubicBezTo>
                        <a:pt x="3767" y="86"/>
                        <a:pt x="3715" y="1"/>
                        <a:pt x="3595" y="1"/>
                      </a:cubicBezTo>
                      <a:close/>
                      <a:moveTo>
                        <a:pt x="57720" y="2964"/>
                      </a:moveTo>
                      <a:cubicBezTo>
                        <a:pt x="57317" y="2964"/>
                        <a:pt x="56986" y="3290"/>
                        <a:pt x="56986" y="3698"/>
                      </a:cubicBezTo>
                      <a:cubicBezTo>
                        <a:pt x="56986" y="3999"/>
                        <a:pt x="57168" y="4271"/>
                        <a:pt x="57448" y="4381"/>
                      </a:cubicBezTo>
                      <a:lnTo>
                        <a:pt x="57937" y="4576"/>
                      </a:lnTo>
                      <a:lnTo>
                        <a:pt x="58925" y="4969"/>
                      </a:lnTo>
                      <a:cubicBezTo>
                        <a:pt x="58936" y="4855"/>
                        <a:pt x="58942" y="4739"/>
                        <a:pt x="58942" y="4621"/>
                      </a:cubicBezTo>
                      <a:cubicBezTo>
                        <a:pt x="58942" y="4038"/>
                        <a:pt x="58795" y="3489"/>
                        <a:pt x="58536" y="3010"/>
                      </a:cubicBezTo>
                      <a:lnTo>
                        <a:pt x="57763" y="2965"/>
                      </a:lnTo>
                      <a:cubicBezTo>
                        <a:pt x="57749" y="2964"/>
                        <a:pt x="57735" y="2964"/>
                        <a:pt x="57720" y="29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0"/>
                <p:cNvSpPr/>
                <p:nvPr/>
              </p:nvSpPr>
              <p:spPr>
                <a:xfrm>
                  <a:off x="2" y="-59054"/>
                  <a:ext cx="1311704" cy="3343690"/>
                </a:xfrm>
                <a:custGeom>
                  <a:avLst/>
                  <a:gdLst/>
                  <a:ahLst/>
                  <a:cxnLst/>
                  <a:rect l="l" t="t" r="r" b="b"/>
                  <a:pathLst>
                    <a:path w="11187" h="28517" extrusionOk="0">
                      <a:moveTo>
                        <a:pt x="6838" y="2005"/>
                      </a:moveTo>
                      <a:lnTo>
                        <a:pt x="6838" y="3739"/>
                      </a:lnTo>
                      <a:lnTo>
                        <a:pt x="4350" y="3739"/>
                      </a:lnTo>
                      <a:lnTo>
                        <a:pt x="4350" y="2005"/>
                      </a:lnTo>
                      <a:close/>
                      <a:moveTo>
                        <a:pt x="5594" y="12566"/>
                      </a:moveTo>
                      <a:cubicBezTo>
                        <a:pt x="6913" y="12566"/>
                        <a:pt x="7983" y="13636"/>
                        <a:pt x="7983" y="14955"/>
                      </a:cubicBezTo>
                      <a:cubicBezTo>
                        <a:pt x="7983" y="16275"/>
                        <a:pt x="6913" y="17344"/>
                        <a:pt x="5594" y="17344"/>
                      </a:cubicBezTo>
                      <a:cubicBezTo>
                        <a:pt x="4275" y="17344"/>
                        <a:pt x="3205" y="16275"/>
                        <a:pt x="3205" y="14955"/>
                      </a:cubicBezTo>
                      <a:cubicBezTo>
                        <a:pt x="3205" y="13636"/>
                        <a:pt x="4275" y="12566"/>
                        <a:pt x="5594" y="12566"/>
                      </a:cubicBezTo>
                      <a:close/>
                      <a:moveTo>
                        <a:pt x="1625" y="0"/>
                      </a:moveTo>
                      <a:lnTo>
                        <a:pt x="1625" y="26924"/>
                      </a:lnTo>
                      <a:lnTo>
                        <a:pt x="1" y="26924"/>
                      </a:lnTo>
                      <a:lnTo>
                        <a:pt x="1" y="28517"/>
                      </a:lnTo>
                      <a:lnTo>
                        <a:pt x="11187" y="28517"/>
                      </a:lnTo>
                      <a:lnTo>
                        <a:pt x="11187" y="26924"/>
                      </a:lnTo>
                      <a:lnTo>
                        <a:pt x="9563" y="26924"/>
                      </a:lnTo>
                      <a:lnTo>
                        <a:pt x="9563"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0"/>
                <p:cNvSpPr/>
                <p:nvPr/>
              </p:nvSpPr>
              <p:spPr>
                <a:xfrm>
                  <a:off x="444162" y="130194"/>
                  <a:ext cx="423282" cy="888657"/>
                </a:xfrm>
                <a:custGeom>
                  <a:avLst/>
                  <a:gdLst/>
                  <a:ahLst/>
                  <a:cxnLst/>
                  <a:rect l="l" t="t" r="r" b="b"/>
                  <a:pathLst>
                    <a:path w="3610" h="7579" extrusionOk="0">
                      <a:moveTo>
                        <a:pt x="3050" y="392"/>
                      </a:moveTo>
                      <a:lnTo>
                        <a:pt x="3050" y="2125"/>
                      </a:lnTo>
                      <a:lnTo>
                        <a:pt x="562" y="2125"/>
                      </a:lnTo>
                      <a:lnTo>
                        <a:pt x="562" y="392"/>
                      </a:lnTo>
                      <a:close/>
                      <a:moveTo>
                        <a:pt x="1" y="1"/>
                      </a:moveTo>
                      <a:lnTo>
                        <a:pt x="1" y="7578"/>
                      </a:lnTo>
                      <a:lnTo>
                        <a:pt x="3609" y="7578"/>
                      </a:lnTo>
                      <a:lnTo>
                        <a:pt x="3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0"/>
                <p:cNvSpPr/>
                <p:nvPr/>
              </p:nvSpPr>
              <p:spPr>
                <a:xfrm>
                  <a:off x="568804" y="734289"/>
                  <a:ext cx="174120" cy="174003"/>
                </a:xfrm>
                <a:custGeom>
                  <a:avLst/>
                  <a:gdLst/>
                  <a:ahLst/>
                  <a:cxnLst/>
                  <a:rect l="l" t="t" r="r" b="b"/>
                  <a:pathLst>
                    <a:path w="1485" h="1484" extrusionOk="0">
                      <a:moveTo>
                        <a:pt x="743" y="1"/>
                      </a:moveTo>
                      <a:cubicBezTo>
                        <a:pt x="333" y="1"/>
                        <a:pt x="1" y="333"/>
                        <a:pt x="1" y="743"/>
                      </a:cubicBezTo>
                      <a:cubicBezTo>
                        <a:pt x="1" y="1151"/>
                        <a:pt x="333" y="1483"/>
                        <a:pt x="743" y="1483"/>
                      </a:cubicBezTo>
                      <a:cubicBezTo>
                        <a:pt x="1153" y="1483"/>
                        <a:pt x="1485" y="1151"/>
                        <a:pt x="1485" y="743"/>
                      </a:cubicBezTo>
                      <a:cubicBezTo>
                        <a:pt x="1485" y="333"/>
                        <a:pt x="1153" y="1"/>
                        <a:pt x="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0"/>
                <p:cNvSpPr/>
                <p:nvPr/>
              </p:nvSpPr>
              <p:spPr>
                <a:xfrm>
                  <a:off x="428389" y="1236258"/>
                  <a:ext cx="454815" cy="1165862"/>
                </a:xfrm>
                <a:custGeom>
                  <a:avLst/>
                  <a:gdLst/>
                  <a:ahLst/>
                  <a:cxnLst/>
                  <a:rect l="l" t="t" r="r" b="b"/>
                  <a:pathLst>
                    <a:path w="3232" h="6269" extrusionOk="0">
                      <a:moveTo>
                        <a:pt x="207" y="0"/>
                      </a:moveTo>
                      <a:lnTo>
                        <a:pt x="1539" y="2281"/>
                      </a:lnTo>
                      <a:lnTo>
                        <a:pt x="0" y="2310"/>
                      </a:lnTo>
                      <a:cubicBezTo>
                        <a:pt x="0" y="2310"/>
                        <a:pt x="2228" y="6269"/>
                        <a:pt x="2296" y="6269"/>
                      </a:cubicBezTo>
                      <a:cubicBezTo>
                        <a:pt x="2365" y="6269"/>
                        <a:pt x="1498" y="2942"/>
                        <a:pt x="1498" y="2942"/>
                      </a:cubicBezTo>
                      <a:lnTo>
                        <a:pt x="3231" y="2942"/>
                      </a:lnTo>
                      <a:lnTo>
                        <a:pt x="24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0"/>
                <p:cNvSpPr/>
                <p:nvPr/>
              </p:nvSpPr>
              <p:spPr>
                <a:xfrm>
                  <a:off x="2980615" y="2793391"/>
                  <a:ext cx="1035809" cy="1035574"/>
                </a:xfrm>
                <a:custGeom>
                  <a:avLst/>
                  <a:gdLst/>
                  <a:ahLst/>
                  <a:cxnLst/>
                  <a:rect l="l" t="t" r="r" b="b"/>
                  <a:pathLst>
                    <a:path w="8834" h="8832" extrusionOk="0">
                      <a:moveTo>
                        <a:pt x="4416" y="1345"/>
                      </a:moveTo>
                      <a:cubicBezTo>
                        <a:pt x="6114" y="1345"/>
                        <a:pt x="7489" y="2720"/>
                        <a:pt x="7489" y="4416"/>
                      </a:cubicBezTo>
                      <a:cubicBezTo>
                        <a:pt x="7489" y="6112"/>
                        <a:pt x="6114" y="7488"/>
                        <a:pt x="4416" y="7488"/>
                      </a:cubicBezTo>
                      <a:cubicBezTo>
                        <a:pt x="2720" y="7488"/>
                        <a:pt x="1345" y="6112"/>
                        <a:pt x="1345" y="4416"/>
                      </a:cubicBezTo>
                      <a:cubicBezTo>
                        <a:pt x="1345" y="2720"/>
                        <a:pt x="2720" y="1345"/>
                        <a:pt x="4416" y="1345"/>
                      </a:cubicBezTo>
                      <a:close/>
                      <a:moveTo>
                        <a:pt x="4416" y="0"/>
                      </a:moveTo>
                      <a:cubicBezTo>
                        <a:pt x="1978" y="0"/>
                        <a:pt x="1" y="1976"/>
                        <a:pt x="1" y="4416"/>
                      </a:cubicBezTo>
                      <a:cubicBezTo>
                        <a:pt x="1" y="6854"/>
                        <a:pt x="1978" y="8832"/>
                        <a:pt x="4416" y="8832"/>
                      </a:cubicBezTo>
                      <a:cubicBezTo>
                        <a:pt x="6856" y="8832"/>
                        <a:pt x="8833" y="6854"/>
                        <a:pt x="8833" y="4416"/>
                      </a:cubicBezTo>
                      <a:cubicBezTo>
                        <a:pt x="8833" y="1978"/>
                        <a:pt x="6856" y="0"/>
                        <a:pt x="4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0"/>
                <p:cNvSpPr/>
                <p:nvPr/>
              </p:nvSpPr>
              <p:spPr>
                <a:xfrm>
                  <a:off x="3138205" y="2950864"/>
                  <a:ext cx="720634" cy="720517"/>
                </a:xfrm>
                <a:custGeom>
                  <a:avLst/>
                  <a:gdLst/>
                  <a:ahLst/>
                  <a:cxnLst/>
                  <a:rect l="l" t="t" r="r" b="b"/>
                  <a:pathLst>
                    <a:path w="6146" h="6145" extrusionOk="0">
                      <a:moveTo>
                        <a:pt x="3031" y="246"/>
                      </a:moveTo>
                      <a:lnTo>
                        <a:pt x="3031" y="246"/>
                      </a:lnTo>
                      <a:cubicBezTo>
                        <a:pt x="3006" y="420"/>
                        <a:pt x="2990" y="595"/>
                        <a:pt x="2978" y="769"/>
                      </a:cubicBezTo>
                      <a:cubicBezTo>
                        <a:pt x="2959" y="1025"/>
                        <a:pt x="2951" y="1281"/>
                        <a:pt x="2951" y="1537"/>
                      </a:cubicBezTo>
                      <a:cubicBezTo>
                        <a:pt x="2951" y="1657"/>
                        <a:pt x="2954" y="1776"/>
                        <a:pt x="2956" y="1896"/>
                      </a:cubicBezTo>
                      <a:cubicBezTo>
                        <a:pt x="2994" y="1891"/>
                        <a:pt x="3034" y="1890"/>
                        <a:pt x="3072" y="1890"/>
                      </a:cubicBezTo>
                      <a:cubicBezTo>
                        <a:pt x="3112" y="1890"/>
                        <a:pt x="3150" y="1891"/>
                        <a:pt x="3188" y="1896"/>
                      </a:cubicBezTo>
                      <a:cubicBezTo>
                        <a:pt x="3192" y="1776"/>
                        <a:pt x="3194" y="1657"/>
                        <a:pt x="3194" y="1537"/>
                      </a:cubicBezTo>
                      <a:cubicBezTo>
                        <a:pt x="3195" y="1281"/>
                        <a:pt x="3187" y="1025"/>
                        <a:pt x="3168" y="769"/>
                      </a:cubicBezTo>
                      <a:cubicBezTo>
                        <a:pt x="3156" y="595"/>
                        <a:pt x="3139" y="420"/>
                        <a:pt x="3115" y="246"/>
                      </a:cubicBezTo>
                      <a:lnTo>
                        <a:pt x="3115" y="246"/>
                      </a:lnTo>
                      <a:cubicBezTo>
                        <a:pt x="3598" y="253"/>
                        <a:pt x="4053" y="382"/>
                        <a:pt x="4450" y="604"/>
                      </a:cubicBezTo>
                      <a:cubicBezTo>
                        <a:pt x="4342" y="742"/>
                        <a:pt x="4240" y="885"/>
                        <a:pt x="4142" y="1031"/>
                      </a:cubicBezTo>
                      <a:cubicBezTo>
                        <a:pt x="3998" y="1243"/>
                        <a:pt x="3864" y="1460"/>
                        <a:pt x="3735" y="1682"/>
                      </a:cubicBezTo>
                      <a:cubicBezTo>
                        <a:pt x="3676" y="1785"/>
                        <a:pt x="3618" y="1890"/>
                        <a:pt x="3561" y="1995"/>
                      </a:cubicBezTo>
                      <a:cubicBezTo>
                        <a:pt x="3632" y="2027"/>
                        <a:pt x="3700" y="2065"/>
                        <a:pt x="3762" y="2111"/>
                      </a:cubicBezTo>
                      <a:cubicBezTo>
                        <a:pt x="3824" y="2009"/>
                        <a:pt x="3886" y="1907"/>
                        <a:pt x="3946" y="1804"/>
                      </a:cubicBezTo>
                      <a:cubicBezTo>
                        <a:pt x="4074" y="1582"/>
                        <a:pt x="4195" y="1356"/>
                        <a:pt x="4308" y="1125"/>
                      </a:cubicBezTo>
                      <a:cubicBezTo>
                        <a:pt x="4384" y="968"/>
                        <a:pt x="4456" y="809"/>
                        <a:pt x="4522" y="645"/>
                      </a:cubicBezTo>
                      <a:cubicBezTo>
                        <a:pt x="4924" y="885"/>
                        <a:pt x="5260" y="1223"/>
                        <a:pt x="5501" y="1624"/>
                      </a:cubicBezTo>
                      <a:cubicBezTo>
                        <a:pt x="5337" y="1689"/>
                        <a:pt x="5177" y="1763"/>
                        <a:pt x="5020" y="1838"/>
                      </a:cubicBezTo>
                      <a:cubicBezTo>
                        <a:pt x="4790" y="1951"/>
                        <a:pt x="4563" y="2072"/>
                        <a:pt x="4342" y="2200"/>
                      </a:cubicBezTo>
                      <a:cubicBezTo>
                        <a:pt x="4238" y="2259"/>
                        <a:pt x="4137" y="2321"/>
                        <a:pt x="4035" y="2383"/>
                      </a:cubicBezTo>
                      <a:cubicBezTo>
                        <a:pt x="4080" y="2447"/>
                        <a:pt x="4118" y="2513"/>
                        <a:pt x="4151" y="2584"/>
                      </a:cubicBezTo>
                      <a:cubicBezTo>
                        <a:pt x="4255" y="2527"/>
                        <a:pt x="4360" y="2470"/>
                        <a:pt x="4463" y="2410"/>
                      </a:cubicBezTo>
                      <a:cubicBezTo>
                        <a:pt x="4685" y="2283"/>
                        <a:pt x="4903" y="2147"/>
                        <a:pt x="5116" y="2005"/>
                      </a:cubicBezTo>
                      <a:cubicBezTo>
                        <a:pt x="5260" y="1906"/>
                        <a:pt x="5403" y="1804"/>
                        <a:pt x="5542" y="1695"/>
                      </a:cubicBezTo>
                      <a:cubicBezTo>
                        <a:pt x="5763" y="2092"/>
                        <a:pt x="5894" y="2547"/>
                        <a:pt x="5901" y="3032"/>
                      </a:cubicBezTo>
                      <a:cubicBezTo>
                        <a:pt x="5725" y="3007"/>
                        <a:pt x="5551" y="2990"/>
                        <a:pt x="5376" y="2977"/>
                      </a:cubicBezTo>
                      <a:cubicBezTo>
                        <a:pt x="5120" y="2960"/>
                        <a:pt x="4865" y="2952"/>
                        <a:pt x="4609" y="2952"/>
                      </a:cubicBezTo>
                      <a:cubicBezTo>
                        <a:pt x="4489" y="2952"/>
                        <a:pt x="4370" y="2953"/>
                        <a:pt x="4251" y="2957"/>
                      </a:cubicBezTo>
                      <a:cubicBezTo>
                        <a:pt x="4254" y="2995"/>
                        <a:pt x="4257" y="3034"/>
                        <a:pt x="4257" y="3073"/>
                      </a:cubicBezTo>
                      <a:cubicBezTo>
                        <a:pt x="4257" y="3113"/>
                        <a:pt x="4254" y="3151"/>
                        <a:pt x="4251" y="3189"/>
                      </a:cubicBezTo>
                      <a:cubicBezTo>
                        <a:pt x="4370" y="3192"/>
                        <a:pt x="4489" y="3195"/>
                        <a:pt x="4609" y="3195"/>
                      </a:cubicBezTo>
                      <a:cubicBezTo>
                        <a:pt x="4865" y="3195"/>
                        <a:pt x="5120" y="3186"/>
                        <a:pt x="5376" y="3169"/>
                      </a:cubicBezTo>
                      <a:cubicBezTo>
                        <a:pt x="5551" y="3156"/>
                        <a:pt x="5725" y="3140"/>
                        <a:pt x="5901" y="3114"/>
                      </a:cubicBezTo>
                      <a:lnTo>
                        <a:pt x="5901" y="3114"/>
                      </a:lnTo>
                      <a:cubicBezTo>
                        <a:pt x="5894" y="3599"/>
                        <a:pt x="5763" y="4054"/>
                        <a:pt x="5542" y="4451"/>
                      </a:cubicBezTo>
                      <a:cubicBezTo>
                        <a:pt x="5403" y="4342"/>
                        <a:pt x="5260" y="4241"/>
                        <a:pt x="5116" y="4142"/>
                      </a:cubicBezTo>
                      <a:cubicBezTo>
                        <a:pt x="4903" y="3999"/>
                        <a:pt x="4685" y="3863"/>
                        <a:pt x="4463" y="3736"/>
                      </a:cubicBezTo>
                      <a:cubicBezTo>
                        <a:pt x="4360" y="3677"/>
                        <a:pt x="4257" y="3619"/>
                        <a:pt x="4151" y="3562"/>
                      </a:cubicBezTo>
                      <a:cubicBezTo>
                        <a:pt x="4118" y="3633"/>
                        <a:pt x="4080" y="3699"/>
                        <a:pt x="4035" y="3763"/>
                      </a:cubicBezTo>
                      <a:cubicBezTo>
                        <a:pt x="4137" y="3825"/>
                        <a:pt x="4238" y="3887"/>
                        <a:pt x="4342" y="3947"/>
                      </a:cubicBezTo>
                      <a:cubicBezTo>
                        <a:pt x="4563" y="4074"/>
                        <a:pt x="4790" y="4195"/>
                        <a:pt x="5020" y="4308"/>
                      </a:cubicBezTo>
                      <a:cubicBezTo>
                        <a:pt x="5178" y="4383"/>
                        <a:pt x="5337" y="4457"/>
                        <a:pt x="5501" y="4522"/>
                      </a:cubicBezTo>
                      <a:cubicBezTo>
                        <a:pt x="5260" y="4923"/>
                        <a:pt x="4924" y="5261"/>
                        <a:pt x="4522" y="5501"/>
                      </a:cubicBezTo>
                      <a:cubicBezTo>
                        <a:pt x="4456" y="5337"/>
                        <a:pt x="4384" y="5178"/>
                        <a:pt x="4308" y="5021"/>
                      </a:cubicBezTo>
                      <a:cubicBezTo>
                        <a:pt x="4195" y="4790"/>
                        <a:pt x="4074" y="4564"/>
                        <a:pt x="3946" y="4342"/>
                      </a:cubicBezTo>
                      <a:cubicBezTo>
                        <a:pt x="3886" y="4239"/>
                        <a:pt x="3826" y="4137"/>
                        <a:pt x="3762" y="4036"/>
                      </a:cubicBezTo>
                      <a:cubicBezTo>
                        <a:pt x="3700" y="4081"/>
                        <a:pt x="3632" y="4119"/>
                        <a:pt x="3561" y="4152"/>
                      </a:cubicBezTo>
                      <a:cubicBezTo>
                        <a:pt x="3618" y="4256"/>
                        <a:pt x="3676" y="4361"/>
                        <a:pt x="3735" y="4464"/>
                      </a:cubicBezTo>
                      <a:cubicBezTo>
                        <a:pt x="3864" y="4686"/>
                        <a:pt x="3998" y="4904"/>
                        <a:pt x="4142" y="5116"/>
                      </a:cubicBezTo>
                      <a:cubicBezTo>
                        <a:pt x="4240" y="5261"/>
                        <a:pt x="4342" y="5404"/>
                        <a:pt x="4450" y="5542"/>
                      </a:cubicBezTo>
                      <a:cubicBezTo>
                        <a:pt x="4055" y="5764"/>
                        <a:pt x="3598" y="5893"/>
                        <a:pt x="3115" y="5900"/>
                      </a:cubicBezTo>
                      <a:cubicBezTo>
                        <a:pt x="3139" y="5726"/>
                        <a:pt x="3156" y="5551"/>
                        <a:pt x="3168" y="5377"/>
                      </a:cubicBezTo>
                      <a:cubicBezTo>
                        <a:pt x="3187" y="5121"/>
                        <a:pt x="3195" y="4865"/>
                        <a:pt x="3194" y="4610"/>
                      </a:cubicBezTo>
                      <a:cubicBezTo>
                        <a:pt x="3194" y="4489"/>
                        <a:pt x="3192" y="4371"/>
                        <a:pt x="3188" y="4251"/>
                      </a:cubicBezTo>
                      <a:cubicBezTo>
                        <a:pt x="3150" y="4255"/>
                        <a:pt x="3112" y="4256"/>
                        <a:pt x="3072" y="4256"/>
                      </a:cubicBezTo>
                      <a:cubicBezTo>
                        <a:pt x="3034" y="4256"/>
                        <a:pt x="2994" y="4255"/>
                        <a:pt x="2956" y="4251"/>
                      </a:cubicBezTo>
                      <a:cubicBezTo>
                        <a:pt x="2954" y="4371"/>
                        <a:pt x="2951" y="4489"/>
                        <a:pt x="2951" y="4610"/>
                      </a:cubicBezTo>
                      <a:cubicBezTo>
                        <a:pt x="2951" y="4865"/>
                        <a:pt x="2959" y="5121"/>
                        <a:pt x="2978" y="5377"/>
                      </a:cubicBezTo>
                      <a:cubicBezTo>
                        <a:pt x="2990" y="5551"/>
                        <a:pt x="3006" y="5726"/>
                        <a:pt x="3031" y="5900"/>
                      </a:cubicBezTo>
                      <a:cubicBezTo>
                        <a:pt x="2546" y="5893"/>
                        <a:pt x="2091" y="5764"/>
                        <a:pt x="1696" y="5542"/>
                      </a:cubicBezTo>
                      <a:cubicBezTo>
                        <a:pt x="1804" y="5404"/>
                        <a:pt x="1905" y="5261"/>
                        <a:pt x="2004" y="5116"/>
                      </a:cubicBezTo>
                      <a:cubicBezTo>
                        <a:pt x="2146" y="4904"/>
                        <a:pt x="2282" y="4686"/>
                        <a:pt x="2411" y="4464"/>
                      </a:cubicBezTo>
                      <a:cubicBezTo>
                        <a:pt x="2470" y="4361"/>
                        <a:pt x="2528" y="4256"/>
                        <a:pt x="2585" y="4152"/>
                      </a:cubicBezTo>
                      <a:cubicBezTo>
                        <a:pt x="2512" y="4119"/>
                        <a:pt x="2446" y="4081"/>
                        <a:pt x="2384" y="4036"/>
                      </a:cubicBezTo>
                      <a:cubicBezTo>
                        <a:pt x="2320" y="4136"/>
                        <a:pt x="2259" y="4239"/>
                        <a:pt x="2200" y="4342"/>
                      </a:cubicBezTo>
                      <a:cubicBezTo>
                        <a:pt x="2071" y="4564"/>
                        <a:pt x="1950" y="4790"/>
                        <a:pt x="1838" y="5021"/>
                      </a:cubicBezTo>
                      <a:cubicBezTo>
                        <a:pt x="1762" y="5178"/>
                        <a:pt x="1688" y="5337"/>
                        <a:pt x="1623" y="5501"/>
                      </a:cubicBezTo>
                      <a:cubicBezTo>
                        <a:pt x="1222" y="5261"/>
                        <a:pt x="886" y="4923"/>
                        <a:pt x="645" y="4522"/>
                      </a:cubicBezTo>
                      <a:cubicBezTo>
                        <a:pt x="808" y="4457"/>
                        <a:pt x="968" y="4383"/>
                        <a:pt x="1126" y="4308"/>
                      </a:cubicBezTo>
                      <a:cubicBezTo>
                        <a:pt x="1356" y="4195"/>
                        <a:pt x="1582" y="4074"/>
                        <a:pt x="1803" y="3947"/>
                      </a:cubicBezTo>
                      <a:cubicBezTo>
                        <a:pt x="1906" y="3887"/>
                        <a:pt x="2009" y="3825"/>
                        <a:pt x="2111" y="3763"/>
                      </a:cubicBezTo>
                      <a:cubicBezTo>
                        <a:pt x="2066" y="3699"/>
                        <a:pt x="2026" y="3633"/>
                        <a:pt x="1995" y="3562"/>
                      </a:cubicBezTo>
                      <a:cubicBezTo>
                        <a:pt x="1889" y="3619"/>
                        <a:pt x="1785" y="3677"/>
                        <a:pt x="1681" y="3736"/>
                      </a:cubicBezTo>
                      <a:cubicBezTo>
                        <a:pt x="1459" y="3863"/>
                        <a:pt x="1242" y="3999"/>
                        <a:pt x="1030" y="4142"/>
                      </a:cubicBezTo>
                      <a:cubicBezTo>
                        <a:pt x="886" y="4241"/>
                        <a:pt x="743" y="4342"/>
                        <a:pt x="604" y="4451"/>
                      </a:cubicBezTo>
                      <a:cubicBezTo>
                        <a:pt x="381" y="4054"/>
                        <a:pt x="252" y="3599"/>
                        <a:pt x="245" y="3114"/>
                      </a:cubicBezTo>
                      <a:lnTo>
                        <a:pt x="245" y="3114"/>
                      </a:lnTo>
                      <a:cubicBezTo>
                        <a:pt x="419" y="3140"/>
                        <a:pt x="594" y="3155"/>
                        <a:pt x="768" y="3169"/>
                      </a:cubicBezTo>
                      <a:cubicBezTo>
                        <a:pt x="1026" y="3186"/>
                        <a:pt x="1281" y="3195"/>
                        <a:pt x="1537" y="3195"/>
                      </a:cubicBezTo>
                      <a:cubicBezTo>
                        <a:pt x="1656" y="3195"/>
                        <a:pt x="1776" y="3192"/>
                        <a:pt x="1895" y="3189"/>
                      </a:cubicBezTo>
                      <a:cubicBezTo>
                        <a:pt x="1891" y="3151"/>
                        <a:pt x="1889" y="3113"/>
                        <a:pt x="1889" y="3073"/>
                      </a:cubicBezTo>
                      <a:cubicBezTo>
                        <a:pt x="1889" y="3034"/>
                        <a:pt x="1891" y="2995"/>
                        <a:pt x="1895" y="2957"/>
                      </a:cubicBezTo>
                      <a:cubicBezTo>
                        <a:pt x="1776" y="2953"/>
                        <a:pt x="1656" y="2952"/>
                        <a:pt x="1537" y="2952"/>
                      </a:cubicBezTo>
                      <a:cubicBezTo>
                        <a:pt x="1281" y="2952"/>
                        <a:pt x="1026" y="2960"/>
                        <a:pt x="768" y="2977"/>
                      </a:cubicBezTo>
                      <a:cubicBezTo>
                        <a:pt x="594" y="2990"/>
                        <a:pt x="419" y="3007"/>
                        <a:pt x="245" y="3032"/>
                      </a:cubicBezTo>
                      <a:cubicBezTo>
                        <a:pt x="252" y="2547"/>
                        <a:pt x="381" y="2092"/>
                        <a:pt x="604" y="1695"/>
                      </a:cubicBezTo>
                      <a:cubicBezTo>
                        <a:pt x="743" y="1804"/>
                        <a:pt x="886" y="1906"/>
                        <a:pt x="1030" y="2005"/>
                      </a:cubicBezTo>
                      <a:cubicBezTo>
                        <a:pt x="1242" y="2147"/>
                        <a:pt x="1459" y="2283"/>
                        <a:pt x="1681" y="2410"/>
                      </a:cubicBezTo>
                      <a:cubicBezTo>
                        <a:pt x="1785" y="2470"/>
                        <a:pt x="1889" y="2527"/>
                        <a:pt x="1995" y="2584"/>
                      </a:cubicBezTo>
                      <a:cubicBezTo>
                        <a:pt x="2026" y="2513"/>
                        <a:pt x="2066" y="2447"/>
                        <a:pt x="2111" y="2383"/>
                      </a:cubicBezTo>
                      <a:cubicBezTo>
                        <a:pt x="2009" y="2321"/>
                        <a:pt x="1906" y="2259"/>
                        <a:pt x="1803" y="2200"/>
                      </a:cubicBezTo>
                      <a:cubicBezTo>
                        <a:pt x="1582" y="2072"/>
                        <a:pt x="1356" y="1951"/>
                        <a:pt x="1126" y="1838"/>
                      </a:cubicBezTo>
                      <a:cubicBezTo>
                        <a:pt x="968" y="1763"/>
                        <a:pt x="808" y="1689"/>
                        <a:pt x="645" y="1624"/>
                      </a:cubicBezTo>
                      <a:cubicBezTo>
                        <a:pt x="886" y="1223"/>
                        <a:pt x="1222" y="885"/>
                        <a:pt x="1623" y="645"/>
                      </a:cubicBezTo>
                      <a:cubicBezTo>
                        <a:pt x="1688" y="809"/>
                        <a:pt x="1762" y="968"/>
                        <a:pt x="1838" y="1125"/>
                      </a:cubicBezTo>
                      <a:cubicBezTo>
                        <a:pt x="1950" y="1356"/>
                        <a:pt x="2071" y="1582"/>
                        <a:pt x="2200" y="1804"/>
                      </a:cubicBezTo>
                      <a:cubicBezTo>
                        <a:pt x="2259" y="1907"/>
                        <a:pt x="2320" y="2009"/>
                        <a:pt x="2384" y="2111"/>
                      </a:cubicBezTo>
                      <a:cubicBezTo>
                        <a:pt x="2446" y="2065"/>
                        <a:pt x="2512" y="2027"/>
                        <a:pt x="2585" y="1995"/>
                      </a:cubicBezTo>
                      <a:cubicBezTo>
                        <a:pt x="2528" y="1890"/>
                        <a:pt x="2470" y="1785"/>
                        <a:pt x="2411" y="1682"/>
                      </a:cubicBezTo>
                      <a:cubicBezTo>
                        <a:pt x="2282" y="1460"/>
                        <a:pt x="2146" y="1243"/>
                        <a:pt x="2004" y="1031"/>
                      </a:cubicBezTo>
                      <a:cubicBezTo>
                        <a:pt x="1905" y="885"/>
                        <a:pt x="1804" y="742"/>
                        <a:pt x="1696" y="604"/>
                      </a:cubicBezTo>
                      <a:cubicBezTo>
                        <a:pt x="2091" y="382"/>
                        <a:pt x="2546" y="253"/>
                        <a:pt x="3031" y="246"/>
                      </a:cubicBezTo>
                      <a:close/>
                      <a:moveTo>
                        <a:pt x="3072" y="0"/>
                      </a:moveTo>
                      <a:cubicBezTo>
                        <a:pt x="1376" y="0"/>
                        <a:pt x="1" y="1377"/>
                        <a:pt x="1" y="3073"/>
                      </a:cubicBezTo>
                      <a:cubicBezTo>
                        <a:pt x="1" y="4769"/>
                        <a:pt x="1376" y="6145"/>
                        <a:pt x="3072" y="6145"/>
                      </a:cubicBezTo>
                      <a:cubicBezTo>
                        <a:pt x="4770" y="6145"/>
                        <a:pt x="6145" y="4769"/>
                        <a:pt x="6145" y="3073"/>
                      </a:cubicBezTo>
                      <a:cubicBezTo>
                        <a:pt x="6145" y="1377"/>
                        <a:pt x="4770" y="0"/>
                        <a:pt x="30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0"/>
                <p:cNvSpPr/>
                <p:nvPr/>
              </p:nvSpPr>
              <p:spPr>
                <a:xfrm>
                  <a:off x="3389599" y="3202257"/>
                  <a:ext cx="217738" cy="217855"/>
                </a:xfrm>
                <a:custGeom>
                  <a:avLst/>
                  <a:gdLst/>
                  <a:ahLst/>
                  <a:cxnLst/>
                  <a:rect l="l" t="t" r="r" b="b"/>
                  <a:pathLst>
                    <a:path w="1857" h="1858" extrusionOk="0">
                      <a:moveTo>
                        <a:pt x="928" y="0"/>
                      </a:moveTo>
                      <a:cubicBezTo>
                        <a:pt x="858" y="0"/>
                        <a:pt x="801" y="58"/>
                        <a:pt x="801" y="129"/>
                      </a:cubicBezTo>
                      <a:cubicBezTo>
                        <a:pt x="801" y="200"/>
                        <a:pt x="858" y="256"/>
                        <a:pt x="928" y="256"/>
                      </a:cubicBezTo>
                      <a:cubicBezTo>
                        <a:pt x="999" y="256"/>
                        <a:pt x="1057" y="200"/>
                        <a:pt x="1057" y="129"/>
                      </a:cubicBezTo>
                      <a:cubicBezTo>
                        <a:pt x="1057" y="58"/>
                        <a:pt x="999" y="0"/>
                        <a:pt x="928" y="0"/>
                      </a:cubicBezTo>
                      <a:close/>
                      <a:moveTo>
                        <a:pt x="363" y="235"/>
                      </a:moveTo>
                      <a:cubicBezTo>
                        <a:pt x="330" y="235"/>
                        <a:pt x="297" y="248"/>
                        <a:pt x="272" y="273"/>
                      </a:cubicBezTo>
                      <a:cubicBezTo>
                        <a:pt x="223" y="323"/>
                        <a:pt x="223" y="403"/>
                        <a:pt x="272" y="454"/>
                      </a:cubicBezTo>
                      <a:cubicBezTo>
                        <a:pt x="297" y="479"/>
                        <a:pt x="330" y="491"/>
                        <a:pt x="363" y="491"/>
                      </a:cubicBezTo>
                      <a:cubicBezTo>
                        <a:pt x="396" y="491"/>
                        <a:pt x="429" y="479"/>
                        <a:pt x="453" y="454"/>
                      </a:cubicBezTo>
                      <a:cubicBezTo>
                        <a:pt x="504" y="403"/>
                        <a:pt x="504" y="323"/>
                        <a:pt x="453" y="273"/>
                      </a:cubicBezTo>
                      <a:cubicBezTo>
                        <a:pt x="429" y="248"/>
                        <a:pt x="396" y="235"/>
                        <a:pt x="363" y="235"/>
                      </a:cubicBezTo>
                      <a:close/>
                      <a:moveTo>
                        <a:pt x="1494" y="235"/>
                      </a:moveTo>
                      <a:cubicBezTo>
                        <a:pt x="1462" y="235"/>
                        <a:pt x="1429" y="248"/>
                        <a:pt x="1405" y="273"/>
                      </a:cubicBezTo>
                      <a:cubicBezTo>
                        <a:pt x="1354" y="323"/>
                        <a:pt x="1354" y="403"/>
                        <a:pt x="1405" y="454"/>
                      </a:cubicBezTo>
                      <a:cubicBezTo>
                        <a:pt x="1429" y="479"/>
                        <a:pt x="1462" y="491"/>
                        <a:pt x="1494" y="491"/>
                      </a:cubicBezTo>
                      <a:cubicBezTo>
                        <a:pt x="1527" y="491"/>
                        <a:pt x="1559" y="479"/>
                        <a:pt x="1584" y="454"/>
                      </a:cubicBezTo>
                      <a:cubicBezTo>
                        <a:pt x="1635" y="403"/>
                        <a:pt x="1635" y="323"/>
                        <a:pt x="1584" y="273"/>
                      </a:cubicBezTo>
                      <a:cubicBezTo>
                        <a:pt x="1559" y="248"/>
                        <a:pt x="1527" y="235"/>
                        <a:pt x="1494" y="235"/>
                      </a:cubicBezTo>
                      <a:close/>
                      <a:moveTo>
                        <a:pt x="128" y="800"/>
                      </a:moveTo>
                      <a:cubicBezTo>
                        <a:pt x="58" y="800"/>
                        <a:pt x="1" y="858"/>
                        <a:pt x="1" y="929"/>
                      </a:cubicBezTo>
                      <a:cubicBezTo>
                        <a:pt x="1" y="1000"/>
                        <a:pt x="58" y="1056"/>
                        <a:pt x="128" y="1056"/>
                      </a:cubicBezTo>
                      <a:cubicBezTo>
                        <a:pt x="199" y="1056"/>
                        <a:pt x="257" y="1000"/>
                        <a:pt x="257" y="929"/>
                      </a:cubicBezTo>
                      <a:cubicBezTo>
                        <a:pt x="257" y="858"/>
                        <a:pt x="199" y="800"/>
                        <a:pt x="128" y="800"/>
                      </a:cubicBezTo>
                      <a:close/>
                      <a:moveTo>
                        <a:pt x="1728" y="800"/>
                      </a:moveTo>
                      <a:cubicBezTo>
                        <a:pt x="1658" y="800"/>
                        <a:pt x="1601" y="858"/>
                        <a:pt x="1601" y="929"/>
                      </a:cubicBezTo>
                      <a:cubicBezTo>
                        <a:pt x="1601" y="1000"/>
                        <a:pt x="1658" y="1056"/>
                        <a:pt x="1728" y="1056"/>
                      </a:cubicBezTo>
                      <a:cubicBezTo>
                        <a:pt x="1729" y="1056"/>
                        <a:pt x="1730" y="1056"/>
                        <a:pt x="1731" y="1056"/>
                      </a:cubicBezTo>
                      <a:cubicBezTo>
                        <a:pt x="1800" y="1056"/>
                        <a:pt x="1857" y="999"/>
                        <a:pt x="1857" y="929"/>
                      </a:cubicBezTo>
                      <a:cubicBezTo>
                        <a:pt x="1857" y="858"/>
                        <a:pt x="1799" y="800"/>
                        <a:pt x="1728" y="800"/>
                      </a:cubicBezTo>
                      <a:close/>
                      <a:moveTo>
                        <a:pt x="363" y="1367"/>
                      </a:moveTo>
                      <a:cubicBezTo>
                        <a:pt x="330" y="1367"/>
                        <a:pt x="297" y="1379"/>
                        <a:pt x="272" y="1404"/>
                      </a:cubicBezTo>
                      <a:cubicBezTo>
                        <a:pt x="223" y="1455"/>
                        <a:pt x="223" y="1535"/>
                        <a:pt x="272" y="1585"/>
                      </a:cubicBezTo>
                      <a:cubicBezTo>
                        <a:pt x="297" y="1610"/>
                        <a:pt x="330" y="1623"/>
                        <a:pt x="363" y="1623"/>
                      </a:cubicBezTo>
                      <a:cubicBezTo>
                        <a:pt x="396" y="1623"/>
                        <a:pt x="429" y="1610"/>
                        <a:pt x="453" y="1585"/>
                      </a:cubicBezTo>
                      <a:cubicBezTo>
                        <a:pt x="504" y="1535"/>
                        <a:pt x="504" y="1453"/>
                        <a:pt x="453" y="1404"/>
                      </a:cubicBezTo>
                      <a:cubicBezTo>
                        <a:pt x="429" y="1379"/>
                        <a:pt x="396" y="1367"/>
                        <a:pt x="363" y="1367"/>
                      </a:cubicBezTo>
                      <a:close/>
                      <a:moveTo>
                        <a:pt x="1494" y="1367"/>
                      </a:moveTo>
                      <a:cubicBezTo>
                        <a:pt x="1462" y="1367"/>
                        <a:pt x="1429" y="1379"/>
                        <a:pt x="1405" y="1404"/>
                      </a:cubicBezTo>
                      <a:cubicBezTo>
                        <a:pt x="1354" y="1455"/>
                        <a:pt x="1354" y="1535"/>
                        <a:pt x="1405" y="1585"/>
                      </a:cubicBezTo>
                      <a:cubicBezTo>
                        <a:pt x="1429" y="1610"/>
                        <a:pt x="1462" y="1623"/>
                        <a:pt x="1494" y="1623"/>
                      </a:cubicBezTo>
                      <a:cubicBezTo>
                        <a:pt x="1527" y="1623"/>
                        <a:pt x="1559" y="1610"/>
                        <a:pt x="1584" y="1585"/>
                      </a:cubicBezTo>
                      <a:cubicBezTo>
                        <a:pt x="1635" y="1535"/>
                        <a:pt x="1635" y="1453"/>
                        <a:pt x="1584" y="1404"/>
                      </a:cubicBezTo>
                      <a:cubicBezTo>
                        <a:pt x="1559" y="1379"/>
                        <a:pt x="1527" y="1367"/>
                        <a:pt x="1494" y="1367"/>
                      </a:cubicBezTo>
                      <a:close/>
                      <a:moveTo>
                        <a:pt x="928" y="1600"/>
                      </a:moveTo>
                      <a:cubicBezTo>
                        <a:pt x="858" y="1600"/>
                        <a:pt x="801" y="1658"/>
                        <a:pt x="801" y="1729"/>
                      </a:cubicBezTo>
                      <a:cubicBezTo>
                        <a:pt x="801" y="1800"/>
                        <a:pt x="858" y="1858"/>
                        <a:pt x="928" y="1858"/>
                      </a:cubicBezTo>
                      <a:cubicBezTo>
                        <a:pt x="999" y="1858"/>
                        <a:pt x="1057" y="1800"/>
                        <a:pt x="1057" y="1729"/>
                      </a:cubicBezTo>
                      <a:cubicBezTo>
                        <a:pt x="1057" y="1658"/>
                        <a:pt x="999" y="1600"/>
                        <a:pt x="928" y="160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0"/>
                <p:cNvSpPr/>
                <p:nvPr/>
              </p:nvSpPr>
              <p:spPr>
                <a:xfrm>
                  <a:off x="3159897" y="3432427"/>
                  <a:ext cx="1642" cy="3752"/>
                </a:xfrm>
                <a:custGeom>
                  <a:avLst/>
                  <a:gdLst/>
                  <a:ahLst/>
                  <a:cxnLst/>
                  <a:rect l="l" t="t" r="r" b="b"/>
                  <a:pathLst>
                    <a:path w="14" h="32" extrusionOk="0">
                      <a:moveTo>
                        <a:pt x="1" y="1"/>
                      </a:moveTo>
                      <a:cubicBezTo>
                        <a:pt x="5" y="11"/>
                        <a:pt x="9" y="22"/>
                        <a:pt x="14" y="32"/>
                      </a:cubicBezTo>
                      <a:lnTo>
                        <a:pt x="14" y="32"/>
                      </a:lnTo>
                      <a:cubicBezTo>
                        <a:pt x="9" y="22"/>
                        <a:pt x="5" y="11"/>
                        <a:pt x="1" y="1"/>
                      </a:cubicBezTo>
                      <a:close/>
                    </a:path>
                  </a:pathLst>
                </a:custGeom>
                <a:solidFill>
                  <a:srgbClr val="D2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0"/>
                <p:cNvSpPr/>
                <p:nvPr/>
              </p:nvSpPr>
              <p:spPr>
                <a:xfrm>
                  <a:off x="4059709" y="2236199"/>
                  <a:ext cx="198039" cy="43852"/>
                </a:xfrm>
                <a:custGeom>
                  <a:avLst/>
                  <a:gdLst/>
                  <a:ahLst/>
                  <a:cxnLst/>
                  <a:rect l="l" t="t" r="r" b="b"/>
                  <a:pathLst>
                    <a:path w="1689" h="374" extrusionOk="0">
                      <a:moveTo>
                        <a:pt x="845" y="0"/>
                      </a:moveTo>
                      <a:cubicBezTo>
                        <a:pt x="474" y="0"/>
                        <a:pt x="153" y="153"/>
                        <a:pt x="1" y="374"/>
                      </a:cubicBezTo>
                      <a:lnTo>
                        <a:pt x="1688" y="374"/>
                      </a:lnTo>
                      <a:cubicBezTo>
                        <a:pt x="1536" y="153"/>
                        <a:pt x="1215" y="0"/>
                        <a:pt x="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0"/>
                <p:cNvSpPr/>
                <p:nvPr/>
              </p:nvSpPr>
              <p:spPr>
                <a:xfrm>
                  <a:off x="4059709" y="2348411"/>
                  <a:ext cx="198039" cy="43852"/>
                </a:xfrm>
                <a:custGeom>
                  <a:avLst/>
                  <a:gdLst/>
                  <a:ahLst/>
                  <a:cxnLst/>
                  <a:rect l="l" t="t" r="r" b="b"/>
                  <a:pathLst>
                    <a:path w="1689" h="374" extrusionOk="0">
                      <a:moveTo>
                        <a:pt x="1" y="0"/>
                      </a:moveTo>
                      <a:cubicBezTo>
                        <a:pt x="153" y="221"/>
                        <a:pt x="474" y="373"/>
                        <a:pt x="845" y="373"/>
                      </a:cubicBezTo>
                      <a:cubicBezTo>
                        <a:pt x="1215" y="373"/>
                        <a:pt x="1536" y="221"/>
                        <a:pt x="1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5715110" y="2314290"/>
                  <a:ext cx="198039" cy="43618"/>
                </a:xfrm>
                <a:custGeom>
                  <a:avLst/>
                  <a:gdLst/>
                  <a:ahLst/>
                  <a:cxnLst/>
                  <a:rect l="l" t="t" r="r" b="b"/>
                  <a:pathLst>
                    <a:path w="1689" h="372" extrusionOk="0">
                      <a:moveTo>
                        <a:pt x="844" y="0"/>
                      </a:moveTo>
                      <a:cubicBezTo>
                        <a:pt x="474" y="0"/>
                        <a:pt x="153" y="151"/>
                        <a:pt x="0" y="372"/>
                      </a:cubicBezTo>
                      <a:lnTo>
                        <a:pt x="1688" y="372"/>
                      </a:lnTo>
                      <a:cubicBezTo>
                        <a:pt x="1537" y="151"/>
                        <a:pt x="1216" y="0"/>
                        <a:pt x="8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p:nvPr/>
              </p:nvSpPr>
              <p:spPr>
                <a:xfrm>
                  <a:off x="1959678" y="2835134"/>
                  <a:ext cx="911286" cy="575241"/>
                </a:xfrm>
                <a:custGeom>
                  <a:avLst/>
                  <a:gdLst/>
                  <a:ahLst/>
                  <a:cxnLst/>
                  <a:rect l="l" t="t" r="r" b="b"/>
                  <a:pathLst>
                    <a:path w="7772" h="4906" extrusionOk="0">
                      <a:moveTo>
                        <a:pt x="760" y="1"/>
                      </a:moveTo>
                      <a:cubicBezTo>
                        <a:pt x="623" y="485"/>
                        <a:pt x="478" y="965"/>
                        <a:pt x="374" y="1428"/>
                      </a:cubicBezTo>
                      <a:cubicBezTo>
                        <a:pt x="1" y="3089"/>
                        <a:pt x="1493" y="3955"/>
                        <a:pt x="3359" y="4432"/>
                      </a:cubicBezTo>
                      <a:cubicBezTo>
                        <a:pt x="3987" y="4591"/>
                        <a:pt x="6989" y="4841"/>
                        <a:pt x="7644" y="4895"/>
                      </a:cubicBezTo>
                      <a:lnTo>
                        <a:pt x="7644" y="4895"/>
                      </a:lnTo>
                      <a:cubicBezTo>
                        <a:pt x="7504" y="4883"/>
                        <a:pt x="7364" y="4871"/>
                        <a:pt x="7228" y="4859"/>
                      </a:cubicBezTo>
                      <a:cubicBezTo>
                        <a:pt x="7191" y="4593"/>
                        <a:pt x="7171" y="4323"/>
                        <a:pt x="7171" y="4047"/>
                      </a:cubicBezTo>
                      <a:cubicBezTo>
                        <a:pt x="7171" y="3352"/>
                        <a:pt x="7291" y="2683"/>
                        <a:pt x="7512" y="2061"/>
                      </a:cubicBezTo>
                      <a:cubicBezTo>
                        <a:pt x="4651" y="1317"/>
                        <a:pt x="2101" y="553"/>
                        <a:pt x="760" y="1"/>
                      </a:cubicBezTo>
                      <a:close/>
                      <a:moveTo>
                        <a:pt x="7644" y="4895"/>
                      </a:moveTo>
                      <a:lnTo>
                        <a:pt x="7644" y="4895"/>
                      </a:lnTo>
                      <a:cubicBezTo>
                        <a:pt x="7652" y="4896"/>
                        <a:pt x="7660" y="4896"/>
                        <a:pt x="7667" y="4897"/>
                      </a:cubicBezTo>
                      <a:cubicBezTo>
                        <a:pt x="7701" y="4900"/>
                        <a:pt x="7736" y="4903"/>
                        <a:pt x="7770" y="4905"/>
                      </a:cubicBezTo>
                      <a:cubicBezTo>
                        <a:pt x="7772" y="4905"/>
                        <a:pt x="7727" y="4902"/>
                        <a:pt x="7644" y="48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0"/>
                <p:cNvSpPr/>
                <p:nvPr/>
              </p:nvSpPr>
              <p:spPr>
                <a:xfrm>
                  <a:off x="5715110" y="2426268"/>
                  <a:ext cx="198157" cy="43852"/>
                </a:xfrm>
                <a:custGeom>
                  <a:avLst/>
                  <a:gdLst/>
                  <a:ahLst/>
                  <a:cxnLst/>
                  <a:rect l="l" t="t" r="r" b="b"/>
                  <a:pathLst>
                    <a:path w="1690" h="374" extrusionOk="0">
                      <a:moveTo>
                        <a:pt x="0" y="1"/>
                      </a:moveTo>
                      <a:cubicBezTo>
                        <a:pt x="153" y="221"/>
                        <a:pt x="474" y="374"/>
                        <a:pt x="844" y="374"/>
                      </a:cubicBezTo>
                      <a:cubicBezTo>
                        <a:pt x="1216" y="374"/>
                        <a:pt x="1537" y="221"/>
                        <a:pt x="1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0"/>
                <p:cNvSpPr/>
                <p:nvPr/>
              </p:nvSpPr>
              <p:spPr>
                <a:xfrm>
                  <a:off x="8403524" y="3374152"/>
                  <a:ext cx="934854" cy="118542"/>
                </a:xfrm>
                <a:custGeom>
                  <a:avLst/>
                  <a:gdLst/>
                  <a:ahLst/>
                  <a:cxnLst/>
                  <a:rect l="l" t="t" r="r" b="b"/>
                  <a:pathLst>
                    <a:path w="7973" h="1011" extrusionOk="0">
                      <a:moveTo>
                        <a:pt x="1794" y="0"/>
                      </a:moveTo>
                      <a:cubicBezTo>
                        <a:pt x="1763" y="339"/>
                        <a:pt x="1704" y="672"/>
                        <a:pt x="1617" y="992"/>
                      </a:cubicBezTo>
                      <a:lnTo>
                        <a:pt x="6" y="992"/>
                      </a:lnTo>
                      <a:cubicBezTo>
                        <a:pt x="5" y="998"/>
                        <a:pt x="2" y="1005"/>
                        <a:pt x="0" y="1011"/>
                      </a:cubicBezTo>
                      <a:lnTo>
                        <a:pt x="6300" y="1011"/>
                      </a:lnTo>
                      <a:cubicBezTo>
                        <a:pt x="7027" y="1011"/>
                        <a:pt x="7656" y="601"/>
                        <a:pt x="7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0"/>
                <p:cNvSpPr/>
                <p:nvPr/>
              </p:nvSpPr>
              <p:spPr>
                <a:xfrm>
                  <a:off x="9014187" y="2932806"/>
                  <a:ext cx="349412" cy="400300"/>
                </a:xfrm>
                <a:custGeom>
                  <a:avLst/>
                  <a:gdLst/>
                  <a:ahLst/>
                  <a:cxnLst/>
                  <a:rect l="l" t="t" r="r" b="b"/>
                  <a:pathLst>
                    <a:path w="2980" h="3414" extrusionOk="0">
                      <a:moveTo>
                        <a:pt x="2193" y="0"/>
                      </a:moveTo>
                      <a:cubicBezTo>
                        <a:pt x="884" y="0"/>
                        <a:pt x="1" y="1336"/>
                        <a:pt x="511" y="2540"/>
                      </a:cubicBezTo>
                      <a:lnTo>
                        <a:pt x="761" y="3132"/>
                      </a:lnTo>
                      <a:cubicBezTo>
                        <a:pt x="833" y="3302"/>
                        <a:pt x="1000" y="3414"/>
                        <a:pt x="1185" y="3414"/>
                      </a:cubicBezTo>
                      <a:lnTo>
                        <a:pt x="2899" y="3414"/>
                      </a:lnTo>
                      <a:cubicBezTo>
                        <a:pt x="2951" y="3240"/>
                        <a:pt x="2979" y="3057"/>
                        <a:pt x="2979" y="2868"/>
                      </a:cubicBezTo>
                      <a:lnTo>
                        <a:pt x="2979" y="2427"/>
                      </a:lnTo>
                      <a:cubicBezTo>
                        <a:pt x="2979" y="2544"/>
                        <a:pt x="2962" y="2657"/>
                        <a:pt x="2930" y="2765"/>
                      </a:cubicBezTo>
                      <a:lnTo>
                        <a:pt x="1867" y="2765"/>
                      </a:lnTo>
                      <a:cubicBezTo>
                        <a:pt x="1754" y="2765"/>
                        <a:pt x="1649" y="2696"/>
                        <a:pt x="1605" y="2591"/>
                      </a:cubicBezTo>
                      <a:lnTo>
                        <a:pt x="1508" y="2359"/>
                      </a:lnTo>
                      <a:cubicBezTo>
                        <a:pt x="1164" y="1548"/>
                        <a:pt x="1759" y="649"/>
                        <a:pt x="2640" y="649"/>
                      </a:cubicBezTo>
                      <a:lnTo>
                        <a:pt x="2979" y="649"/>
                      </a:lnTo>
                      <a:lnTo>
                        <a:pt x="29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0"/>
                <p:cNvSpPr/>
                <p:nvPr/>
              </p:nvSpPr>
              <p:spPr>
                <a:xfrm>
                  <a:off x="3678866" y="2003683"/>
                  <a:ext cx="3694509" cy="1488989"/>
                </a:xfrm>
                <a:custGeom>
                  <a:avLst/>
                  <a:gdLst/>
                  <a:ahLst/>
                  <a:cxnLst/>
                  <a:rect l="l" t="t" r="r" b="b"/>
                  <a:pathLst>
                    <a:path w="31509" h="12699" extrusionOk="0">
                      <a:moveTo>
                        <a:pt x="29135" y="0"/>
                      </a:moveTo>
                      <a:cubicBezTo>
                        <a:pt x="29039" y="0"/>
                        <a:pt x="28942" y="18"/>
                        <a:pt x="28849" y="54"/>
                      </a:cubicBezTo>
                      <a:lnTo>
                        <a:pt x="27849" y="443"/>
                      </a:lnTo>
                      <a:cubicBezTo>
                        <a:pt x="27621" y="532"/>
                        <a:pt x="27471" y="751"/>
                        <a:pt x="27471" y="994"/>
                      </a:cubicBezTo>
                      <a:lnTo>
                        <a:pt x="27471" y="1431"/>
                      </a:lnTo>
                      <a:cubicBezTo>
                        <a:pt x="27471" y="1759"/>
                        <a:pt x="27737" y="2023"/>
                        <a:pt x="28064" y="2023"/>
                      </a:cubicBezTo>
                      <a:lnTo>
                        <a:pt x="30048" y="2023"/>
                      </a:lnTo>
                      <a:cubicBezTo>
                        <a:pt x="30078" y="2023"/>
                        <a:pt x="30107" y="2022"/>
                        <a:pt x="30136" y="2017"/>
                      </a:cubicBezTo>
                      <a:lnTo>
                        <a:pt x="30136" y="2017"/>
                      </a:lnTo>
                      <a:cubicBezTo>
                        <a:pt x="30139" y="3866"/>
                        <a:pt x="30093" y="9147"/>
                        <a:pt x="29538" y="11670"/>
                      </a:cubicBezTo>
                      <a:lnTo>
                        <a:pt x="15313" y="11670"/>
                      </a:lnTo>
                      <a:cubicBezTo>
                        <a:pt x="16113" y="6977"/>
                        <a:pt x="14568" y="788"/>
                        <a:pt x="14552" y="725"/>
                      </a:cubicBezTo>
                      <a:lnTo>
                        <a:pt x="14416" y="759"/>
                      </a:lnTo>
                      <a:cubicBezTo>
                        <a:pt x="14432" y="822"/>
                        <a:pt x="15976" y="7004"/>
                        <a:pt x="15171" y="11670"/>
                      </a:cubicBezTo>
                      <a:lnTo>
                        <a:pt x="5876" y="11670"/>
                      </a:lnTo>
                      <a:cubicBezTo>
                        <a:pt x="5093" y="9261"/>
                        <a:pt x="4279" y="7731"/>
                        <a:pt x="2416" y="5155"/>
                      </a:cubicBezTo>
                      <a:cubicBezTo>
                        <a:pt x="1476" y="3858"/>
                        <a:pt x="148" y="1147"/>
                        <a:pt x="306" y="202"/>
                      </a:cubicBezTo>
                      <a:lnTo>
                        <a:pt x="167" y="180"/>
                      </a:lnTo>
                      <a:lnTo>
                        <a:pt x="167" y="180"/>
                      </a:lnTo>
                      <a:cubicBezTo>
                        <a:pt x="1" y="1172"/>
                        <a:pt x="1328" y="3890"/>
                        <a:pt x="2302" y="5237"/>
                      </a:cubicBezTo>
                      <a:cubicBezTo>
                        <a:pt x="4149" y="7790"/>
                        <a:pt x="4959" y="9309"/>
                        <a:pt x="5735" y="11687"/>
                      </a:cubicBezTo>
                      <a:cubicBezTo>
                        <a:pt x="5373" y="11678"/>
                        <a:pt x="4924" y="11640"/>
                        <a:pt x="4402" y="11577"/>
                      </a:cubicBezTo>
                      <a:cubicBezTo>
                        <a:pt x="4375" y="11951"/>
                        <a:pt x="4312" y="12316"/>
                        <a:pt x="4218" y="12668"/>
                      </a:cubicBezTo>
                      <a:lnTo>
                        <a:pt x="3318" y="12668"/>
                      </a:lnTo>
                      <a:cubicBezTo>
                        <a:pt x="3311" y="12678"/>
                        <a:pt x="3302" y="12688"/>
                        <a:pt x="3295" y="12699"/>
                      </a:cubicBezTo>
                      <a:lnTo>
                        <a:pt x="31508" y="12699"/>
                      </a:lnTo>
                      <a:cubicBezTo>
                        <a:pt x="31504" y="12693"/>
                        <a:pt x="31500" y="12686"/>
                        <a:pt x="31497" y="12680"/>
                      </a:cubicBezTo>
                      <a:lnTo>
                        <a:pt x="30401" y="12680"/>
                      </a:lnTo>
                      <a:cubicBezTo>
                        <a:pt x="30317" y="12360"/>
                        <a:pt x="30257" y="12027"/>
                        <a:pt x="30226" y="11688"/>
                      </a:cubicBezTo>
                      <a:lnTo>
                        <a:pt x="29678" y="11688"/>
                      </a:lnTo>
                      <a:cubicBezTo>
                        <a:pt x="30236" y="9131"/>
                        <a:pt x="30278" y="3801"/>
                        <a:pt x="30276" y="1982"/>
                      </a:cubicBezTo>
                      <a:cubicBezTo>
                        <a:pt x="30327" y="1964"/>
                        <a:pt x="30373" y="1940"/>
                        <a:pt x="30417" y="1910"/>
                      </a:cubicBezTo>
                      <a:cubicBezTo>
                        <a:pt x="30594" y="1791"/>
                        <a:pt x="30710" y="1590"/>
                        <a:pt x="30710" y="1361"/>
                      </a:cubicBezTo>
                      <a:cubicBezTo>
                        <a:pt x="30710" y="1110"/>
                        <a:pt x="30589" y="872"/>
                        <a:pt x="30386" y="724"/>
                      </a:cubicBezTo>
                      <a:lnTo>
                        <a:pt x="29600" y="152"/>
                      </a:lnTo>
                      <a:cubicBezTo>
                        <a:pt x="29463" y="52"/>
                        <a:pt x="29300" y="0"/>
                        <a:pt x="29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0"/>
                <p:cNvSpPr/>
                <p:nvPr/>
              </p:nvSpPr>
              <p:spPr>
                <a:xfrm>
                  <a:off x="8229636" y="3490468"/>
                  <a:ext cx="1290" cy="2228"/>
                </a:xfrm>
                <a:custGeom>
                  <a:avLst/>
                  <a:gdLst/>
                  <a:ahLst/>
                  <a:cxnLst/>
                  <a:rect l="l" t="t" r="r" b="b"/>
                  <a:pathLst>
                    <a:path w="11" h="19" extrusionOk="0">
                      <a:moveTo>
                        <a:pt x="1" y="19"/>
                      </a:moveTo>
                      <a:lnTo>
                        <a:pt x="1" y="19"/>
                      </a:lnTo>
                      <a:cubicBezTo>
                        <a:pt x="3" y="12"/>
                        <a:pt x="8" y="6"/>
                        <a:pt x="10" y="0"/>
                      </a:cubicBezTo>
                      <a:lnTo>
                        <a:pt x="10" y="0"/>
                      </a:lnTo>
                      <a:cubicBezTo>
                        <a:pt x="8" y="6"/>
                        <a:pt x="3" y="12"/>
                        <a:pt x="1" y="19"/>
                      </a:cubicBezTo>
                      <a:close/>
                    </a:path>
                  </a:pathLst>
                </a:custGeom>
                <a:solidFill>
                  <a:srgbClr val="BEC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0"/>
                <p:cNvSpPr/>
                <p:nvPr/>
              </p:nvSpPr>
              <p:spPr>
                <a:xfrm>
                  <a:off x="2800160" y="2567208"/>
                  <a:ext cx="6495789" cy="923363"/>
                </a:xfrm>
                <a:custGeom>
                  <a:avLst/>
                  <a:gdLst/>
                  <a:ahLst/>
                  <a:cxnLst/>
                  <a:rect l="l" t="t" r="r" b="b"/>
                  <a:pathLst>
                    <a:path w="55400" h="7875" extrusionOk="0">
                      <a:moveTo>
                        <a:pt x="53039" y="0"/>
                      </a:moveTo>
                      <a:lnTo>
                        <a:pt x="53039" y="0"/>
                      </a:lnTo>
                      <a:cubicBezTo>
                        <a:pt x="53298" y="479"/>
                        <a:pt x="53445" y="1028"/>
                        <a:pt x="53445" y="1611"/>
                      </a:cubicBezTo>
                      <a:cubicBezTo>
                        <a:pt x="53445" y="1729"/>
                        <a:pt x="53439" y="1845"/>
                        <a:pt x="53427" y="1959"/>
                      </a:cubicBezTo>
                      <a:lnTo>
                        <a:pt x="52440" y="1566"/>
                      </a:lnTo>
                      <a:lnTo>
                        <a:pt x="52440" y="1566"/>
                      </a:lnTo>
                      <a:lnTo>
                        <a:pt x="54529" y="2399"/>
                      </a:lnTo>
                      <a:cubicBezTo>
                        <a:pt x="54602" y="2427"/>
                        <a:pt x="54678" y="2441"/>
                        <a:pt x="54753" y="2441"/>
                      </a:cubicBezTo>
                      <a:cubicBezTo>
                        <a:pt x="54946" y="2441"/>
                        <a:pt x="55134" y="2349"/>
                        <a:pt x="55251" y="2184"/>
                      </a:cubicBezTo>
                      <a:cubicBezTo>
                        <a:pt x="55393" y="1982"/>
                        <a:pt x="55400" y="1715"/>
                        <a:pt x="55267" y="1507"/>
                      </a:cubicBezTo>
                      <a:lnTo>
                        <a:pt x="54755" y="703"/>
                      </a:lnTo>
                      <a:cubicBezTo>
                        <a:pt x="54505" y="308"/>
                        <a:pt x="54081" y="59"/>
                        <a:pt x="53615" y="33"/>
                      </a:cubicBezTo>
                      <a:lnTo>
                        <a:pt x="53039" y="0"/>
                      </a:lnTo>
                      <a:close/>
                      <a:moveTo>
                        <a:pt x="5955" y="390"/>
                      </a:moveTo>
                      <a:cubicBezTo>
                        <a:pt x="2672" y="390"/>
                        <a:pt x="0" y="3062"/>
                        <a:pt x="0" y="6345"/>
                      </a:cubicBezTo>
                      <a:cubicBezTo>
                        <a:pt x="0" y="6621"/>
                        <a:pt x="21" y="6892"/>
                        <a:pt x="58" y="7158"/>
                      </a:cubicBezTo>
                      <a:cubicBezTo>
                        <a:pt x="307" y="7179"/>
                        <a:pt x="561" y="7200"/>
                        <a:pt x="822" y="7221"/>
                      </a:cubicBezTo>
                      <a:cubicBezTo>
                        <a:pt x="773" y="6936"/>
                        <a:pt x="747" y="6643"/>
                        <a:pt x="747" y="6345"/>
                      </a:cubicBezTo>
                      <a:cubicBezTo>
                        <a:pt x="747" y="3469"/>
                        <a:pt x="3079" y="1136"/>
                        <a:pt x="5955" y="1136"/>
                      </a:cubicBezTo>
                      <a:cubicBezTo>
                        <a:pt x="8832" y="1136"/>
                        <a:pt x="11164" y="3469"/>
                        <a:pt x="11164" y="6345"/>
                      </a:cubicBezTo>
                      <a:cubicBezTo>
                        <a:pt x="11164" y="6878"/>
                        <a:pt x="11085" y="7391"/>
                        <a:pt x="10936" y="7874"/>
                      </a:cubicBezTo>
                      <a:lnTo>
                        <a:pt x="11711" y="7874"/>
                      </a:lnTo>
                      <a:cubicBezTo>
                        <a:pt x="11841" y="7387"/>
                        <a:pt x="11910" y="6874"/>
                        <a:pt x="11910" y="6345"/>
                      </a:cubicBezTo>
                      <a:cubicBezTo>
                        <a:pt x="11910" y="3062"/>
                        <a:pt x="9239" y="390"/>
                        <a:pt x="5955" y="390"/>
                      </a:cubicBezTo>
                      <a:close/>
                      <a:moveTo>
                        <a:pt x="43651" y="390"/>
                      </a:moveTo>
                      <a:cubicBezTo>
                        <a:pt x="40368" y="390"/>
                        <a:pt x="37696" y="3062"/>
                        <a:pt x="37696" y="6345"/>
                      </a:cubicBezTo>
                      <a:cubicBezTo>
                        <a:pt x="37696" y="6874"/>
                        <a:pt x="37767" y="7387"/>
                        <a:pt x="37895" y="7874"/>
                      </a:cubicBezTo>
                      <a:lnTo>
                        <a:pt x="38671" y="7874"/>
                      </a:lnTo>
                      <a:cubicBezTo>
                        <a:pt x="38523" y="7391"/>
                        <a:pt x="38442" y="6878"/>
                        <a:pt x="38442" y="6345"/>
                      </a:cubicBezTo>
                      <a:cubicBezTo>
                        <a:pt x="38442" y="3469"/>
                        <a:pt x="40775" y="1136"/>
                        <a:pt x="43651" y="1136"/>
                      </a:cubicBezTo>
                      <a:cubicBezTo>
                        <a:pt x="46527" y="1136"/>
                        <a:pt x="48860" y="3469"/>
                        <a:pt x="48860" y="6345"/>
                      </a:cubicBezTo>
                      <a:cubicBezTo>
                        <a:pt x="48860" y="6878"/>
                        <a:pt x="48779" y="7391"/>
                        <a:pt x="48631" y="7874"/>
                      </a:cubicBezTo>
                      <a:lnTo>
                        <a:pt x="49405" y="7874"/>
                      </a:lnTo>
                      <a:cubicBezTo>
                        <a:pt x="49535" y="7387"/>
                        <a:pt x="49606" y="6874"/>
                        <a:pt x="49606" y="6345"/>
                      </a:cubicBezTo>
                      <a:cubicBezTo>
                        <a:pt x="49606" y="3062"/>
                        <a:pt x="46935" y="390"/>
                        <a:pt x="43651" y="3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0"/>
                <p:cNvSpPr/>
                <p:nvPr/>
              </p:nvSpPr>
              <p:spPr>
                <a:xfrm>
                  <a:off x="626376" y="821291"/>
                  <a:ext cx="2203292" cy="3037192"/>
                </a:xfrm>
                <a:custGeom>
                  <a:avLst/>
                  <a:gdLst/>
                  <a:ahLst/>
                  <a:cxnLst/>
                  <a:rect l="l" t="t" r="r" b="b"/>
                  <a:pathLst>
                    <a:path w="18791" h="25903" extrusionOk="0">
                      <a:moveTo>
                        <a:pt x="0" y="1"/>
                      </a:moveTo>
                      <a:lnTo>
                        <a:pt x="0" y="22308"/>
                      </a:lnTo>
                      <a:cubicBezTo>
                        <a:pt x="0" y="24290"/>
                        <a:pt x="1613" y="25902"/>
                        <a:pt x="3595" y="25902"/>
                      </a:cubicBezTo>
                      <a:lnTo>
                        <a:pt x="15196" y="25902"/>
                      </a:lnTo>
                      <a:cubicBezTo>
                        <a:pt x="17178" y="25902"/>
                        <a:pt x="18791" y="24290"/>
                        <a:pt x="18791" y="22308"/>
                      </a:cubicBezTo>
                      <a:lnTo>
                        <a:pt x="18791" y="14743"/>
                      </a:lnTo>
                      <a:lnTo>
                        <a:pt x="18288" y="14743"/>
                      </a:lnTo>
                      <a:lnTo>
                        <a:pt x="18288" y="22308"/>
                      </a:lnTo>
                      <a:cubicBezTo>
                        <a:pt x="18288" y="24013"/>
                        <a:pt x="16901" y="25399"/>
                        <a:pt x="15196" y="25399"/>
                      </a:cubicBezTo>
                      <a:lnTo>
                        <a:pt x="3595" y="25399"/>
                      </a:lnTo>
                      <a:cubicBezTo>
                        <a:pt x="1890" y="25399"/>
                        <a:pt x="503" y="24013"/>
                        <a:pt x="503" y="22308"/>
                      </a:cubicBezTo>
                      <a:lnTo>
                        <a:pt x="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6" name="Google Shape;336;p40"/>
            <p:cNvSpPr/>
            <p:nvPr/>
          </p:nvSpPr>
          <p:spPr>
            <a:xfrm>
              <a:off x="7072805" y="2760950"/>
              <a:ext cx="576522" cy="734023"/>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8">
          <a:extLst>
            <a:ext uri="{FF2B5EF4-FFF2-40B4-BE49-F238E27FC236}">
              <a16:creationId xmlns:a16="http://schemas.microsoft.com/office/drawing/2014/main" id="{87CE0959-99AB-1710-3B87-1F2CAF1BFB11}"/>
            </a:ext>
          </a:extLst>
        </p:cNvPr>
        <p:cNvGrpSpPr/>
        <p:nvPr/>
      </p:nvGrpSpPr>
      <p:grpSpPr>
        <a:xfrm>
          <a:off x="0" y="0"/>
          <a:ext cx="0" cy="0"/>
          <a:chOff x="0" y="0"/>
          <a:chExt cx="0" cy="0"/>
        </a:xfrm>
      </p:grpSpPr>
      <p:pic>
        <p:nvPicPr>
          <p:cNvPr id="5" name="Picture 4" descr="A graph with a line&#10;&#10;Description automatically generated">
            <a:extLst>
              <a:ext uri="{FF2B5EF4-FFF2-40B4-BE49-F238E27FC236}">
                <a16:creationId xmlns:a16="http://schemas.microsoft.com/office/drawing/2014/main" id="{F910411F-8503-DFCB-7C3B-A64DCC8E1BCF}"/>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327201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8">
          <a:extLst>
            <a:ext uri="{FF2B5EF4-FFF2-40B4-BE49-F238E27FC236}">
              <a16:creationId xmlns:a16="http://schemas.microsoft.com/office/drawing/2014/main" id="{D47B5EE6-A123-F96D-9495-F2DAE66EE727}"/>
            </a:ext>
          </a:extLst>
        </p:cNvPr>
        <p:cNvGrpSpPr/>
        <p:nvPr/>
      </p:nvGrpSpPr>
      <p:grpSpPr>
        <a:xfrm>
          <a:off x="0" y="0"/>
          <a:ext cx="0" cy="0"/>
          <a:chOff x="0" y="0"/>
          <a:chExt cx="0" cy="0"/>
        </a:xfrm>
      </p:grpSpPr>
      <p:pic>
        <p:nvPicPr>
          <p:cNvPr id="5" name="Picture 4" descr="A graph with a line going up&#10;&#10;Description automatically generated">
            <a:extLst>
              <a:ext uri="{FF2B5EF4-FFF2-40B4-BE49-F238E27FC236}">
                <a16:creationId xmlns:a16="http://schemas.microsoft.com/office/drawing/2014/main" id="{51982DD9-506A-2FBF-9BB0-FE59B2C94D1C}"/>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125450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8">
          <a:extLst>
            <a:ext uri="{FF2B5EF4-FFF2-40B4-BE49-F238E27FC236}">
              <a16:creationId xmlns:a16="http://schemas.microsoft.com/office/drawing/2014/main" id="{A1FC20AE-C0FE-70E4-471B-52BBED15EC1F}"/>
            </a:ext>
          </a:extLst>
        </p:cNvPr>
        <p:cNvGrpSpPr/>
        <p:nvPr/>
      </p:nvGrpSpPr>
      <p:grpSpPr>
        <a:xfrm>
          <a:off x="0" y="0"/>
          <a:ext cx="0" cy="0"/>
          <a:chOff x="0" y="0"/>
          <a:chExt cx="0" cy="0"/>
        </a:xfrm>
      </p:grpSpPr>
      <p:pic>
        <p:nvPicPr>
          <p:cNvPr id="5" name="Picture 4" descr="A graph with a line going up&#10;&#10;Description automatically generated">
            <a:extLst>
              <a:ext uri="{FF2B5EF4-FFF2-40B4-BE49-F238E27FC236}">
                <a16:creationId xmlns:a16="http://schemas.microsoft.com/office/drawing/2014/main" id="{9404AFC8-259B-43D9-68ED-C66CEECC5F62}"/>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312555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A08327AD-B212-A07E-7E16-834E37B19263}"/>
            </a:ext>
          </a:extLst>
        </p:cNvPr>
        <p:cNvGrpSpPr/>
        <p:nvPr/>
      </p:nvGrpSpPr>
      <p:grpSpPr>
        <a:xfrm>
          <a:off x="0" y="0"/>
          <a:ext cx="0" cy="0"/>
          <a:chOff x="0" y="0"/>
          <a:chExt cx="0" cy="0"/>
        </a:xfrm>
      </p:grpSpPr>
      <p:sp>
        <p:nvSpPr>
          <p:cNvPr id="675" name="Google Shape;675;p50">
            <a:extLst>
              <a:ext uri="{FF2B5EF4-FFF2-40B4-BE49-F238E27FC236}">
                <a16:creationId xmlns:a16="http://schemas.microsoft.com/office/drawing/2014/main" id="{B959A226-5D48-D10F-1B07-6B14FF48ECF1}"/>
              </a:ext>
            </a:extLst>
          </p:cNvPr>
          <p:cNvSpPr/>
          <p:nvPr/>
        </p:nvSpPr>
        <p:spPr>
          <a:xfrm flipH="1">
            <a:off x="2352875" y="1306275"/>
            <a:ext cx="6261300" cy="24645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76" name="Google Shape;676;p50">
            <a:extLst>
              <a:ext uri="{FF2B5EF4-FFF2-40B4-BE49-F238E27FC236}">
                <a16:creationId xmlns:a16="http://schemas.microsoft.com/office/drawing/2014/main" id="{DF52EC3C-0987-6335-5387-B623ECD1C3E2}"/>
              </a:ext>
            </a:extLst>
          </p:cNvPr>
          <p:cNvGrpSpPr/>
          <p:nvPr/>
        </p:nvGrpSpPr>
        <p:grpSpPr>
          <a:xfrm flipH="1">
            <a:off x="-1079700" y="1577485"/>
            <a:ext cx="5069280" cy="3675698"/>
            <a:chOff x="4352672" y="1794325"/>
            <a:chExt cx="4618934" cy="3349155"/>
          </a:xfrm>
        </p:grpSpPr>
        <p:sp>
          <p:nvSpPr>
            <p:cNvPr id="677" name="Google Shape;677;p50">
              <a:extLst>
                <a:ext uri="{FF2B5EF4-FFF2-40B4-BE49-F238E27FC236}">
                  <a16:creationId xmlns:a16="http://schemas.microsoft.com/office/drawing/2014/main" id="{22E81E7A-6E86-481C-4C22-B644A806CCA9}"/>
                </a:ext>
              </a:extLst>
            </p:cNvPr>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a:extLst>
                <a:ext uri="{FF2B5EF4-FFF2-40B4-BE49-F238E27FC236}">
                  <a16:creationId xmlns:a16="http://schemas.microsoft.com/office/drawing/2014/main" id="{D4C1CC64-B01C-8350-F6E1-06DADADEA709}"/>
                </a:ext>
              </a:extLst>
            </p:cNvPr>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a:extLst>
                <a:ext uri="{FF2B5EF4-FFF2-40B4-BE49-F238E27FC236}">
                  <a16:creationId xmlns:a16="http://schemas.microsoft.com/office/drawing/2014/main" id="{7314833D-D45E-12DA-C13F-42568F605A27}"/>
                </a:ext>
              </a:extLst>
            </p:cNvPr>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680" name="Google Shape;680;p50">
              <a:extLst>
                <a:ext uri="{FF2B5EF4-FFF2-40B4-BE49-F238E27FC236}">
                  <a16:creationId xmlns:a16="http://schemas.microsoft.com/office/drawing/2014/main" id="{B8BE3AD4-7786-EA0A-3CFA-8261DD5A7402}"/>
                </a:ext>
              </a:extLst>
            </p:cNvPr>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a:extLst>
                <a:ext uri="{FF2B5EF4-FFF2-40B4-BE49-F238E27FC236}">
                  <a16:creationId xmlns:a16="http://schemas.microsoft.com/office/drawing/2014/main" id="{08124EE2-F972-2772-F235-82A32999295B}"/>
                </a:ext>
              </a:extLst>
            </p:cNvPr>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a:extLst>
                <a:ext uri="{FF2B5EF4-FFF2-40B4-BE49-F238E27FC236}">
                  <a16:creationId xmlns:a16="http://schemas.microsoft.com/office/drawing/2014/main" id="{EA3792BB-93D1-8342-2BE4-8F80169DB205}"/>
                </a:ext>
              </a:extLst>
            </p:cNvPr>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50">
            <a:extLst>
              <a:ext uri="{FF2B5EF4-FFF2-40B4-BE49-F238E27FC236}">
                <a16:creationId xmlns:a16="http://schemas.microsoft.com/office/drawing/2014/main" id="{29B364F7-935C-8C3A-7EA2-771FC42B22B7}"/>
              </a:ext>
            </a:extLst>
          </p:cNvPr>
          <p:cNvSpPr txBox="1">
            <a:spLocks noGrp="1"/>
          </p:cNvSpPr>
          <p:nvPr>
            <p:ph type="title"/>
          </p:nvPr>
        </p:nvSpPr>
        <p:spPr>
          <a:xfrm flipH="1">
            <a:off x="2106976" y="1281450"/>
            <a:ext cx="6541200" cy="2294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6300" dirty="0"/>
              <a:t>EV Powertrain Percent</a:t>
            </a:r>
            <a:endParaRPr sz="6300" dirty="0"/>
          </a:p>
        </p:txBody>
      </p:sp>
      <p:grpSp>
        <p:nvGrpSpPr>
          <p:cNvPr id="684" name="Google Shape;684;p50">
            <a:extLst>
              <a:ext uri="{FF2B5EF4-FFF2-40B4-BE49-F238E27FC236}">
                <a16:creationId xmlns:a16="http://schemas.microsoft.com/office/drawing/2014/main" id="{D2D339B1-C955-7FDF-F03B-A2D8A4CCC129}"/>
              </a:ext>
            </a:extLst>
          </p:cNvPr>
          <p:cNvGrpSpPr/>
          <p:nvPr/>
        </p:nvGrpSpPr>
        <p:grpSpPr>
          <a:xfrm>
            <a:off x="168576" y="3073867"/>
            <a:ext cx="4327705" cy="2027387"/>
            <a:chOff x="713225" y="2253700"/>
            <a:chExt cx="5046298" cy="2364025"/>
          </a:xfrm>
        </p:grpSpPr>
        <p:sp>
          <p:nvSpPr>
            <p:cNvPr id="685" name="Google Shape;685;p50">
              <a:extLst>
                <a:ext uri="{FF2B5EF4-FFF2-40B4-BE49-F238E27FC236}">
                  <a16:creationId xmlns:a16="http://schemas.microsoft.com/office/drawing/2014/main" id="{6974C610-CEFF-D47A-82DA-3398C57BC13D}"/>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a:extLst>
                <a:ext uri="{FF2B5EF4-FFF2-40B4-BE49-F238E27FC236}">
                  <a16:creationId xmlns:a16="http://schemas.microsoft.com/office/drawing/2014/main" id="{508AEDAC-02E2-F8FF-CA1F-DF76E36E287A}"/>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a:extLst>
                <a:ext uri="{FF2B5EF4-FFF2-40B4-BE49-F238E27FC236}">
                  <a16:creationId xmlns:a16="http://schemas.microsoft.com/office/drawing/2014/main" id="{2A648154-8C38-F90A-DFB0-FDD5C8A93FAC}"/>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a:extLst>
                <a:ext uri="{FF2B5EF4-FFF2-40B4-BE49-F238E27FC236}">
                  <a16:creationId xmlns:a16="http://schemas.microsoft.com/office/drawing/2014/main" id="{A35D99CC-36C2-CF35-A39B-5A937330C20C}"/>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a:extLst>
                <a:ext uri="{FF2B5EF4-FFF2-40B4-BE49-F238E27FC236}">
                  <a16:creationId xmlns:a16="http://schemas.microsoft.com/office/drawing/2014/main" id="{2C44018C-5B9A-F91C-31DD-CBA21700B8AD}"/>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a:extLst>
                <a:ext uri="{FF2B5EF4-FFF2-40B4-BE49-F238E27FC236}">
                  <a16:creationId xmlns:a16="http://schemas.microsoft.com/office/drawing/2014/main" id="{77C00334-3CC1-E0CA-36B3-38BFE536A440}"/>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a:extLst>
                <a:ext uri="{FF2B5EF4-FFF2-40B4-BE49-F238E27FC236}">
                  <a16:creationId xmlns:a16="http://schemas.microsoft.com/office/drawing/2014/main" id="{0C0350F0-7613-BDC8-B4B9-C2D29F6B928D}"/>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a:extLst>
                <a:ext uri="{FF2B5EF4-FFF2-40B4-BE49-F238E27FC236}">
                  <a16:creationId xmlns:a16="http://schemas.microsoft.com/office/drawing/2014/main" id="{4077006D-C789-5CEF-1169-3C3FF00853B7}"/>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a:extLst>
                <a:ext uri="{FF2B5EF4-FFF2-40B4-BE49-F238E27FC236}">
                  <a16:creationId xmlns:a16="http://schemas.microsoft.com/office/drawing/2014/main" id="{E8C07526-6EF0-895C-BD4B-E69546393B55}"/>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a:extLst>
                <a:ext uri="{FF2B5EF4-FFF2-40B4-BE49-F238E27FC236}">
                  <a16:creationId xmlns:a16="http://schemas.microsoft.com/office/drawing/2014/main" id="{2442A6BA-346E-5CBD-22BE-042C2594852D}"/>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a:extLst>
                <a:ext uri="{FF2B5EF4-FFF2-40B4-BE49-F238E27FC236}">
                  <a16:creationId xmlns:a16="http://schemas.microsoft.com/office/drawing/2014/main" id="{AF47D0AF-6EA0-F7C7-0EBF-AB0B4ABD877E}"/>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a:extLst>
                <a:ext uri="{FF2B5EF4-FFF2-40B4-BE49-F238E27FC236}">
                  <a16:creationId xmlns:a16="http://schemas.microsoft.com/office/drawing/2014/main" id="{DB0B83DF-B00D-CDED-1509-2EAAED4B522F}"/>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a:extLst>
                <a:ext uri="{FF2B5EF4-FFF2-40B4-BE49-F238E27FC236}">
                  <a16:creationId xmlns:a16="http://schemas.microsoft.com/office/drawing/2014/main" id="{F29BCC0B-B39C-B428-18EA-E36E1FA02A03}"/>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a:extLst>
                <a:ext uri="{FF2B5EF4-FFF2-40B4-BE49-F238E27FC236}">
                  <a16:creationId xmlns:a16="http://schemas.microsoft.com/office/drawing/2014/main" id="{04D83DD5-7BA1-349B-A472-C14CA6C07065}"/>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a:extLst>
                <a:ext uri="{FF2B5EF4-FFF2-40B4-BE49-F238E27FC236}">
                  <a16:creationId xmlns:a16="http://schemas.microsoft.com/office/drawing/2014/main" id="{73FC339E-E0EB-5F48-9602-F86A086A800B}"/>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a:extLst>
                <a:ext uri="{FF2B5EF4-FFF2-40B4-BE49-F238E27FC236}">
                  <a16:creationId xmlns:a16="http://schemas.microsoft.com/office/drawing/2014/main" id="{F0361E9B-B356-39AE-DCE5-39AB2838557A}"/>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a:extLst>
                <a:ext uri="{FF2B5EF4-FFF2-40B4-BE49-F238E27FC236}">
                  <a16:creationId xmlns:a16="http://schemas.microsoft.com/office/drawing/2014/main" id="{E0A5F94F-A11E-C7A3-4AE2-C1BF95E19808}"/>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a:extLst>
                <a:ext uri="{FF2B5EF4-FFF2-40B4-BE49-F238E27FC236}">
                  <a16:creationId xmlns:a16="http://schemas.microsoft.com/office/drawing/2014/main" id="{A5377547-7C56-AE64-9D30-E38305310E24}"/>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a:extLst>
                <a:ext uri="{FF2B5EF4-FFF2-40B4-BE49-F238E27FC236}">
                  <a16:creationId xmlns:a16="http://schemas.microsoft.com/office/drawing/2014/main" id="{17852D42-9F69-B868-24E4-58C7162798A3}"/>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a:extLst>
                <a:ext uri="{FF2B5EF4-FFF2-40B4-BE49-F238E27FC236}">
                  <a16:creationId xmlns:a16="http://schemas.microsoft.com/office/drawing/2014/main" id="{2BC2A244-9421-B14E-5E42-EBB99E9AA012}"/>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a:extLst>
                <a:ext uri="{FF2B5EF4-FFF2-40B4-BE49-F238E27FC236}">
                  <a16:creationId xmlns:a16="http://schemas.microsoft.com/office/drawing/2014/main" id="{F0208ADC-B51C-B39C-0438-0B6E6E16C87C}"/>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a:extLst>
                <a:ext uri="{FF2B5EF4-FFF2-40B4-BE49-F238E27FC236}">
                  <a16:creationId xmlns:a16="http://schemas.microsoft.com/office/drawing/2014/main" id="{3CA863DA-DEEE-4726-919B-84B3F37F23A8}"/>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a:extLst>
                <a:ext uri="{FF2B5EF4-FFF2-40B4-BE49-F238E27FC236}">
                  <a16:creationId xmlns:a16="http://schemas.microsoft.com/office/drawing/2014/main" id="{C60224FF-8206-D371-26A8-3EBE14943243}"/>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a:extLst>
                <a:ext uri="{FF2B5EF4-FFF2-40B4-BE49-F238E27FC236}">
                  <a16:creationId xmlns:a16="http://schemas.microsoft.com/office/drawing/2014/main" id="{F4E40B96-50DB-FFF9-4C65-C6ECF8D5AA54}"/>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a:extLst>
                <a:ext uri="{FF2B5EF4-FFF2-40B4-BE49-F238E27FC236}">
                  <a16:creationId xmlns:a16="http://schemas.microsoft.com/office/drawing/2014/main" id="{A928773B-62E5-117E-FA51-23967598CC71}"/>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a:extLst>
                <a:ext uri="{FF2B5EF4-FFF2-40B4-BE49-F238E27FC236}">
                  <a16:creationId xmlns:a16="http://schemas.microsoft.com/office/drawing/2014/main" id="{0AA6A11E-6C73-0A29-E7C3-356B7F60A697}"/>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a:extLst>
                <a:ext uri="{FF2B5EF4-FFF2-40B4-BE49-F238E27FC236}">
                  <a16:creationId xmlns:a16="http://schemas.microsoft.com/office/drawing/2014/main" id="{EACCB25F-CC97-B8CA-A93D-8E48CCBF8DB7}"/>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a:extLst>
                <a:ext uri="{FF2B5EF4-FFF2-40B4-BE49-F238E27FC236}">
                  <a16:creationId xmlns:a16="http://schemas.microsoft.com/office/drawing/2014/main" id="{306D81E6-75AB-6B25-4079-94E0C03DB129}"/>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a:extLst>
                <a:ext uri="{FF2B5EF4-FFF2-40B4-BE49-F238E27FC236}">
                  <a16:creationId xmlns:a16="http://schemas.microsoft.com/office/drawing/2014/main" id="{4E9F0816-282E-FD3D-4AAF-27A2C0284A94}"/>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a:extLst>
                <a:ext uri="{FF2B5EF4-FFF2-40B4-BE49-F238E27FC236}">
                  <a16:creationId xmlns:a16="http://schemas.microsoft.com/office/drawing/2014/main" id="{B5F660B4-F381-2D9D-2BD7-4688BBCFAD49}"/>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a:extLst>
                <a:ext uri="{FF2B5EF4-FFF2-40B4-BE49-F238E27FC236}">
                  <a16:creationId xmlns:a16="http://schemas.microsoft.com/office/drawing/2014/main" id="{425C6113-D615-3053-8F3F-5189948C137B}"/>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a:extLst>
                <a:ext uri="{FF2B5EF4-FFF2-40B4-BE49-F238E27FC236}">
                  <a16:creationId xmlns:a16="http://schemas.microsoft.com/office/drawing/2014/main" id="{74985889-851C-E9C9-1D5D-EE0747E10888}"/>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a:extLst>
                <a:ext uri="{FF2B5EF4-FFF2-40B4-BE49-F238E27FC236}">
                  <a16:creationId xmlns:a16="http://schemas.microsoft.com/office/drawing/2014/main" id="{73C86FB6-9AE3-B40C-ACEA-C6BF4F5E13A7}"/>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a:extLst>
                <a:ext uri="{FF2B5EF4-FFF2-40B4-BE49-F238E27FC236}">
                  <a16:creationId xmlns:a16="http://schemas.microsoft.com/office/drawing/2014/main" id="{ABEBBE32-6697-5A95-EB4D-70BC433DF4F0}"/>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a:extLst>
                <a:ext uri="{FF2B5EF4-FFF2-40B4-BE49-F238E27FC236}">
                  <a16:creationId xmlns:a16="http://schemas.microsoft.com/office/drawing/2014/main" id="{007FA732-BFF7-9386-8A0A-FA21CCBEAF33}"/>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a:extLst>
                <a:ext uri="{FF2B5EF4-FFF2-40B4-BE49-F238E27FC236}">
                  <a16:creationId xmlns:a16="http://schemas.microsoft.com/office/drawing/2014/main" id="{0B17C7E8-A84B-BE4D-D791-FD14D8F42FA6}"/>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a:extLst>
                <a:ext uri="{FF2B5EF4-FFF2-40B4-BE49-F238E27FC236}">
                  <a16:creationId xmlns:a16="http://schemas.microsoft.com/office/drawing/2014/main" id="{241A4E03-1DED-65FA-CBC5-FB954F395C23}"/>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a:extLst>
                <a:ext uri="{FF2B5EF4-FFF2-40B4-BE49-F238E27FC236}">
                  <a16:creationId xmlns:a16="http://schemas.microsoft.com/office/drawing/2014/main" id="{2EEAF5D9-BA1C-45A1-A40A-745AFD5B731A}"/>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a:extLst>
                <a:ext uri="{FF2B5EF4-FFF2-40B4-BE49-F238E27FC236}">
                  <a16:creationId xmlns:a16="http://schemas.microsoft.com/office/drawing/2014/main" id="{452504F0-FC78-88CB-A775-F0C940E511E3}"/>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a:extLst>
                <a:ext uri="{FF2B5EF4-FFF2-40B4-BE49-F238E27FC236}">
                  <a16:creationId xmlns:a16="http://schemas.microsoft.com/office/drawing/2014/main" id="{892809B2-969A-39C6-8AA2-62AFE6ED8954}"/>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a:extLst>
                <a:ext uri="{FF2B5EF4-FFF2-40B4-BE49-F238E27FC236}">
                  <a16:creationId xmlns:a16="http://schemas.microsoft.com/office/drawing/2014/main" id="{425D1CE8-9EFA-BF10-1CE8-808A5F8D30BB}"/>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a:extLst>
                <a:ext uri="{FF2B5EF4-FFF2-40B4-BE49-F238E27FC236}">
                  <a16:creationId xmlns:a16="http://schemas.microsoft.com/office/drawing/2014/main" id="{8F17112F-5987-4B58-7801-1CFB4C957CDA}"/>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a:extLst>
                <a:ext uri="{FF2B5EF4-FFF2-40B4-BE49-F238E27FC236}">
                  <a16:creationId xmlns:a16="http://schemas.microsoft.com/office/drawing/2014/main" id="{04FAD835-F6F2-AA23-3A05-0547DF590C23}"/>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a:extLst>
                <a:ext uri="{FF2B5EF4-FFF2-40B4-BE49-F238E27FC236}">
                  <a16:creationId xmlns:a16="http://schemas.microsoft.com/office/drawing/2014/main" id="{94F44CA1-C3C5-8BD1-8E40-EFBE2E056587}"/>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a:extLst>
                <a:ext uri="{FF2B5EF4-FFF2-40B4-BE49-F238E27FC236}">
                  <a16:creationId xmlns:a16="http://schemas.microsoft.com/office/drawing/2014/main" id="{96978F8D-E510-D797-79AB-3893FEA05016}"/>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a:extLst>
                <a:ext uri="{FF2B5EF4-FFF2-40B4-BE49-F238E27FC236}">
                  <a16:creationId xmlns:a16="http://schemas.microsoft.com/office/drawing/2014/main" id="{7DC00688-0F00-C4AB-00FA-6CC1A5448A76}"/>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a:extLst>
                <a:ext uri="{FF2B5EF4-FFF2-40B4-BE49-F238E27FC236}">
                  <a16:creationId xmlns:a16="http://schemas.microsoft.com/office/drawing/2014/main" id="{0B2B3BF7-BB4B-3DBC-61AB-5FEE8937AFBD}"/>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50">
            <a:extLst>
              <a:ext uri="{FF2B5EF4-FFF2-40B4-BE49-F238E27FC236}">
                <a16:creationId xmlns:a16="http://schemas.microsoft.com/office/drawing/2014/main" id="{3E3DAC14-7A2A-C202-CCB8-A31422C5A979}"/>
              </a:ext>
            </a:extLst>
          </p:cNvPr>
          <p:cNvSpPr/>
          <p:nvPr/>
        </p:nvSpPr>
        <p:spPr>
          <a:xfrm>
            <a:off x="253101" y="539500"/>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a:extLst>
              <a:ext uri="{FF2B5EF4-FFF2-40B4-BE49-F238E27FC236}">
                <a16:creationId xmlns:a16="http://schemas.microsoft.com/office/drawing/2014/main" id="{AF94CFE9-A11B-47C2-3C37-054A547C7B09}"/>
              </a:ext>
            </a:extLst>
          </p:cNvPr>
          <p:cNvSpPr/>
          <p:nvPr/>
        </p:nvSpPr>
        <p:spPr>
          <a:xfrm>
            <a:off x="6937875" y="4175525"/>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a:extLst>
              <a:ext uri="{FF2B5EF4-FFF2-40B4-BE49-F238E27FC236}">
                <a16:creationId xmlns:a16="http://schemas.microsoft.com/office/drawing/2014/main" id="{6A4D4522-CBFC-9F44-520E-A353C17FF08B}"/>
              </a:ext>
            </a:extLst>
          </p:cNvPr>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10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8">
          <a:extLst>
            <a:ext uri="{FF2B5EF4-FFF2-40B4-BE49-F238E27FC236}">
              <a16:creationId xmlns:a16="http://schemas.microsoft.com/office/drawing/2014/main" id="{3D104ED9-990F-B854-415A-118E75B24F03}"/>
            </a:ext>
          </a:extLst>
        </p:cNvPr>
        <p:cNvGrpSpPr/>
        <p:nvPr/>
      </p:nvGrpSpPr>
      <p:grpSpPr>
        <a:xfrm>
          <a:off x="0" y="0"/>
          <a:ext cx="0" cy="0"/>
          <a:chOff x="0" y="0"/>
          <a:chExt cx="0" cy="0"/>
        </a:xfrm>
      </p:grpSpPr>
      <p:pic>
        <p:nvPicPr>
          <p:cNvPr id="3" name="Picture 2" descr="A blue circle with a red line&#10;&#10;Description automatically generated">
            <a:extLst>
              <a:ext uri="{FF2B5EF4-FFF2-40B4-BE49-F238E27FC236}">
                <a16:creationId xmlns:a16="http://schemas.microsoft.com/office/drawing/2014/main" id="{1B53292E-5887-7AD6-156A-E4EADAEC3FA9}"/>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272553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57"/>
          <p:cNvSpPr/>
          <p:nvPr/>
        </p:nvSpPr>
        <p:spPr>
          <a:xfrm flipH="1">
            <a:off x="6046530" y="607258"/>
            <a:ext cx="2025701" cy="480071"/>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57"/>
          <p:cNvGrpSpPr/>
          <p:nvPr/>
        </p:nvGrpSpPr>
        <p:grpSpPr>
          <a:xfrm rot="-489577" flipH="1">
            <a:off x="206601" y="933494"/>
            <a:ext cx="3677410" cy="2373365"/>
            <a:chOff x="4352672" y="2230153"/>
            <a:chExt cx="4618934" cy="2913327"/>
          </a:xfrm>
        </p:grpSpPr>
        <p:sp>
          <p:nvSpPr>
            <p:cNvPr id="885" name="Google Shape;885;p57"/>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7"/>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57"/>
          <p:cNvSpPr/>
          <p:nvPr/>
        </p:nvSpPr>
        <p:spPr>
          <a:xfrm flipH="1">
            <a:off x="1103691" y="514205"/>
            <a:ext cx="666326" cy="1486204"/>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7"/>
          <p:cNvSpPr/>
          <p:nvPr/>
        </p:nvSpPr>
        <p:spPr>
          <a:xfrm flipH="1">
            <a:off x="1726777" y="1153320"/>
            <a:ext cx="378799" cy="844854"/>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889;p57"/>
          <p:cNvGrpSpPr/>
          <p:nvPr/>
        </p:nvGrpSpPr>
        <p:grpSpPr>
          <a:xfrm>
            <a:off x="713219" y="1516688"/>
            <a:ext cx="2897080" cy="1357186"/>
            <a:chOff x="713225" y="2253700"/>
            <a:chExt cx="5046298" cy="2364025"/>
          </a:xfrm>
        </p:grpSpPr>
        <p:sp>
          <p:nvSpPr>
            <p:cNvPr id="890" name="Google Shape;890;p57"/>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7"/>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dk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7"/>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7"/>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7"/>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7"/>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7"/>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7"/>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7"/>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7"/>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7"/>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7"/>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7"/>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7"/>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7"/>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7"/>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7"/>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7"/>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7"/>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7"/>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7"/>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7"/>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7"/>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7"/>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7"/>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7"/>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7"/>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7"/>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7"/>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7"/>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7"/>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7"/>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7"/>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7"/>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7"/>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7"/>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7"/>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7"/>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7"/>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7"/>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7"/>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7"/>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7"/>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7"/>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7"/>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7"/>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7"/>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gradFill>
              <a:gsLst>
                <a:gs pos="0">
                  <a:schemeClr val="l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57"/>
          <p:cNvSpPr txBox="1">
            <a:spLocks noGrp="1"/>
          </p:cNvSpPr>
          <p:nvPr>
            <p:ph type="title" idx="2"/>
          </p:nvPr>
        </p:nvSpPr>
        <p:spPr>
          <a:xfrm>
            <a:off x="3893700" y="1871746"/>
            <a:ext cx="1356600" cy="9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40" name="Google Shape;940;p57"/>
          <p:cNvSpPr/>
          <p:nvPr/>
        </p:nvSpPr>
        <p:spPr>
          <a:xfrm>
            <a:off x="713250" y="2925596"/>
            <a:ext cx="7717500" cy="10611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1" name="Google Shape;941;p57"/>
          <p:cNvSpPr/>
          <p:nvPr/>
        </p:nvSpPr>
        <p:spPr>
          <a:xfrm rot="-5400000">
            <a:off x="4468802" y="-103549"/>
            <a:ext cx="4226946" cy="930116"/>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2" name="Google Shape;942;p57"/>
          <p:cNvSpPr txBox="1">
            <a:spLocks noGrp="1"/>
          </p:cNvSpPr>
          <p:nvPr>
            <p:ph type="title"/>
          </p:nvPr>
        </p:nvSpPr>
        <p:spPr>
          <a:xfrm>
            <a:off x="713225" y="3007925"/>
            <a:ext cx="7717500" cy="89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0" i="0" dirty="0">
                <a:solidFill>
                  <a:schemeClr val="tx2"/>
                </a:solidFill>
                <a:effectLst/>
                <a:latin typeface="Source Sans Pro" panose="020B0503030403020204" pitchFamily="34" charset="0"/>
              </a:rPr>
              <a:t>EV Chargers Spread in the world</a:t>
            </a:r>
            <a:endParaRPr dirty="0">
              <a:solidFill>
                <a:schemeClr val="tx2"/>
              </a:solidFill>
            </a:endParaRPr>
          </a:p>
        </p:txBody>
      </p:sp>
      <p:sp>
        <p:nvSpPr>
          <p:cNvPr id="943" name="Google Shape;943;p57"/>
          <p:cNvSpPr/>
          <p:nvPr/>
        </p:nvSpPr>
        <p:spPr>
          <a:xfrm>
            <a:off x="2864675" y="1391948"/>
            <a:ext cx="1029023" cy="243877"/>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7"/>
          <p:cNvSpPr/>
          <p:nvPr/>
        </p:nvSpPr>
        <p:spPr>
          <a:xfrm flipH="1">
            <a:off x="7376417" y="1421177"/>
            <a:ext cx="1356610" cy="321503"/>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01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0"/>
          <p:cNvSpPr/>
          <p:nvPr/>
        </p:nvSpPr>
        <p:spPr>
          <a:xfrm flipH="1">
            <a:off x="2352875" y="1306275"/>
            <a:ext cx="6261300" cy="24645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76" name="Google Shape;676;p50"/>
          <p:cNvGrpSpPr/>
          <p:nvPr/>
        </p:nvGrpSpPr>
        <p:grpSpPr>
          <a:xfrm flipH="1">
            <a:off x="-1079700" y="1577485"/>
            <a:ext cx="5069280" cy="3675698"/>
            <a:chOff x="4352672" y="1794325"/>
            <a:chExt cx="4618934" cy="3349155"/>
          </a:xfrm>
        </p:grpSpPr>
        <p:sp>
          <p:nvSpPr>
            <p:cNvPr id="677" name="Google Shape;677;p50"/>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680" name="Google Shape;680;p50"/>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50"/>
          <p:cNvSpPr txBox="1">
            <a:spLocks noGrp="1"/>
          </p:cNvSpPr>
          <p:nvPr>
            <p:ph type="title"/>
          </p:nvPr>
        </p:nvSpPr>
        <p:spPr>
          <a:xfrm flipH="1">
            <a:off x="3426685" y="1412188"/>
            <a:ext cx="5149183" cy="229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Fast Chargers</a:t>
            </a:r>
            <a:endParaRPr dirty="0"/>
          </a:p>
        </p:txBody>
      </p:sp>
      <p:grpSp>
        <p:nvGrpSpPr>
          <p:cNvPr id="684" name="Google Shape;684;p50"/>
          <p:cNvGrpSpPr/>
          <p:nvPr/>
        </p:nvGrpSpPr>
        <p:grpSpPr>
          <a:xfrm>
            <a:off x="168576" y="3073867"/>
            <a:ext cx="4327705" cy="2027387"/>
            <a:chOff x="713225" y="2253700"/>
            <a:chExt cx="5046298" cy="2364025"/>
          </a:xfrm>
        </p:grpSpPr>
        <p:sp>
          <p:nvSpPr>
            <p:cNvPr id="685" name="Google Shape;685;p50"/>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50"/>
          <p:cNvSpPr/>
          <p:nvPr/>
        </p:nvSpPr>
        <p:spPr>
          <a:xfrm>
            <a:off x="253101" y="539500"/>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6937875" y="4175525"/>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pic>
        <p:nvPicPr>
          <p:cNvPr id="7" name="Picture 6">
            <a:extLst>
              <a:ext uri="{FF2B5EF4-FFF2-40B4-BE49-F238E27FC236}">
                <a16:creationId xmlns:a16="http://schemas.microsoft.com/office/drawing/2014/main" id="{0C47DF9F-C19F-6B22-5212-623DABD9AD53}"/>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813FC560-F543-94CE-5FEE-CFF0505BEEB9}"/>
            </a:ext>
          </a:extLst>
        </p:cNvPr>
        <p:cNvGrpSpPr/>
        <p:nvPr/>
      </p:nvGrpSpPr>
      <p:grpSpPr>
        <a:xfrm>
          <a:off x="0" y="0"/>
          <a:ext cx="0" cy="0"/>
          <a:chOff x="0" y="0"/>
          <a:chExt cx="0" cy="0"/>
        </a:xfrm>
      </p:grpSpPr>
      <p:pic>
        <p:nvPicPr>
          <p:cNvPr id="7" name="Picture 6" descr="A graph with a line going up&#10;&#10;Description automatically generated">
            <a:extLst>
              <a:ext uri="{FF2B5EF4-FFF2-40B4-BE49-F238E27FC236}">
                <a16:creationId xmlns:a16="http://schemas.microsoft.com/office/drawing/2014/main" id="{B168BEAB-37F7-9F34-3DC4-223EF12FB9E5}"/>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617798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BCA30F9B-38CD-705E-94E2-C7EB664B3DC4}"/>
            </a:ext>
          </a:extLst>
        </p:cNvPr>
        <p:cNvGrpSpPr/>
        <p:nvPr/>
      </p:nvGrpSpPr>
      <p:grpSpPr>
        <a:xfrm>
          <a:off x="0" y="0"/>
          <a:ext cx="0" cy="0"/>
          <a:chOff x="0" y="0"/>
          <a:chExt cx="0" cy="0"/>
        </a:xfrm>
      </p:grpSpPr>
      <p:sp>
        <p:nvSpPr>
          <p:cNvPr id="675" name="Google Shape;675;p50">
            <a:extLst>
              <a:ext uri="{FF2B5EF4-FFF2-40B4-BE49-F238E27FC236}">
                <a16:creationId xmlns:a16="http://schemas.microsoft.com/office/drawing/2014/main" id="{681AD66F-2A89-4B9B-87AE-AD4CAE8EEEB7}"/>
              </a:ext>
            </a:extLst>
          </p:cNvPr>
          <p:cNvSpPr/>
          <p:nvPr/>
        </p:nvSpPr>
        <p:spPr>
          <a:xfrm flipH="1">
            <a:off x="2352875" y="1306275"/>
            <a:ext cx="6261300" cy="24645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76" name="Google Shape;676;p50">
            <a:extLst>
              <a:ext uri="{FF2B5EF4-FFF2-40B4-BE49-F238E27FC236}">
                <a16:creationId xmlns:a16="http://schemas.microsoft.com/office/drawing/2014/main" id="{1D64B924-E20B-E9D2-90FF-CFC031DC9C07}"/>
              </a:ext>
            </a:extLst>
          </p:cNvPr>
          <p:cNvGrpSpPr/>
          <p:nvPr/>
        </p:nvGrpSpPr>
        <p:grpSpPr>
          <a:xfrm flipH="1">
            <a:off x="-1079700" y="1577485"/>
            <a:ext cx="5069280" cy="3675698"/>
            <a:chOff x="4352672" y="1794325"/>
            <a:chExt cx="4618934" cy="3349155"/>
          </a:xfrm>
        </p:grpSpPr>
        <p:sp>
          <p:nvSpPr>
            <p:cNvPr id="677" name="Google Shape;677;p50">
              <a:extLst>
                <a:ext uri="{FF2B5EF4-FFF2-40B4-BE49-F238E27FC236}">
                  <a16:creationId xmlns:a16="http://schemas.microsoft.com/office/drawing/2014/main" id="{225B25CA-96D4-85DF-8549-7E18DD1E3100}"/>
                </a:ext>
              </a:extLst>
            </p:cNvPr>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a:extLst>
                <a:ext uri="{FF2B5EF4-FFF2-40B4-BE49-F238E27FC236}">
                  <a16:creationId xmlns:a16="http://schemas.microsoft.com/office/drawing/2014/main" id="{CEDC22D1-0D27-CBA9-3682-0FBC796AB650}"/>
                </a:ext>
              </a:extLst>
            </p:cNvPr>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a:extLst>
                <a:ext uri="{FF2B5EF4-FFF2-40B4-BE49-F238E27FC236}">
                  <a16:creationId xmlns:a16="http://schemas.microsoft.com/office/drawing/2014/main" id="{DF46E39E-0258-EF2B-7882-D93D6B863497}"/>
                </a:ext>
              </a:extLst>
            </p:cNvPr>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680" name="Google Shape;680;p50">
              <a:extLst>
                <a:ext uri="{FF2B5EF4-FFF2-40B4-BE49-F238E27FC236}">
                  <a16:creationId xmlns:a16="http://schemas.microsoft.com/office/drawing/2014/main" id="{0E69FF7A-93C4-573A-F8A8-DC5150E5F861}"/>
                </a:ext>
              </a:extLst>
            </p:cNvPr>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a:extLst>
                <a:ext uri="{FF2B5EF4-FFF2-40B4-BE49-F238E27FC236}">
                  <a16:creationId xmlns:a16="http://schemas.microsoft.com/office/drawing/2014/main" id="{DEC14750-10D1-A5C4-E113-1D6453BC6C4D}"/>
                </a:ext>
              </a:extLst>
            </p:cNvPr>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a:extLst>
                <a:ext uri="{FF2B5EF4-FFF2-40B4-BE49-F238E27FC236}">
                  <a16:creationId xmlns:a16="http://schemas.microsoft.com/office/drawing/2014/main" id="{EFA89491-D68C-AEF5-1029-B8E885F64A3B}"/>
                </a:ext>
              </a:extLst>
            </p:cNvPr>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50">
            <a:extLst>
              <a:ext uri="{FF2B5EF4-FFF2-40B4-BE49-F238E27FC236}">
                <a16:creationId xmlns:a16="http://schemas.microsoft.com/office/drawing/2014/main" id="{46860FDD-DC3C-CD39-6945-40AC2D3F1BDD}"/>
              </a:ext>
            </a:extLst>
          </p:cNvPr>
          <p:cNvSpPr txBox="1">
            <a:spLocks noGrp="1"/>
          </p:cNvSpPr>
          <p:nvPr>
            <p:ph type="title"/>
          </p:nvPr>
        </p:nvSpPr>
        <p:spPr>
          <a:xfrm flipH="1">
            <a:off x="3426685" y="1412188"/>
            <a:ext cx="5149183" cy="229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Slow Chargers</a:t>
            </a:r>
            <a:endParaRPr dirty="0"/>
          </a:p>
        </p:txBody>
      </p:sp>
      <p:grpSp>
        <p:nvGrpSpPr>
          <p:cNvPr id="684" name="Google Shape;684;p50">
            <a:extLst>
              <a:ext uri="{FF2B5EF4-FFF2-40B4-BE49-F238E27FC236}">
                <a16:creationId xmlns:a16="http://schemas.microsoft.com/office/drawing/2014/main" id="{303A8BA4-7F71-5405-EF08-FCA9CA13151A}"/>
              </a:ext>
            </a:extLst>
          </p:cNvPr>
          <p:cNvGrpSpPr/>
          <p:nvPr/>
        </p:nvGrpSpPr>
        <p:grpSpPr>
          <a:xfrm>
            <a:off x="168576" y="3073867"/>
            <a:ext cx="4327705" cy="2027387"/>
            <a:chOff x="713225" y="2253700"/>
            <a:chExt cx="5046298" cy="2364025"/>
          </a:xfrm>
        </p:grpSpPr>
        <p:sp>
          <p:nvSpPr>
            <p:cNvPr id="685" name="Google Shape;685;p50">
              <a:extLst>
                <a:ext uri="{FF2B5EF4-FFF2-40B4-BE49-F238E27FC236}">
                  <a16:creationId xmlns:a16="http://schemas.microsoft.com/office/drawing/2014/main" id="{D5D86D05-53C7-9990-1112-5BD7585C7B3E}"/>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a:extLst>
                <a:ext uri="{FF2B5EF4-FFF2-40B4-BE49-F238E27FC236}">
                  <a16:creationId xmlns:a16="http://schemas.microsoft.com/office/drawing/2014/main" id="{D9C1F2FD-2962-6950-347B-11DEBF18F971}"/>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a:extLst>
                <a:ext uri="{FF2B5EF4-FFF2-40B4-BE49-F238E27FC236}">
                  <a16:creationId xmlns:a16="http://schemas.microsoft.com/office/drawing/2014/main" id="{BA67929D-BA1D-1A39-420F-1E264C2F99D2}"/>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a:extLst>
                <a:ext uri="{FF2B5EF4-FFF2-40B4-BE49-F238E27FC236}">
                  <a16:creationId xmlns:a16="http://schemas.microsoft.com/office/drawing/2014/main" id="{A1EE03BF-C0AC-2917-2463-D9EE5E5C4158}"/>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a:extLst>
                <a:ext uri="{FF2B5EF4-FFF2-40B4-BE49-F238E27FC236}">
                  <a16:creationId xmlns:a16="http://schemas.microsoft.com/office/drawing/2014/main" id="{24D1D857-305D-9C1E-428A-B491AC806BC9}"/>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a:extLst>
                <a:ext uri="{FF2B5EF4-FFF2-40B4-BE49-F238E27FC236}">
                  <a16:creationId xmlns:a16="http://schemas.microsoft.com/office/drawing/2014/main" id="{5042A766-197E-B38D-7FA7-0660CAC0FF33}"/>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a:extLst>
                <a:ext uri="{FF2B5EF4-FFF2-40B4-BE49-F238E27FC236}">
                  <a16:creationId xmlns:a16="http://schemas.microsoft.com/office/drawing/2014/main" id="{F269D7F5-6897-7CC1-378C-1D67FB24CBB0}"/>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a:extLst>
                <a:ext uri="{FF2B5EF4-FFF2-40B4-BE49-F238E27FC236}">
                  <a16:creationId xmlns:a16="http://schemas.microsoft.com/office/drawing/2014/main" id="{D7452F3E-52C9-2201-E703-446737106DFD}"/>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a:extLst>
                <a:ext uri="{FF2B5EF4-FFF2-40B4-BE49-F238E27FC236}">
                  <a16:creationId xmlns:a16="http://schemas.microsoft.com/office/drawing/2014/main" id="{2B6C7FC5-784A-18C0-DB99-0B9D6C77B97A}"/>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a:extLst>
                <a:ext uri="{FF2B5EF4-FFF2-40B4-BE49-F238E27FC236}">
                  <a16:creationId xmlns:a16="http://schemas.microsoft.com/office/drawing/2014/main" id="{FA3872A8-B230-A109-7AA6-504FD80AC305}"/>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a:extLst>
                <a:ext uri="{FF2B5EF4-FFF2-40B4-BE49-F238E27FC236}">
                  <a16:creationId xmlns:a16="http://schemas.microsoft.com/office/drawing/2014/main" id="{D877B773-4C2E-14E7-C736-37ED751DBADC}"/>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a:extLst>
                <a:ext uri="{FF2B5EF4-FFF2-40B4-BE49-F238E27FC236}">
                  <a16:creationId xmlns:a16="http://schemas.microsoft.com/office/drawing/2014/main" id="{B1CDB9F1-514A-AAF4-A68C-087B667C50DA}"/>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a:extLst>
                <a:ext uri="{FF2B5EF4-FFF2-40B4-BE49-F238E27FC236}">
                  <a16:creationId xmlns:a16="http://schemas.microsoft.com/office/drawing/2014/main" id="{85EE1E61-F552-FAF2-97C7-047FE38F2010}"/>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a:extLst>
                <a:ext uri="{FF2B5EF4-FFF2-40B4-BE49-F238E27FC236}">
                  <a16:creationId xmlns:a16="http://schemas.microsoft.com/office/drawing/2014/main" id="{2DA982AD-1D92-B37F-4CD7-15281D971AC3}"/>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a:extLst>
                <a:ext uri="{FF2B5EF4-FFF2-40B4-BE49-F238E27FC236}">
                  <a16:creationId xmlns:a16="http://schemas.microsoft.com/office/drawing/2014/main" id="{5FF24722-1332-6E24-84D7-6E575702B426}"/>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a:extLst>
                <a:ext uri="{FF2B5EF4-FFF2-40B4-BE49-F238E27FC236}">
                  <a16:creationId xmlns:a16="http://schemas.microsoft.com/office/drawing/2014/main" id="{6FD96283-9449-8BC3-9246-CC03682CC5D8}"/>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a:extLst>
                <a:ext uri="{FF2B5EF4-FFF2-40B4-BE49-F238E27FC236}">
                  <a16:creationId xmlns:a16="http://schemas.microsoft.com/office/drawing/2014/main" id="{6AC605E3-8784-F640-AC02-FBC2A656AB60}"/>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a:extLst>
                <a:ext uri="{FF2B5EF4-FFF2-40B4-BE49-F238E27FC236}">
                  <a16:creationId xmlns:a16="http://schemas.microsoft.com/office/drawing/2014/main" id="{10825F4C-FD0B-EC34-DAA8-29A3FD26DB1A}"/>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a:extLst>
                <a:ext uri="{FF2B5EF4-FFF2-40B4-BE49-F238E27FC236}">
                  <a16:creationId xmlns:a16="http://schemas.microsoft.com/office/drawing/2014/main" id="{99678E0D-61B2-4940-6D69-1B41B8730600}"/>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a:extLst>
                <a:ext uri="{FF2B5EF4-FFF2-40B4-BE49-F238E27FC236}">
                  <a16:creationId xmlns:a16="http://schemas.microsoft.com/office/drawing/2014/main" id="{CA1F15CD-0AC7-BBED-C4A7-C21E8FC3CC61}"/>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a:extLst>
                <a:ext uri="{FF2B5EF4-FFF2-40B4-BE49-F238E27FC236}">
                  <a16:creationId xmlns:a16="http://schemas.microsoft.com/office/drawing/2014/main" id="{C9ABA28D-7F9E-45B9-8FBA-934E35985B2C}"/>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a:extLst>
                <a:ext uri="{FF2B5EF4-FFF2-40B4-BE49-F238E27FC236}">
                  <a16:creationId xmlns:a16="http://schemas.microsoft.com/office/drawing/2014/main" id="{58C0DBD6-9D22-EA13-3409-14FF3D4B2760}"/>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a:extLst>
                <a:ext uri="{FF2B5EF4-FFF2-40B4-BE49-F238E27FC236}">
                  <a16:creationId xmlns:a16="http://schemas.microsoft.com/office/drawing/2014/main" id="{DCAF2A6E-E188-8F84-8DDB-2E846D8FF8A6}"/>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a:extLst>
                <a:ext uri="{FF2B5EF4-FFF2-40B4-BE49-F238E27FC236}">
                  <a16:creationId xmlns:a16="http://schemas.microsoft.com/office/drawing/2014/main" id="{4BF51D16-9D64-44AD-1699-0826BCB36003}"/>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a:extLst>
                <a:ext uri="{FF2B5EF4-FFF2-40B4-BE49-F238E27FC236}">
                  <a16:creationId xmlns:a16="http://schemas.microsoft.com/office/drawing/2014/main" id="{96815B03-3235-A59E-C5A0-4D027D5FF9C0}"/>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a:extLst>
                <a:ext uri="{FF2B5EF4-FFF2-40B4-BE49-F238E27FC236}">
                  <a16:creationId xmlns:a16="http://schemas.microsoft.com/office/drawing/2014/main" id="{C366F58F-6950-3CE8-B45A-136327979A6A}"/>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a:extLst>
                <a:ext uri="{FF2B5EF4-FFF2-40B4-BE49-F238E27FC236}">
                  <a16:creationId xmlns:a16="http://schemas.microsoft.com/office/drawing/2014/main" id="{B7306DF0-3026-29E2-706A-752D3CAB5923}"/>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a:extLst>
                <a:ext uri="{FF2B5EF4-FFF2-40B4-BE49-F238E27FC236}">
                  <a16:creationId xmlns:a16="http://schemas.microsoft.com/office/drawing/2014/main" id="{EA46915A-A580-2F6A-64D6-D7BF15839B34}"/>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a:extLst>
                <a:ext uri="{FF2B5EF4-FFF2-40B4-BE49-F238E27FC236}">
                  <a16:creationId xmlns:a16="http://schemas.microsoft.com/office/drawing/2014/main" id="{67CC083D-ADED-8A3C-E1A4-963D0C219D0F}"/>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a:extLst>
                <a:ext uri="{FF2B5EF4-FFF2-40B4-BE49-F238E27FC236}">
                  <a16:creationId xmlns:a16="http://schemas.microsoft.com/office/drawing/2014/main" id="{C73D753C-ABF5-D5F2-763D-2676742C80AD}"/>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a:extLst>
                <a:ext uri="{FF2B5EF4-FFF2-40B4-BE49-F238E27FC236}">
                  <a16:creationId xmlns:a16="http://schemas.microsoft.com/office/drawing/2014/main" id="{1D96C265-B396-D774-0ACF-BD786F8728C6}"/>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a:extLst>
                <a:ext uri="{FF2B5EF4-FFF2-40B4-BE49-F238E27FC236}">
                  <a16:creationId xmlns:a16="http://schemas.microsoft.com/office/drawing/2014/main" id="{C44208D2-6ED3-8835-16D4-DF837B57BE38}"/>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a:extLst>
                <a:ext uri="{FF2B5EF4-FFF2-40B4-BE49-F238E27FC236}">
                  <a16:creationId xmlns:a16="http://schemas.microsoft.com/office/drawing/2014/main" id="{AAEB4B46-F478-E737-8ECB-ACD3AB7DDE97}"/>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a:extLst>
                <a:ext uri="{FF2B5EF4-FFF2-40B4-BE49-F238E27FC236}">
                  <a16:creationId xmlns:a16="http://schemas.microsoft.com/office/drawing/2014/main" id="{5370C89D-7995-0057-9937-D2136EF25266}"/>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a:extLst>
                <a:ext uri="{FF2B5EF4-FFF2-40B4-BE49-F238E27FC236}">
                  <a16:creationId xmlns:a16="http://schemas.microsoft.com/office/drawing/2014/main" id="{380F8584-A3F1-A632-DAB6-A6EA5348617A}"/>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a:extLst>
                <a:ext uri="{FF2B5EF4-FFF2-40B4-BE49-F238E27FC236}">
                  <a16:creationId xmlns:a16="http://schemas.microsoft.com/office/drawing/2014/main" id="{52A2DC05-497E-2BE1-7E69-970CA369551C}"/>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a:extLst>
                <a:ext uri="{FF2B5EF4-FFF2-40B4-BE49-F238E27FC236}">
                  <a16:creationId xmlns:a16="http://schemas.microsoft.com/office/drawing/2014/main" id="{476BD17D-49BE-6F5D-A1C4-AC6558DD052D}"/>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a:extLst>
                <a:ext uri="{FF2B5EF4-FFF2-40B4-BE49-F238E27FC236}">
                  <a16:creationId xmlns:a16="http://schemas.microsoft.com/office/drawing/2014/main" id="{502E6273-8381-B761-D701-C540B0772694}"/>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a:extLst>
                <a:ext uri="{FF2B5EF4-FFF2-40B4-BE49-F238E27FC236}">
                  <a16:creationId xmlns:a16="http://schemas.microsoft.com/office/drawing/2014/main" id="{55A85EDE-498A-17F8-9FEC-61A82D08BC9C}"/>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a:extLst>
                <a:ext uri="{FF2B5EF4-FFF2-40B4-BE49-F238E27FC236}">
                  <a16:creationId xmlns:a16="http://schemas.microsoft.com/office/drawing/2014/main" id="{FAFB1293-C53F-54B2-BC7D-D41852D5FFF2}"/>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a:extLst>
                <a:ext uri="{FF2B5EF4-FFF2-40B4-BE49-F238E27FC236}">
                  <a16:creationId xmlns:a16="http://schemas.microsoft.com/office/drawing/2014/main" id="{B0F460A7-6C15-5218-0EAE-FE8C920D5823}"/>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a:extLst>
                <a:ext uri="{FF2B5EF4-FFF2-40B4-BE49-F238E27FC236}">
                  <a16:creationId xmlns:a16="http://schemas.microsoft.com/office/drawing/2014/main" id="{365B977F-3BBB-223C-ADDE-00381E4087DB}"/>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a:extLst>
                <a:ext uri="{FF2B5EF4-FFF2-40B4-BE49-F238E27FC236}">
                  <a16:creationId xmlns:a16="http://schemas.microsoft.com/office/drawing/2014/main" id="{10C4C93E-0EB8-9C5A-5F35-CC92088CAB0A}"/>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a:extLst>
                <a:ext uri="{FF2B5EF4-FFF2-40B4-BE49-F238E27FC236}">
                  <a16:creationId xmlns:a16="http://schemas.microsoft.com/office/drawing/2014/main" id="{7AC54BE8-981D-4819-FE02-F27506EED2AE}"/>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a:extLst>
                <a:ext uri="{FF2B5EF4-FFF2-40B4-BE49-F238E27FC236}">
                  <a16:creationId xmlns:a16="http://schemas.microsoft.com/office/drawing/2014/main" id="{4508E8BB-34E9-AC00-E5E4-197EA4D9F344}"/>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a:extLst>
                <a:ext uri="{FF2B5EF4-FFF2-40B4-BE49-F238E27FC236}">
                  <a16:creationId xmlns:a16="http://schemas.microsoft.com/office/drawing/2014/main" id="{CEE06519-C336-07B8-DF45-E8C57CFFDC4F}"/>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a:extLst>
                <a:ext uri="{FF2B5EF4-FFF2-40B4-BE49-F238E27FC236}">
                  <a16:creationId xmlns:a16="http://schemas.microsoft.com/office/drawing/2014/main" id="{D1DB815E-6A34-8CD4-10F9-D1C0A593AD1A}"/>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50">
            <a:extLst>
              <a:ext uri="{FF2B5EF4-FFF2-40B4-BE49-F238E27FC236}">
                <a16:creationId xmlns:a16="http://schemas.microsoft.com/office/drawing/2014/main" id="{1BE43ABD-2931-8C5E-257D-8FE02D39CD32}"/>
              </a:ext>
            </a:extLst>
          </p:cNvPr>
          <p:cNvSpPr/>
          <p:nvPr/>
        </p:nvSpPr>
        <p:spPr>
          <a:xfrm>
            <a:off x="253101" y="539500"/>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a:extLst>
              <a:ext uri="{FF2B5EF4-FFF2-40B4-BE49-F238E27FC236}">
                <a16:creationId xmlns:a16="http://schemas.microsoft.com/office/drawing/2014/main" id="{62B87CB3-64E2-F785-087A-611C83C5A2B1}"/>
              </a:ext>
            </a:extLst>
          </p:cNvPr>
          <p:cNvSpPr/>
          <p:nvPr/>
        </p:nvSpPr>
        <p:spPr>
          <a:xfrm>
            <a:off x="6937875" y="4175525"/>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a:extLst>
              <a:ext uri="{FF2B5EF4-FFF2-40B4-BE49-F238E27FC236}">
                <a16:creationId xmlns:a16="http://schemas.microsoft.com/office/drawing/2014/main" id="{07160AB6-68E3-A46A-F519-7F8245D09F48}"/>
              </a:ext>
            </a:extLst>
          </p:cNvPr>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02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p:nvPr/>
        </p:nvSpPr>
        <p:spPr>
          <a:xfrm>
            <a:off x="527250" y="580852"/>
            <a:ext cx="8089500" cy="6078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1"/>
          <p:cNvSpPr txBox="1">
            <a:spLocks noGrp="1"/>
          </p:cNvSpPr>
          <p:nvPr>
            <p:ph type="title"/>
          </p:nvPr>
        </p:nvSpPr>
        <p:spPr>
          <a:xfrm>
            <a:off x="713225" y="539496"/>
            <a:ext cx="77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Introduction</a:t>
            </a:r>
            <a:endParaRPr dirty="0"/>
          </a:p>
        </p:txBody>
      </p:sp>
      <p:sp>
        <p:nvSpPr>
          <p:cNvPr id="346" name="Google Shape;346;p41"/>
          <p:cNvSpPr txBox="1">
            <a:spLocks noGrp="1"/>
          </p:cNvSpPr>
          <p:nvPr>
            <p:ph type="body" idx="1"/>
          </p:nvPr>
        </p:nvSpPr>
        <p:spPr>
          <a:xfrm>
            <a:off x="713250" y="1246868"/>
            <a:ext cx="7717500" cy="3787840"/>
          </a:xfrm>
          <a:prstGeom prst="rect">
            <a:avLst/>
          </a:prstGeom>
        </p:spPr>
        <p:txBody>
          <a:bodyPr spcFirstLastPara="1" wrap="square" lIns="91425" tIns="91425" rIns="91425" bIns="91425" anchor="t" anchorCtr="0">
            <a:noAutofit/>
          </a:bodyPr>
          <a:lstStyle/>
          <a:p>
            <a:pPr algn="l"/>
            <a:r>
              <a:rPr lang="en-US" sz="1800" b="0" i="0" dirty="0">
                <a:solidFill>
                  <a:schemeClr val="tx2">
                    <a:lumMod val="50000"/>
                  </a:schemeClr>
                </a:solidFill>
                <a:effectLst/>
                <a:latin typeface="Source Sans Pro" panose="020B0503030403020204" pitchFamily="34" charset="0"/>
              </a:rPr>
              <a:t>As the world increasingly shifts towards sustainable transportation solutions, electric vehicles (EVs) have emerged as a pivotal component in reducing carbon emissions and promoting energy efficiency. The analysis of EV data is essential for understanding market trends, consumer behavior, and the overall impact of electric vehicles on the environment and economy.</a:t>
            </a:r>
          </a:p>
          <a:p>
            <a:pPr algn="l"/>
            <a:endParaRPr lang="en-US" sz="1800" b="0" i="0" dirty="0">
              <a:solidFill>
                <a:schemeClr val="tx2">
                  <a:lumMod val="50000"/>
                </a:schemeClr>
              </a:solidFill>
              <a:effectLst/>
              <a:latin typeface="Source Sans Pro" panose="020B0503030403020204" pitchFamily="34" charset="0"/>
            </a:endParaRPr>
          </a:p>
          <a:p>
            <a:pPr algn="l"/>
            <a:r>
              <a:rPr lang="en-US" sz="1800" b="0" i="0" dirty="0">
                <a:solidFill>
                  <a:schemeClr val="tx2">
                    <a:lumMod val="50000"/>
                  </a:schemeClr>
                </a:solidFill>
                <a:effectLst/>
                <a:latin typeface="Source Sans Pro" panose="020B0503030403020204" pitchFamily="34" charset="0"/>
              </a:rPr>
              <a:t>This EV Data Analysis focuses on various dimensions of the electric vehicle market, including sales figures, vehicle types, charging infrastructure, and regional adoption rates. By examining these factors, we can gain insights into the growth trajectory of the EV market, identify challenges and opportunities, and inform stakeholders such as manufacturers, policymakers, and consumers.</a:t>
            </a:r>
          </a:p>
          <a:p>
            <a:pPr marL="0" lvl="0" indent="0" algn="l" rtl="0">
              <a:spcBef>
                <a:spcPts val="0"/>
              </a:spcBef>
              <a:spcAft>
                <a:spcPts val="0"/>
              </a:spcAft>
              <a:buNone/>
            </a:pPr>
            <a:endParaRPr lang="en-US" dirty="0">
              <a:solidFill>
                <a:schemeClr val="tx2">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BCAC7AA5-F7C6-B3A3-7A6C-B8D166BD3262}"/>
            </a:ext>
          </a:extLst>
        </p:cNvPr>
        <p:cNvGrpSpPr/>
        <p:nvPr/>
      </p:nvGrpSpPr>
      <p:grpSpPr>
        <a:xfrm>
          <a:off x="0" y="0"/>
          <a:ext cx="0" cy="0"/>
          <a:chOff x="0" y="0"/>
          <a:chExt cx="0" cy="0"/>
        </a:xfrm>
      </p:grpSpPr>
      <p:pic>
        <p:nvPicPr>
          <p:cNvPr id="7" name="Picture 6" descr="A screenshot of a graph&#10;&#10;Description automatically generated">
            <a:extLst>
              <a:ext uri="{FF2B5EF4-FFF2-40B4-BE49-F238E27FC236}">
                <a16:creationId xmlns:a16="http://schemas.microsoft.com/office/drawing/2014/main" id="{41DA06DB-D20D-93FA-A9E7-D51E641851EE}"/>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591735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C476DD19-6102-C0D7-22F3-C4CBAD7BD2AF}"/>
            </a:ext>
          </a:extLst>
        </p:cNvPr>
        <p:cNvGrpSpPr/>
        <p:nvPr/>
      </p:nvGrpSpPr>
      <p:grpSpPr>
        <a:xfrm>
          <a:off x="0" y="0"/>
          <a:ext cx="0" cy="0"/>
          <a:chOff x="0" y="0"/>
          <a:chExt cx="0" cy="0"/>
        </a:xfrm>
      </p:grpSpPr>
      <p:pic>
        <p:nvPicPr>
          <p:cNvPr id="7" name="Picture 6" descr="A graph with a line going up&#10;&#10;Description automatically generated">
            <a:extLst>
              <a:ext uri="{FF2B5EF4-FFF2-40B4-BE49-F238E27FC236}">
                <a16:creationId xmlns:a16="http://schemas.microsoft.com/office/drawing/2014/main" id="{3E3B5060-631E-1974-9678-2A25FB8FB76F}"/>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2276376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AD8D62B0-FF25-CD33-CF17-D3748AEEA446}"/>
            </a:ext>
          </a:extLst>
        </p:cNvPr>
        <p:cNvGrpSpPr/>
        <p:nvPr/>
      </p:nvGrpSpPr>
      <p:grpSpPr>
        <a:xfrm>
          <a:off x="0" y="0"/>
          <a:ext cx="0" cy="0"/>
          <a:chOff x="0" y="0"/>
          <a:chExt cx="0" cy="0"/>
        </a:xfrm>
      </p:grpSpPr>
      <p:sp>
        <p:nvSpPr>
          <p:cNvPr id="675" name="Google Shape;675;p50">
            <a:extLst>
              <a:ext uri="{FF2B5EF4-FFF2-40B4-BE49-F238E27FC236}">
                <a16:creationId xmlns:a16="http://schemas.microsoft.com/office/drawing/2014/main" id="{25337F80-283C-8DEE-3BDA-EC6D4F8816A8}"/>
              </a:ext>
            </a:extLst>
          </p:cNvPr>
          <p:cNvSpPr/>
          <p:nvPr/>
        </p:nvSpPr>
        <p:spPr>
          <a:xfrm flipH="1">
            <a:off x="2352875" y="1306275"/>
            <a:ext cx="6261300" cy="24645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76" name="Google Shape;676;p50">
            <a:extLst>
              <a:ext uri="{FF2B5EF4-FFF2-40B4-BE49-F238E27FC236}">
                <a16:creationId xmlns:a16="http://schemas.microsoft.com/office/drawing/2014/main" id="{FFCBD640-BE80-A3EF-6B4B-49D6B3532A54}"/>
              </a:ext>
            </a:extLst>
          </p:cNvPr>
          <p:cNvGrpSpPr/>
          <p:nvPr/>
        </p:nvGrpSpPr>
        <p:grpSpPr>
          <a:xfrm flipH="1">
            <a:off x="-1079700" y="1577485"/>
            <a:ext cx="5069280" cy="3675698"/>
            <a:chOff x="4352672" y="1794325"/>
            <a:chExt cx="4618934" cy="3349155"/>
          </a:xfrm>
        </p:grpSpPr>
        <p:sp>
          <p:nvSpPr>
            <p:cNvPr id="677" name="Google Shape;677;p50">
              <a:extLst>
                <a:ext uri="{FF2B5EF4-FFF2-40B4-BE49-F238E27FC236}">
                  <a16:creationId xmlns:a16="http://schemas.microsoft.com/office/drawing/2014/main" id="{01AF509A-D7BD-3FD0-16D1-9BF0E4B1567D}"/>
                </a:ext>
              </a:extLst>
            </p:cNvPr>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a:extLst>
                <a:ext uri="{FF2B5EF4-FFF2-40B4-BE49-F238E27FC236}">
                  <a16:creationId xmlns:a16="http://schemas.microsoft.com/office/drawing/2014/main" id="{9AA4836C-F968-990B-69CD-311C8BA7D595}"/>
                </a:ext>
              </a:extLst>
            </p:cNvPr>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a:extLst>
                <a:ext uri="{FF2B5EF4-FFF2-40B4-BE49-F238E27FC236}">
                  <a16:creationId xmlns:a16="http://schemas.microsoft.com/office/drawing/2014/main" id="{44F40D87-8406-A8A0-BEED-1BEC023D888E}"/>
                </a:ext>
              </a:extLst>
            </p:cNvPr>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680" name="Google Shape;680;p50">
              <a:extLst>
                <a:ext uri="{FF2B5EF4-FFF2-40B4-BE49-F238E27FC236}">
                  <a16:creationId xmlns:a16="http://schemas.microsoft.com/office/drawing/2014/main" id="{C2CBB9C5-AB91-2F69-97B9-3E0F14C89128}"/>
                </a:ext>
              </a:extLst>
            </p:cNvPr>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a:extLst>
                <a:ext uri="{FF2B5EF4-FFF2-40B4-BE49-F238E27FC236}">
                  <a16:creationId xmlns:a16="http://schemas.microsoft.com/office/drawing/2014/main" id="{0C3A40E9-01F7-7BEF-B3AB-578253CEC2D5}"/>
                </a:ext>
              </a:extLst>
            </p:cNvPr>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a:extLst>
                <a:ext uri="{FF2B5EF4-FFF2-40B4-BE49-F238E27FC236}">
                  <a16:creationId xmlns:a16="http://schemas.microsoft.com/office/drawing/2014/main" id="{5343A4C4-3CB3-E00B-1D7B-16C8A30B4227}"/>
                </a:ext>
              </a:extLst>
            </p:cNvPr>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50">
            <a:extLst>
              <a:ext uri="{FF2B5EF4-FFF2-40B4-BE49-F238E27FC236}">
                <a16:creationId xmlns:a16="http://schemas.microsoft.com/office/drawing/2014/main" id="{D23E690F-E637-7116-D878-DE884D6A14D1}"/>
              </a:ext>
            </a:extLst>
          </p:cNvPr>
          <p:cNvSpPr txBox="1">
            <a:spLocks noGrp="1"/>
          </p:cNvSpPr>
          <p:nvPr>
            <p:ph type="title"/>
          </p:nvPr>
        </p:nvSpPr>
        <p:spPr>
          <a:xfrm flipH="1">
            <a:off x="1889574" y="1304543"/>
            <a:ext cx="6686293" cy="238127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700" dirty="0"/>
              <a:t>The percentage of Public EV Chargers types Installed</a:t>
            </a:r>
            <a:endParaRPr sz="4700" dirty="0"/>
          </a:p>
        </p:txBody>
      </p:sp>
      <p:grpSp>
        <p:nvGrpSpPr>
          <p:cNvPr id="684" name="Google Shape;684;p50">
            <a:extLst>
              <a:ext uri="{FF2B5EF4-FFF2-40B4-BE49-F238E27FC236}">
                <a16:creationId xmlns:a16="http://schemas.microsoft.com/office/drawing/2014/main" id="{F42CD408-7ADB-C24B-A7BF-58E36A336D8E}"/>
              </a:ext>
            </a:extLst>
          </p:cNvPr>
          <p:cNvGrpSpPr/>
          <p:nvPr/>
        </p:nvGrpSpPr>
        <p:grpSpPr>
          <a:xfrm>
            <a:off x="168576" y="3073867"/>
            <a:ext cx="4327705" cy="2027387"/>
            <a:chOff x="713225" y="2253700"/>
            <a:chExt cx="5046298" cy="2364025"/>
          </a:xfrm>
        </p:grpSpPr>
        <p:sp>
          <p:nvSpPr>
            <p:cNvPr id="685" name="Google Shape;685;p50">
              <a:extLst>
                <a:ext uri="{FF2B5EF4-FFF2-40B4-BE49-F238E27FC236}">
                  <a16:creationId xmlns:a16="http://schemas.microsoft.com/office/drawing/2014/main" id="{69A059E6-E155-44C0-05D2-1271E31C850C}"/>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a:extLst>
                <a:ext uri="{FF2B5EF4-FFF2-40B4-BE49-F238E27FC236}">
                  <a16:creationId xmlns:a16="http://schemas.microsoft.com/office/drawing/2014/main" id="{5C180EC6-FC5B-183B-7E60-F547880AFEF3}"/>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a:extLst>
                <a:ext uri="{FF2B5EF4-FFF2-40B4-BE49-F238E27FC236}">
                  <a16:creationId xmlns:a16="http://schemas.microsoft.com/office/drawing/2014/main" id="{6A23E00C-CF28-CA7C-695F-8A146B902194}"/>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a:extLst>
                <a:ext uri="{FF2B5EF4-FFF2-40B4-BE49-F238E27FC236}">
                  <a16:creationId xmlns:a16="http://schemas.microsoft.com/office/drawing/2014/main" id="{214E74AA-C695-235F-A3ED-7A77CE29EC3E}"/>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a:extLst>
                <a:ext uri="{FF2B5EF4-FFF2-40B4-BE49-F238E27FC236}">
                  <a16:creationId xmlns:a16="http://schemas.microsoft.com/office/drawing/2014/main" id="{D7AC454E-E738-7E8F-EA84-11707E31BEFB}"/>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a:extLst>
                <a:ext uri="{FF2B5EF4-FFF2-40B4-BE49-F238E27FC236}">
                  <a16:creationId xmlns:a16="http://schemas.microsoft.com/office/drawing/2014/main" id="{CCB1BECE-B38E-05EF-04CD-0DA293728392}"/>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a:extLst>
                <a:ext uri="{FF2B5EF4-FFF2-40B4-BE49-F238E27FC236}">
                  <a16:creationId xmlns:a16="http://schemas.microsoft.com/office/drawing/2014/main" id="{750B6D71-54FB-87CE-8665-D6B9B5C72084}"/>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a:extLst>
                <a:ext uri="{FF2B5EF4-FFF2-40B4-BE49-F238E27FC236}">
                  <a16:creationId xmlns:a16="http://schemas.microsoft.com/office/drawing/2014/main" id="{2CF7EFBB-F0B8-C010-5DFC-726737A962DD}"/>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a:extLst>
                <a:ext uri="{FF2B5EF4-FFF2-40B4-BE49-F238E27FC236}">
                  <a16:creationId xmlns:a16="http://schemas.microsoft.com/office/drawing/2014/main" id="{8F180A31-FC8A-74C7-461E-F3DF802D3680}"/>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a:extLst>
                <a:ext uri="{FF2B5EF4-FFF2-40B4-BE49-F238E27FC236}">
                  <a16:creationId xmlns:a16="http://schemas.microsoft.com/office/drawing/2014/main" id="{CE84C0BA-D826-500C-2206-6ECB75E9CFF5}"/>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a:extLst>
                <a:ext uri="{FF2B5EF4-FFF2-40B4-BE49-F238E27FC236}">
                  <a16:creationId xmlns:a16="http://schemas.microsoft.com/office/drawing/2014/main" id="{AA96F741-7839-DD34-AA46-3552801BEF31}"/>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a:extLst>
                <a:ext uri="{FF2B5EF4-FFF2-40B4-BE49-F238E27FC236}">
                  <a16:creationId xmlns:a16="http://schemas.microsoft.com/office/drawing/2014/main" id="{6660B0FD-0E8C-68E9-F284-E3E289421D21}"/>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a:extLst>
                <a:ext uri="{FF2B5EF4-FFF2-40B4-BE49-F238E27FC236}">
                  <a16:creationId xmlns:a16="http://schemas.microsoft.com/office/drawing/2014/main" id="{764EB3D2-738D-34D3-3FE9-E8EC4FAD0985}"/>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a:extLst>
                <a:ext uri="{FF2B5EF4-FFF2-40B4-BE49-F238E27FC236}">
                  <a16:creationId xmlns:a16="http://schemas.microsoft.com/office/drawing/2014/main" id="{61FA2F74-B0CB-271A-0266-0187CBFC6727}"/>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a:extLst>
                <a:ext uri="{FF2B5EF4-FFF2-40B4-BE49-F238E27FC236}">
                  <a16:creationId xmlns:a16="http://schemas.microsoft.com/office/drawing/2014/main" id="{36C5052D-A3A5-75BF-B4BC-262A450C7721}"/>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a:extLst>
                <a:ext uri="{FF2B5EF4-FFF2-40B4-BE49-F238E27FC236}">
                  <a16:creationId xmlns:a16="http://schemas.microsoft.com/office/drawing/2014/main" id="{E3585824-72C3-6E45-61B2-BBEFBAC503B9}"/>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a:extLst>
                <a:ext uri="{FF2B5EF4-FFF2-40B4-BE49-F238E27FC236}">
                  <a16:creationId xmlns:a16="http://schemas.microsoft.com/office/drawing/2014/main" id="{D86F9F3D-7580-CF2B-F4E4-7580604C1C1D}"/>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a:extLst>
                <a:ext uri="{FF2B5EF4-FFF2-40B4-BE49-F238E27FC236}">
                  <a16:creationId xmlns:a16="http://schemas.microsoft.com/office/drawing/2014/main" id="{DCBCD402-ABED-3315-2C0B-618E48175B41}"/>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a:extLst>
                <a:ext uri="{FF2B5EF4-FFF2-40B4-BE49-F238E27FC236}">
                  <a16:creationId xmlns:a16="http://schemas.microsoft.com/office/drawing/2014/main" id="{E44A5735-0EC4-5C6A-24E9-0D1D4167535B}"/>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a:extLst>
                <a:ext uri="{FF2B5EF4-FFF2-40B4-BE49-F238E27FC236}">
                  <a16:creationId xmlns:a16="http://schemas.microsoft.com/office/drawing/2014/main" id="{4314D7CC-784A-A1F3-B1EF-7A492D08D4AE}"/>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a:extLst>
                <a:ext uri="{FF2B5EF4-FFF2-40B4-BE49-F238E27FC236}">
                  <a16:creationId xmlns:a16="http://schemas.microsoft.com/office/drawing/2014/main" id="{D7436618-43DA-D7CD-2612-5829DF7C6796}"/>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a:extLst>
                <a:ext uri="{FF2B5EF4-FFF2-40B4-BE49-F238E27FC236}">
                  <a16:creationId xmlns:a16="http://schemas.microsoft.com/office/drawing/2014/main" id="{3564D225-53AD-ABA7-34A9-F124592B49B2}"/>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a:extLst>
                <a:ext uri="{FF2B5EF4-FFF2-40B4-BE49-F238E27FC236}">
                  <a16:creationId xmlns:a16="http://schemas.microsoft.com/office/drawing/2014/main" id="{5E63C106-7EBD-00FA-9F31-9155E8BF2258}"/>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a:extLst>
                <a:ext uri="{FF2B5EF4-FFF2-40B4-BE49-F238E27FC236}">
                  <a16:creationId xmlns:a16="http://schemas.microsoft.com/office/drawing/2014/main" id="{29EB4263-C4CC-7E49-3584-39FE678EC84C}"/>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a:extLst>
                <a:ext uri="{FF2B5EF4-FFF2-40B4-BE49-F238E27FC236}">
                  <a16:creationId xmlns:a16="http://schemas.microsoft.com/office/drawing/2014/main" id="{DED8A013-3AE1-3A10-F59C-76F963E99B16}"/>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a:extLst>
                <a:ext uri="{FF2B5EF4-FFF2-40B4-BE49-F238E27FC236}">
                  <a16:creationId xmlns:a16="http://schemas.microsoft.com/office/drawing/2014/main" id="{52F8E67F-873D-125C-06D0-3E728E6C0A3C}"/>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a:extLst>
                <a:ext uri="{FF2B5EF4-FFF2-40B4-BE49-F238E27FC236}">
                  <a16:creationId xmlns:a16="http://schemas.microsoft.com/office/drawing/2014/main" id="{67D14685-4F99-8FDD-43DD-381C071FC555}"/>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a:extLst>
                <a:ext uri="{FF2B5EF4-FFF2-40B4-BE49-F238E27FC236}">
                  <a16:creationId xmlns:a16="http://schemas.microsoft.com/office/drawing/2014/main" id="{6EC2A06B-AEFB-6B7C-18CF-52295087DACE}"/>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a:extLst>
                <a:ext uri="{FF2B5EF4-FFF2-40B4-BE49-F238E27FC236}">
                  <a16:creationId xmlns:a16="http://schemas.microsoft.com/office/drawing/2014/main" id="{31A68048-4C07-03DA-0CE8-FE1A3F8B2ACE}"/>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a:extLst>
                <a:ext uri="{FF2B5EF4-FFF2-40B4-BE49-F238E27FC236}">
                  <a16:creationId xmlns:a16="http://schemas.microsoft.com/office/drawing/2014/main" id="{84C3E0D1-4BBF-B997-F1FE-80C83823E19C}"/>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a:extLst>
                <a:ext uri="{FF2B5EF4-FFF2-40B4-BE49-F238E27FC236}">
                  <a16:creationId xmlns:a16="http://schemas.microsoft.com/office/drawing/2014/main" id="{6FA1782F-5E75-DC5B-4AC9-79A9DC9F177A}"/>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a:extLst>
                <a:ext uri="{FF2B5EF4-FFF2-40B4-BE49-F238E27FC236}">
                  <a16:creationId xmlns:a16="http://schemas.microsoft.com/office/drawing/2014/main" id="{2A85782D-25C1-9655-4DC7-66F3782AAB60}"/>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a:extLst>
                <a:ext uri="{FF2B5EF4-FFF2-40B4-BE49-F238E27FC236}">
                  <a16:creationId xmlns:a16="http://schemas.microsoft.com/office/drawing/2014/main" id="{F9D55287-6ADE-90F2-71FE-2D10CF2E3C6D}"/>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a:extLst>
                <a:ext uri="{FF2B5EF4-FFF2-40B4-BE49-F238E27FC236}">
                  <a16:creationId xmlns:a16="http://schemas.microsoft.com/office/drawing/2014/main" id="{6F0085A0-0186-1347-F159-3FBC06200250}"/>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a:extLst>
                <a:ext uri="{FF2B5EF4-FFF2-40B4-BE49-F238E27FC236}">
                  <a16:creationId xmlns:a16="http://schemas.microsoft.com/office/drawing/2014/main" id="{3FE87E43-03DD-D67D-F9E8-F9252C51BEF2}"/>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a:extLst>
                <a:ext uri="{FF2B5EF4-FFF2-40B4-BE49-F238E27FC236}">
                  <a16:creationId xmlns:a16="http://schemas.microsoft.com/office/drawing/2014/main" id="{AE183FEB-F291-87D6-75CD-CF54D6D04C1D}"/>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a:extLst>
                <a:ext uri="{FF2B5EF4-FFF2-40B4-BE49-F238E27FC236}">
                  <a16:creationId xmlns:a16="http://schemas.microsoft.com/office/drawing/2014/main" id="{013B83D6-337B-3346-F472-DEBDEFDFDD26}"/>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a:extLst>
                <a:ext uri="{FF2B5EF4-FFF2-40B4-BE49-F238E27FC236}">
                  <a16:creationId xmlns:a16="http://schemas.microsoft.com/office/drawing/2014/main" id="{057316F7-C3C0-F475-5C22-1B43A7A6990B}"/>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a:extLst>
                <a:ext uri="{FF2B5EF4-FFF2-40B4-BE49-F238E27FC236}">
                  <a16:creationId xmlns:a16="http://schemas.microsoft.com/office/drawing/2014/main" id="{7008C9EB-72DB-AF39-18E3-DF15AC73FEAF}"/>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a:extLst>
                <a:ext uri="{FF2B5EF4-FFF2-40B4-BE49-F238E27FC236}">
                  <a16:creationId xmlns:a16="http://schemas.microsoft.com/office/drawing/2014/main" id="{50F32AAD-9060-DB73-1ECF-FC34B4121ACF}"/>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a:extLst>
                <a:ext uri="{FF2B5EF4-FFF2-40B4-BE49-F238E27FC236}">
                  <a16:creationId xmlns:a16="http://schemas.microsoft.com/office/drawing/2014/main" id="{B800E631-78BD-59C9-5F3A-076C24679E9F}"/>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a:extLst>
                <a:ext uri="{FF2B5EF4-FFF2-40B4-BE49-F238E27FC236}">
                  <a16:creationId xmlns:a16="http://schemas.microsoft.com/office/drawing/2014/main" id="{3E17ED6D-1314-232A-09BD-8474C8AF4911}"/>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a:extLst>
                <a:ext uri="{FF2B5EF4-FFF2-40B4-BE49-F238E27FC236}">
                  <a16:creationId xmlns:a16="http://schemas.microsoft.com/office/drawing/2014/main" id="{A351F092-FBD9-9FA0-DC9E-C696C15F6518}"/>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a:extLst>
                <a:ext uri="{FF2B5EF4-FFF2-40B4-BE49-F238E27FC236}">
                  <a16:creationId xmlns:a16="http://schemas.microsoft.com/office/drawing/2014/main" id="{38B83DFF-D896-A2B7-BA7C-1634C03FB862}"/>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a:extLst>
                <a:ext uri="{FF2B5EF4-FFF2-40B4-BE49-F238E27FC236}">
                  <a16:creationId xmlns:a16="http://schemas.microsoft.com/office/drawing/2014/main" id="{E9EDF7A1-83BA-E361-ED7A-F5D103AE8E23}"/>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a:extLst>
                <a:ext uri="{FF2B5EF4-FFF2-40B4-BE49-F238E27FC236}">
                  <a16:creationId xmlns:a16="http://schemas.microsoft.com/office/drawing/2014/main" id="{9127314A-71E6-0EE4-C640-BDA17C134C1B}"/>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a:extLst>
                <a:ext uri="{FF2B5EF4-FFF2-40B4-BE49-F238E27FC236}">
                  <a16:creationId xmlns:a16="http://schemas.microsoft.com/office/drawing/2014/main" id="{47055E8D-9F43-3108-4939-CB4F79234AC2}"/>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50">
            <a:extLst>
              <a:ext uri="{FF2B5EF4-FFF2-40B4-BE49-F238E27FC236}">
                <a16:creationId xmlns:a16="http://schemas.microsoft.com/office/drawing/2014/main" id="{862C80BB-F866-6FF0-487E-EAA4F4F11EAA}"/>
              </a:ext>
            </a:extLst>
          </p:cNvPr>
          <p:cNvSpPr/>
          <p:nvPr/>
        </p:nvSpPr>
        <p:spPr>
          <a:xfrm>
            <a:off x="253101" y="539500"/>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a:extLst>
              <a:ext uri="{FF2B5EF4-FFF2-40B4-BE49-F238E27FC236}">
                <a16:creationId xmlns:a16="http://schemas.microsoft.com/office/drawing/2014/main" id="{873EA4C3-A46F-E9AF-FB58-3F7FE635EA3D}"/>
              </a:ext>
            </a:extLst>
          </p:cNvPr>
          <p:cNvSpPr/>
          <p:nvPr/>
        </p:nvSpPr>
        <p:spPr>
          <a:xfrm>
            <a:off x="6937875" y="4175525"/>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a:extLst>
              <a:ext uri="{FF2B5EF4-FFF2-40B4-BE49-F238E27FC236}">
                <a16:creationId xmlns:a16="http://schemas.microsoft.com/office/drawing/2014/main" id="{2B5DDD51-7679-C7ED-3C55-D7650A6CAA8A}"/>
              </a:ext>
            </a:extLst>
          </p:cNvPr>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71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3250A210-27E5-82BA-2F42-BC87AFCBC63F}"/>
            </a:ext>
          </a:extLst>
        </p:cNvPr>
        <p:cNvGrpSpPr/>
        <p:nvPr/>
      </p:nvGrpSpPr>
      <p:grpSpPr>
        <a:xfrm>
          <a:off x="0" y="0"/>
          <a:ext cx="0" cy="0"/>
          <a:chOff x="0" y="0"/>
          <a:chExt cx="0" cy="0"/>
        </a:xfrm>
      </p:grpSpPr>
      <p:pic>
        <p:nvPicPr>
          <p:cNvPr id="3" name="Picture 2" descr="A blue circle with a number of numbers&#10;&#10;Description automatically generated">
            <a:extLst>
              <a:ext uri="{FF2B5EF4-FFF2-40B4-BE49-F238E27FC236}">
                <a16:creationId xmlns:a16="http://schemas.microsoft.com/office/drawing/2014/main" id="{8C15C957-F266-6A9C-EE5F-2AEE3D342824}"/>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402625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28"/>
        <p:cNvGrpSpPr/>
        <p:nvPr/>
      </p:nvGrpSpPr>
      <p:grpSpPr>
        <a:xfrm>
          <a:off x="0" y="0"/>
          <a:ext cx="0" cy="0"/>
          <a:chOff x="0" y="0"/>
          <a:chExt cx="0" cy="0"/>
        </a:xfrm>
      </p:grpSpPr>
      <p:grpSp>
        <p:nvGrpSpPr>
          <p:cNvPr id="5129" name="Google Shape;5129;p68"/>
          <p:cNvGrpSpPr/>
          <p:nvPr/>
        </p:nvGrpSpPr>
        <p:grpSpPr>
          <a:xfrm>
            <a:off x="1890547" y="582718"/>
            <a:ext cx="5362906" cy="2633862"/>
            <a:chOff x="1913116" y="379546"/>
            <a:chExt cx="5597439" cy="2749047"/>
          </a:xfrm>
        </p:grpSpPr>
        <p:grpSp>
          <p:nvGrpSpPr>
            <p:cNvPr id="5130" name="Google Shape;5130;p68"/>
            <p:cNvGrpSpPr/>
            <p:nvPr/>
          </p:nvGrpSpPr>
          <p:grpSpPr>
            <a:xfrm flipH="1">
              <a:off x="2830072" y="750444"/>
              <a:ext cx="4006464" cy="2378149"/>
              <a:chOff x="4352672" y="2230153"/>
              <a:chExt cx="4618934" cy="2913327"/>
            </a:xfrm>
          </p:grpSpPr>
          <p:sp>
            <p:nvSpPr>
              <p:cNvPr id="5131" name="Google Shape;5131;p68"/>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68"/>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3" name="Google Shape;5133;p68"/>
            <p:cNvSpPr/>
            <p:nvPr/>
          </p:nvSpPr>
          <p:spPr>
            <a:xfrm>
              <a:off x="4108301" y="1545060"/>
              <a:ext cx="2977114" cy="1206093"/>
            </a:xfrm>
            <a:custGeom>
              <a:avLst/>
              <a:gdLst/>
              <a:ahLst/>
              <a:cxnLst/>
              <a:rect l="l" t="t" r="r" b="b"/>
              <a:pathLst>
                <a:path w="51002" h="20662" extrusionOk="0">
                  <a:moveTo>
                    <a:pt x="14085" y="7130"/>
                  </a:moveTo>
                  <a:lnTo>
                    <a:pt x="14114" y="7146"/>
                  </a:lnTo>
                  <a:cubicBezTo>
                    <a:pt x="14098" y="7147"/>
                    <a:pt x="14082" y="7148"/>
                    <a:pt x="14066" y="7149"/>
                  </a:cubicBezTo>
                  <a:lnTo>
                    <a:pt x="14066" y="7149"/>
                  </a:lnTo>
                  <a:cubicBezTo>
                    <a:pt x="14072" y="7143"/>
                    <a:pt x="14078" y="7136"/>
                    <a:pt x="14085" y="7130"/>
                  </a:cubicBezTo>
                  <a:close/>
                  <a:moveTo>
                    <a:pt x="32915" y="0"/>
                  </a:moveTo>
                  <a:cubicBezTo>
                    <a:pt x="29975" y="0"/>
                    <a:pt x="26590" y="174"/>
                    <a:pt x="22841" y="633"/>
                  </a:cubicBezTo>
                  <a:cubicBezTo>
                    <a:pt x="22841" y="633"/>
                    <a:pt x="18791" y="2383"/>
                    <a:pt x="14085" y="7130"/>
                  </a:cubicBezTo>
                  <a:lnTo>
                    <a:pt x="14085" y="7130"/>
                  </a:lnTo>
                  <a:lnTo>
                    <a:pt x="4695" y="2042"/>
                  </a:lnTo>
                  <a:lnTo>
                    <a:pt x="5544" y="2956"/>
                  </a:lnTo>
                  <a:cubicBezTo>
                    <a:pt x="5544" y="2956"/>
                    <a:pt x="10013" y="7158"/>
                    <a:pt x="13778" y="7158"/>
                  </a:cubicBezTo>
                  <a:cubicBezTo>
                    <a:pt x="13874" y="7158"/>
                    <a:pt x="13970" y="7155"/>
                    <a:pt x="14066" y="7149"/>
                  </a:cubicBezTo>
                  <a:lnTo>
                    <a:pt x="14066" y="7149"/>
                  </a:lnTo>
                  <a:cubicBezTo>
                    <a:pt x="14063" y="7152"/>
                    <a:pt x="14059" y="7155"/>
                    <a:pt x="14056" y="7159"/>
                  </a:cubicBezTo>
                  <a:cubicBezTo>
                    <a:pt x="14056" y="7159"/>
                    <a:pt x="3515" y="7962"/>
                    <a:pt x="1858" y="13483"/>
                  </a:cubicBezTo>
                  <a:cubicBezTo>
                    <a:pt x="1858" y="13483"/>
                    <a:pt x="929" y="13483"/>
                    <a:pt x="778" y="14487"/>
                  </a:cubicBezTo>
                  <a:lnTo>
                    <a:pt x="778" y="17738"/>
                  </a:lnTo>
                  <a:lnTo>
                    <a:pt x="778" y="19030"/>
                  </a:lnTo>
                  <a:cubicBezTo>
                    <a:pt x="348" y="19030"/>
                    <a:pt x="1" y="19378"/>
                    <a:pt x="1" y="19808"/>
                  </a:cubicBezTo>
                  <a:lnTo>
                    <a:pt x="1" y="19883"/>
                  </a:lnTo>
                  <a:cubicBezTo>
                    <a:pt x="1" y="20312"/>
                    <a:pt x="348" y="20661"/>
                    <a:pt x="778" y="20661"/>
                  </a:cubicBezTo>
                  <a:lnTo>
                    <a:pt x="49722" y="20661"/>
                  </a:lnTo>
                  <a:cubicBezTo>
                    <a:pt x="50429" y="20661"/>
                    <a:pt x="51001" y="20088"/>
                    <a:pt x="51001" y="19381"/>
                  </a:cubicBezTo>
                  <a:lnTo>
                    <a:pt x="51001" y="17775"/>
                  </a:lnTo>
                  <a:lnTo>
                    <a:pt x="51001" y="15959"/>
                  </a:lnTo>
                  <a:cubicBezTo>
                    <a:pt x="51001" y="15374"/>
                    <a:pt x="50642" y="14849"/>
                    <a:pt x="50098" y="14637"/>
                  </a:cubicBezTo>
                  <a:lnTo>
                    <a:pt x="50098" y="14502"/>
                  </a:lnTo>
                  <a:cubicBezTo>
                    <a:pt x="50098" y="12564"/>
                    <a:pt x="49729" y="10641"/>
                    <a:pt x="48976" y="8858"/>
                  </a:cubicBezTo>
                  <a:cubicBezTo>
                    <a:pt x="48737" y="8292"/>
                    <a:pt x="48454" y="7728"/>
                    <a:pt x="48124" y="7208"/>
                  </a:cubicBezTo>
                  <a:cubicBezTo>
                    <a:pt x="46651" y="4899"/>
                    <a:pt x="45714" y="2121"/>
                    <a:pt x="45714" y="2121"/>
                  </a:cubicBezTo>
                  <a:cubicBezTo>
                    <a:pt x="45714" y="2121"/>
                    <a:pt x="45664" y="1843"/>
                    <a:pt x="45380" y="1536"/>
                  </a:cubicBezTo>
                  <a:cubicBezTo>
                    <a:pt x="44999" y="1125"/>
                    <a:pt x="40398" y="0"/>
                    <a:pt x="32915" y="0"/>
                  </a:cubicBezTo>
                  <a:close/>
                </a:path>
              </a:pathLst>
            </a:custGeom>
            <a:gradFill>
              <a:gsLst>
                <a:gs pos="0">
                  <a:schemeClr val="lt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68"/>
            <p:cNvSpPr/>
            <p:nvPr/>
          </p:nvSpPr>
          <p:spPr>
            <a:xfrm>
              <a:off x="5304762" y="1678033"/>
              <a:ext cx="1188055" cy="360100"/>
            </a:xfrm>
            <a:custGeom>
              <a:avLst/>
              <a:gdLst/>
              <a:ahLst/>
              <a:cxnLst/>
              <a:rect l="l" t="t" r="r" b="b"/>
              <a:pathLst>
                <a:path w="20353" h="6169" extrusionOk="0">
                  <a:moveTo>
                    <a:pt x="6931" y="0"/>
                  </a:moveTo>
                  <a:cubicBezTo>
                    <a:pt x="5849" y="1611"/>
                    <a:pt x="4555" y="3071"/>
                    <a:pt x="2895" y="4257"/>
                  </a:cubicBezTo>
                  <a:cubicBezTo>
                    <a:pt x="1944" y="4941"/>
                    <a:pt x="978" y="5578"/>
                    <a:pt x="0" y="6168"/>
                  </a:cubicBezTo>
                  <a:lnTo>
                    <a:pt x="4570" y="6168"/>
                  </a:lnTo>
                  <a:cubicBezTo>
                    <a:pt x="5193" y="5668"/>
                    <a:pt x="5789" y="5128"/>
                    <a:pt x="6358" y="4558"/>
                  </a:cubicBezTo>
                  <a:cubicBezTo>
                    <a:pt x="7646" y="3271"/>
                    <a:pt x="8620" y="1866"/>
                    <a:pt x="9800" y="482"/>
                  </a:cubicBezTo>
                  <a:cubicBezTo>
                    <a:pt x="9642" y="194"/>
                    <a:pt x="9339" y="0"/>
                    <a:pt x="8991" y="0"/>
                  </a:cubicBezTo>
                  <a:close/>
                  <a:moveTo>
                    <a:pt x="17746" y="0"/>
                  </a:moveTo>
                  <a:cubicBezTo>
                    <a:pt x="16730" y="1579"/>
                    <a:pt x="15506" y="3023"/>
                    <a:pt x="13838" y="4157"/>
                  </a:cubicBezTo>
                  <a:cubicBezTo>
                    <a:pt x="13040" y="4703"/>
                    <a:pt x="12225" y="5118"/>
                    <a:pt x="11403" y="5480"/>
                  </a:cubicBezTo>
                  <a:cubicBezTo>
                    <a:pt x="11420" y="5863"/>
                    <a:pt x="11732" y="6168"/>
                    <a:pt x="12117" y="6168"/>
                  </a:cubicBezTo>
                  <a:lnTo>
                    <a:pt x="14667" y="6168"/>
                  </a:lnTo>
                  <a:cubicBezTo>
                    <a:pt x="15852" y="5436"/>
                    <a:pt x="17057" y="4697"/>
                    <a:pt x="18306" y="3856"/>
                  </a:cubicBezTo>
                  <a:cubicBezTo>
                    <a:pt x="19209" y="3254"/>
                    <a:pt x="19911" y="2495"/>
                    <a:pt x="20353" y="1596"/>
                  </a:cubicBezTo>
                  <a:lnTo>
                    <a:pt x="19543" y="331"/>
                  </a:lnTo>
                  <a:cubicBezTo>
                    <a:pt x="19412" y="124"/>
                    <a:pt x="19184" y="0"/>
                    <a:pt x="18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68"/>
            <p:cNvSpPr/>
            <p:nvPr/>
          </p:nvSpPr>
          <p:spPr>
            <a:xfrm>
              <a:off x="5091119" y="1678033"/>
              <a:ext cx="1865410" cy="360100"/>
            </a:xfrm>
            <a:custGeom>
              <a:avLst/>
              <a:gdLst/>
              <a:ahLst/>
              <a:cxnLst/>
              <a:rect l="l" t="t" r="r" b="b"/>
              <a:pathLst>
                <a:path w="31957" h="6169" extrusionOk="0">
                  <a:moveTo>
                    <a:pt x="15777" y="0"/>
                  </a:moveTo>
                  <a:cubicBezTo>
                    <a:pt x="15381" y="0"/>
                    <a:pt x="15061" y="322"/>
                    <a:pt x="15061" y="719"/>
                  </a:cubicBezTo>
                  <a:lnTo>
                    <a:pt x="15061" y="5449"/>
                  </a:lnTo>
                  <a:cubicBezTo>
                    <a:pt x="15061" y="5459"/>
                    <a:pt x="15061" y="5470"/>
                    <a:pt x="15063" y="5480"/>
                  </a:cubicBezTo>
                  <a:cubicBezTo>
                    <a:pt x="15885" y="5118"/>
                    <a:pt x="16700" y="4703"/>
                    <a:pt x="17498" y="4157"/>
                  </a:cubicBezTo>
                  <a:cubicBezTo>
                    <a:pt x="19166" y="3023"/>
                    <a:pt x="20390" y="1579"/>
                    <a:pt x="21406" y="0"/>
                  </a:cubicBezTo>
                  <a:close/>
                  <a:moveTo>
                    <a:pt x="24014" y="1596"/>
                  </a:moveTo>
                  <a:cubicBezTo>
                    <a:pt x="23571" y="2495"/>
                    <a:pt x="22869" y="3254"/>
                    <a:pt x="21966" y="3856"/>
                  </a:cubicBezTo>
                  <a:cubicBezTo>
                    <a:pt x="20717" y="4697"/>
                    <a:pt x="19512" y="5436"/>
                    <a:pt x="18327" y="6167"/>
                  </a:cubicBezTo>
                  <a:lnTo>
                    <a:pt x="25070" y="6167"/>
                  </a:lnTo>
                  <a:cubicBezTo>
                    <a:pt x="25466" y="6167"/>
                    <a:pt x="25787" y="5846"/>
                    <a:pt x="25787" y="5447"/>
                  </a:cubicBezTo>
                  <a:lnTo>
                    <a:pt x="25787" y="4575"/>
                  </a:lnTo>
                  <a:cubicBezTo>
                    <a:pt x="25787" y="4437"/>
                    <a:pt x="25747" y="4301"/>
                    <a:pt x="25672" y="4185"/>
                  </a:cubicBezTo>
                  <a:lnTo>
                    <a:pt x="24014" y="1596"/>
                  </a:lnTo>
                  <a:close/>
                  <a:moveTo>
                    <a:pt x="6773" y="0"/>
                  </a:moveTo>
                  <a:cubicBezTo>
                    <a:pt x="6636" y="0"/>
                    <a:pt x="6499" y="33"/>
                    <a:pt x="6374" y="92"/>
                  </a:cubicBezTo>
                  <a:cubicBezTo>
                    <a:pt x="4944" y="779"/>
                    <a:pt x="351" y="4965"/>
                    <a:pt x="154" y="5505"/>
                  </a:cubicBezTo>
                  <a:cubicBezTo>
                    <a:pt x="1" y="5924"/>
                    <a:pt x="370" y="6084"/>
                    <a:pt x="586" y="6140"/>
                  </a:cubicBezTo>
                  <a:cubicBezTo>
                    <a:pt x="660" y="6158"/>
                    <a:pt x="736" y="6168"/>
                    <a:pt x="812" y="6168"/>
                  </a:cubicBezTo>
                  <a:lnTo>
                    <a:pt x="3660" y="6168"/>
                  </a:lnTo>
                  <a:cubicBezTo>
                    <a:pt x="4638" y="5578"/>
                    <a:pt x="5604" y="4941"/>
                    <a:pt x="6555" y="4257"/>
                  </a:cubicBezTo>
                  <a:cubicBezTo>
                    <a:pt x="8215" y="3071"/>
                    <a:pt x="9509" y="1611"/>
                    <a:pt x="10591" y="0"/>
                  </a:cubicBezTo>
                  <a:close/>
                  <a:moveTo>
                    <a:pt x="13460" y="482"/>
                  </a:moveTo>
                  <a:cubicBezTo>
                    <a:pt x="12280" y="1866"/>
                    <a:pt x="11306" y="3271"/>
                    <a:pt x="10018" y="4558"/>
                  </a:cubicBezTo>
                  <a:cubicBezTo>
                    <a:pt x="9449" y="5128"/>
                    <a:pt x="8853" y="5668"/>
                    <a:pt x="8230" y="6168"/>
                  </a:cubicBezTo>
                  <a:lnTo>
                    <a:pt x="12661" y="6168"/>
                  </a:lnTo>
                  <a:cubicBezTo>
                    <a:pt x="13170" y="6168"/>
                    <a:pt x="13584" y="5753"/>
                    <a:pt x="13584" y="5240"/>
                  </a:cubicBezTo>
                  <a:lnTo>
                    <a:pt x="13584" y="1279"/>
                  </a:lnTo>
                  <a:cubicBezTo>
                    <a:pt x="13584" y="1128"/>
                    <a:pt x="13580" y="995"/>
                    <a:pt x="13573" y="876"/>
                  </a:cubicBezTo>
                  <a:cubicBezTo>
                    <a:pt x="13565" y="734"/>
                    <a:pt x="13525" y="599"/>
                    <a:pt x="13460" y="482"/>
                  </a:cubicBezTo>
                  <a:close/>
                  <a:moveTo>
                    <a:pt x="28998" y="181"/>
                  </a:moveTo>
                  <a:cubicBezTo>
                    <a:pt x="28998" y="181"/>
                    <a:pt x="28212" y="1713"/>
                    <a:pt x="29198" y="3655"/>
                  </a:cubicBezTo>
                  <a:cubicBezTo>
                    <a:pt x="30181" y="5596"/>
                    <a:pt x="31957" y="6168"/>
                    <a:pt x="31957" y="6168"/>
                  </a:cubicBezTo>
                  <a:lnTo>
                    <a:pt x="28998" y="18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68"/>
            <p:cNvSpPr/>
            <p:nvPr/>
          </p:nvSpPr>
          <p:spPr>
            <a:xfrm>
              <a:off x="1913116" y="1243662"/>
              <a:ext cx="1836214" cy="435134"/>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68"/>
            <p:cNvSpPr/>
            <p:nvPr/>
          </p:nvSpPr>
          <p:spPr>
            <a:xfrm>
              <a:off x="5674341" y="849887"/>
              <a:ext cx="1836214" cy="435134"/>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68"/>
            <p:cNvSpPr/>
            <p:nvPr/>
          </p:nvSpPr>
          <p:spPr>
            <a:xfrm>
              <a:off x="4159552" y="2184823"/>
              <a:ext cx="2906775" cy="544324"/>
            </a:xfrm>
            <a:custGeom>
              <a:avLst/>
              <a:gdLst/>
              <a:ahLst/>
              <a:cxnLst/>
              <a:rect l="l" t="t" r="r" b="b"/>
              <a:pathLst>
                <a:path w="49797" h="9325" extrusionOk="0">
                  <a:moveTo>
                    <a:pt x="13676" y="1"/>
                  </a:moveTo>
                  <a:lnTo>
                    <a:pt x="13676" y="52"/>
                  </a:lnTo>
                  <a:lnTo>
                    <a:pt x="46819" y="52"/>
                  </a:lnTo>
                  <a:lnTo>
                    <a:pt x="46819" y="1"/>
                  </a:lnTo>
                  <a:close/>
                  <a:moveTo>
                    <a:pt x="7697" y="8"/>
                  </a:moveTo>
                  <a:cubicBezTo>
                    <a:pt x="6751" y="959"/>
                    <a:pt x="5294" y="2148"/>
                    <a:pt x="3714" y="2418"/>
                  </a:cubicBezTo>
                  <a:cubicBezTo>
                    <a:pt x="3482" y="2457"/>
                    <a:pt x="3275" y="2472"/>
                    <a:pt x="3093" y="2472"/>
                  </a:cubicBezTo>
                  <a:cubicBezTo>
                    <a:pt x="2536" y="2472"/>
                    <a:pt x="2224" y="2331"/>
                    <a:pt x="2220" y="2329"/>
                  </a:cubicBezTo>
                  <a:lnTo>
                    <a:pt x="2198" y="2374"/>
                  </a:lnTo>
                  <a:cubicBezTo>
                    <a:pt x="2215" y="2383"/>
                    <a:pt x="2525" y="2524"/>
                    <a:pt x="3086" y="2524"/>
                  </a:cubicBezTo>
                  <a:cubicBezTo>
                    <a:pt x="3270" y="2524"/>
                    <a:pt x="3482" y="2508"/>
                    <a:pt x="3718" y="2469"/>
                  </a:cubicBezTo>
                  <a:cubicBezTo>
                    <a:pt x="5312" y="2197"/>
                    <a:pt x="6781" y="1000"/>
                    <a:pt x="7732" y="43"/>
                  </a:cubicBezTo>
                  <a:lnTo>
                    <a:pt x="7697" y="8"/>
                  </a:lnTo>
                  <a:close/>
                  <a:moveTo>
                    <a:pt x="44631" y="2202"/>
                  </a:moveTo>
                  <a:lnTo>
                    <a:pt x="44621" y="2251"/>
                  </a:lnTo>
                  <a:cubicBezTo>
                    <a:pt x="44652" y="2257"/>
                    <a:pt x="47650" y="2886"/>
                    <a:pt x="48292" y="5971"/>
                  </a:cubicBezTo>
                  <a:lnTo>
                    <a:pt x="48340" y="5961"/>
                  </a:lnTo>
                  <a:cubicBezTo>
                    <a:pt x="47692" y="2843"/>
                    <a:pt x="44662" y="2207"/>
                    <a:pt x="44631" y="2202"/>
                  </a:cubicBezTo>
                  <a:close/>
                  <a:moveTo>
                    <a:pt x="16340" y="8403"/>
                  </a:moveTo>
                  <a:lnTo>
                    <a:pt x="16340" y="8452"/>
                  </a:lnTo>
                  <a:lnTo>
                    <a:pt x="36383" y="8452"/>
                  </a:lnTo>
                  <a:lnTo>
                    <a:pt x="36383" y="8403"/>
                  </a:lnTo>
                  <a:close/>
                  <a:moveTo>
                    <a:pt x="9943" y="2127"/>
                  </a:moveTo>
                  <a:cubicBezTo>
                    <a:pt x="7160" y="2465"/>
                    <a:pt x="5967" y="4162"/>
                    <a:pt x="5456" y="5525"/>
                  </a:cubicBezTo>
                  <a:cubicBezTo>
                    <a:pt x="4946" y="6889"/>
                    <a:pt x="4998" y="8199"/>
                    <a:pt x="5011" y="8403"/>
                  </a:cubicBezTo>
                  <a:lnTo>
                    <a:pt x="0" y="8403"/>
                  </a:lnTo>
                  <a:lnTo>
                    <a:pt x="0" y="8453"/>
                  </a:lnTo>
                  <a:lnTo>
                    <a:pt x="5065" y="8453"/>
                  </a:lnTo>
                  <a:lnTo>
                    <a:pt x="5065" y="8452"/>
                  </a:lnTo>
                  <a:lnTo>
                    <a:pt x="5062" y="8425"/>
                  </a:lnTo>
                  <a:cubicBezTo>
                    <a:pt x="5062" y="8411"/>
                    <a:pt x="4956" y="7006"/>
                    <a:pt x="5504" y="5542"/>
                  </a:cubicBezTo>
                  <a:cubicBezTo>
                    <a:pt x="6009" y="4192"/>
                    <a:pt x="7191" y="2511"/>
                    <a:pt x="9948" y="2176"/>
                  </a:cubicBezTo>
                  <a:lnTo>
                    <a:pt x="9943" y="2127"/>
                  </a:lnTo>
                  <a:close/>
                  <a:moveTo>
                    <a:pt x="49162" y="4189"/>
                  </a:moveTo>
                  <a:lnTo>
                    <a:pt x="49126" y="4224"/>
                  </a:lnTo>
                  <a:cubicBezTo>
                    <a:pt x="49133" y="4230"/>
                    <a:pt x="49746" y="4859"/>
                    <a:pt x="49746" y="5516"/>
                  </a:cubicBezTo>
                  <a:lnTo>
                    <a:pt x="49746" y="7894"/>
                  </a:lnTo>
                  <a:cubicBezTo>
                    <a:pt x="49746" y="8267"/>
                    <a:pt x="49600" y="8617"/>
                    <a:pt x="49336" y="8880"/>
                  </a:cubicBezTo>
                  <a:cubicBezTo>
                    <a:pt x="49082" y="9135"/>
                    <a:pt x="48745" y="9273"/>
                    <a:pt x="48391" y="9273"/>
                  </a:cubicBezTo>
                  <a:cubicBezTo>
                    <a:pt x="48384" y="9274"/>
                    <a:pt x="48376" y="9274"/>
                    <a:pt x="48369" y="9274"/>
                  </a:cubicBezTo>
                  <a:cubicBezTo>
                    <a:pt x="48352" y="9274"/>
                    <a:pt x="48334" y="9273"/>
                    <a:pt x="48317" y="9272"/>
                  </a:cubicBezTo>
                  <a:lnTo>
                    <a:pt x="48314" y="9323"/>
                  </a:lnTo>
                  <a:cubicBezTo>
                    <a:pt x="48341" y="9324"/>
                    <a:pt x="48365" y="9324"/>
                    <a:pt x="48391" y="9324"/>
                  </a:cubicBezTo>
                  <a:cubicBezTo>
                    <a:pt x="48759" y="9324"/>
                    <a:pt x="49107" y="9179"/>
                    <a:pt x="49373" y="8916"/>
                  </a:cubicBezTo>
                  <a:cubicBezTo>
                    <a:pt x="49646" y="8643"/>
                    <a:pt x="49797" y="8280"/>
                    <a:pt x="49797" y="7894"/>
                  </a:cubicBezTo>
                  <a:lnTo>
                    <a:pt x="49797" y="5516"/>
                  </a:lnTo>
                  <a:cubicBezTo>
                    <a:pt x="49797" y="4838"/>
                    <a:pt x="49188" y="4214"/>
                    <a:pt x="49162" y="41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68"/>
            <p:cNvSpPr/>
            <p:nvPr/>
          </p:nvSpPr>
          <p:spPr>
            <a:xfrm>
              <a:off x="4153715" y="2014492"/>
              <a:ext cx="2797619" cy="894442"/>
            </a:xfrm>
            <a:custGeom>
              <a:avLst/>
              <a:gdLst/>
              <a:ahLst/>
              <a:cxnLst/>
              <a:rect l="l" t="t" r="r" b="b"/>
              <a:pathLst>
                <a:path w="47927" h="15323" extrusionOk="0">
                  <a:moveTo>
                    <a:pt x="12362" y="0"/>
                  </a:moveTo>
                  <a:lnTo>
                    <a:pt x="12362" y="0"/>
                  </a:lnTo>
                  <a:cubicBezTo>
                    <a:pt x="8149" y="112"/>
                    <a:pt x="3445" y="2543"/>
                    <a:pt x="3445" y="2543"/>
                  </a:cubicBezTo>
                  <a:cubicBezTo>
                    <a:pt x="9540" y="2402"/>
                    <a:pt x="12362" y="0"/>
                    <a:pt x="12362" y="0"/>
                  </a:cubicBezTo>
                  <a:close/>
                  <a:moveTo>
                    <a:pt x="291" y="6009"/>
                  </a:moveTo>
                  <a:cubicBezTo>
                    <a:pt x="192" y="6009"/>
                    <a:pt x="105" y="6072"/>
                    <a:pt x="74" y="6166"/>
                  </a:cubicBezTo>
                  <a:cubicBezTo>
                    <a:pt x="31" y="6297"/>
                    <a:pt x="0" y="6444"/>
                    <a:pt x="0" y="6444"/>
                  </a:cubicBezTo>
                  <a:lnTo>
                    <a:pt x="0" y="10863"/>
                  </a:lnTo>
                  <a:lnTo>
                    <a:pt x="2024" y="10863"/>
                  </a:lnTo>
                  <a:cubicBezTo>
                    <a:pt x="2287" y="10863"/>
                    <a:pt x="2500" y="10649"/>
                    <a:pt x="2500" y="10386"/>
                  </a:cubicBezTo>
                  <a:lnTo>
                    <a:pt x="2500" y="6485"/>
                  </a:lnTo>
                  <a:cubicBezTo>
                    <a:pt x="2500" y="6222"/>
                    <a:pt x="2287" y="6009"/>
                    <a:pt x="2024" y="6009"/>
                  </a:cubicBezTo>
                  <a:close/>
                  <a:moveTo>
                    <a:pt x="10263" y="5879"/>
                  </a:moveTo>
                  <a:cubicBezTo>
                    <a:pt x="7695" y="5879"/>
                    <a:pt x="5612" y="7961"/>
                    <a:pt x="5612" y="10530"/>
                  </a:cubicBezTo>
                  <a:cubicBezTo>
                    <a:pt x="5612" y="13099"/>
                    <a:pt x="7694" y="15182"/>
                    <a:pt x="10263" y="15182"/>
                  </a:cubicBezTo>
                  <a:cubicBezTo>
                    <a:pt x="12833" y="15182"/>
                    <a:pt x="14915" y="13099"/>
                    <a:pt x="14915" y="10530"/>
                  </a:cubicBezTo>
                  <a:cubicBezTo>
                    <a:pt x="14915" y="7961"/>
                    <a:pt x="12833" y="5879"/>
                    <a:pt x="10263" y="5879"/>
                  </a:cubicBezTo>
                  <a:close/>
                  <a:moveTo>
                    <a:pt x="43275" y="6019"/>
                  </a:moveTo>
                  <a:cubicBezTo>
                    <a:pt x="40707" y="6019"/>
                    <a:pt x="38623" y="8101"/>
                    <a:pt x="38623" y="10670"/>
                  </a:cubicBezTo>
                  <a:cubicBezTo>
                    <a:pt x="38623" y="13239"/>
                    <a:pt x="40707" y="15322"/>
                    <a:pt x="43275" y="15322"/>
                  </a:cubicBezTo>
                  <a:cubicBezTo>
                    <a:pt x="45845" y="15322"/>
                    <a:pt x="47927" y="13239"/>
                    <a:pt x="47927" y="10670"/>
                  </a:cubicBezTo>
                  <a:cubicBezTo>
                    <a:pt x="47927" y="8101"/>
                    <a:pt x="45845" y="6019"/>
                    <a:pt x="43275" y="6019"/>
                  </a:cubicBezTo>
                  <a:close/>
                </a:path>
              </a:pathLst>
            </a:custGeom>
            <a:gradFill>
              <a:gsLst>
                <a:gs pos="0">
                  <a:schemeClr val="l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68"/>
            <p:cNvSpPr/>
            <p:nvPr/>
          </p:nvSpPr>
          <p:spPr>
            <a:xfrm>
              <a:off x="4153715" y="2123590"/>
              <a:ext cx="2731424" cy="719091"/>
            </a:xfrm>
            <a:custGeom>
              <a:avLst/>
              <a:gdLst/>
              <a:ahLst/>
              <a:cxnLst/>
              <a:rect l="l" t="t" r="r" b="b"/>
              <a:pathLst>
                <a:path w="46793" h="12319" extrusionOk="0">
                  <a:moveTo>
                    <a:pt x="27085" y="506"/>
                  </a:moveTo>
                  <a:cubicBezTo>
                    <a:pt x="26846" y="506"/>
                    <a:pt x="26650" y="702"/>
                    <a:pt x="26650" y="941"/>
                  </a:cubicBezTo>
                  <a:cubicBezTo>
                    <a:pt x="26650" y="1180"/>
                    <a:pt x="26846" y="1376"/>
                    <a:pt x="27085" y="1376"/>
                  </a:cubicBezTo>
                  <a:lnTo>
                    <a:pt x="28935" y="1376"/>
                  </a:lnTo>
                  <a:cubicBezTo>
                    <a:pt x="29174" y="1376"/>
                    <a:pt x="29371" y="1180"/>
                    <a:pt x="29371" y="941"/>
                  </a:cubicBezTo>
                  <a:cubicBezTo>
                    <a:pt x="29371" y="702"/>
                    <a:pt x="29174" y="506"/>
                    <a:pt x="28935" y="506"/>
                  </a:cubicBezTo>
                  <a:close/>
                  <a:moveTo>
                    <a:pt x="40116" y="506"/>
                  </a:moveTo>
                  <a:cubicBezTo>
                    <a:pt x="39877" y="506"/>
                    <a:pt x="39680" y="702"/>
                    <a:pt x="39680" y="941"/>
                  </a:cubicBezTo>
                  <a:cubicBezTo>
                    <a:pt x="39680" y="1180"/>
                    <a:pt x="39877" y="1376"/>
                    <a:pt x="40116" y="1376"/>
                  </a:cubicBezTo>
                  <a:lnTo>
                    <a:pt x="41965" y="1376"/>
                  </a:lnTo>
                  <a:cubicBezTo>
                    <a:pt x="42205" y="1376"/>
                    <a:pt x="42400" y="1180"/>
                    <a:pt x="42400" y="941"/>
                  </a:cubicBezTo>
                  <a:cubicBezTo>
                    <a:pt x="42400" y="702"/>
                    <a:pt x="42205" y="506"/>
                    <a:pt x="41965" y="506"/>
                  </a:cubicBezTo>
                  <a:close/>
                  <a:moveTo>
                    <a:pt x="6738" y="1"/>
                  </a:moveTo>
                  <a:cubicBezTo>
                    <a:pt x="6174" y="1"/>
                    <a:pt x="5485" y="98"/>
                    <a:pt x="4954" y="191"/>
                  </a:cubicBezTo>
                  <a:cubicBezTo>
                    <a:pt x="4184" y="326"/>
                    <a:pt x="3477" y="721"/>
                    <a:pt x="2984" y="1328"/>
                  </a:cubicBezTo>
                  <a:cubicBezTo>
                    <a:pt x="2669" y="1717"/>
                    <a:pt x="2433" y="2193"/>
                    <a:pt x="2519" y="2702"/>
                  </a:cubicBezTo>
                  <a:cubicBezTo>
                    <a:pt x="2561" y="2947"/>
                    <a:pt x="2779" y="3051"/>
                    <a:pt x="3104" y="3051"/>
                  </a:cubicBezTo>
                  <a:cubicBezTo>
                    <a:pt x="4466" y="3051"/>
                    <a:pt x="7705" y="1243"/>
                    <a:pt x="7773" y="459"/>
                  </a:cubicBezTo>
                  <a:cubicBezTo>
                    <a:pt x="7803" y="112"/>
                    <a:pt x="7342" y="1"/>
                    <a:pt x="6738" y="1"/>
                  </a:cubicBezTo>
                  <a:close/>
                  <a:moveTo>
                    <a:pt x="10368" y="5487"/>
                  </a:moveTo>
                  <a:cubicBezTo>
                    <a:pt x="10461" y="5487"/>
                    <a:pt x="10530" y="5866"/>
                    <a:pt x="10509" y="6263"/>
                  </a:cubicBezTo>
                  <a:lnTo>
                    <a:pt x="10487" y="6670"/>
                  </a:lnTo>
                  <a:cubicBezTo>
                    <a:pt x="10406" y="6660"/>
                    <a:pt x="10323" y="6654"/>
                    <a:pt x="10239" y="6654"/>
                  </a:cubicBezTo>
                  <a:cubicBezTo>
                    <a:pt x="10171" y="6654"/>
                    <a:pt x="10106" y="6659"/>
                    <a:pt x="10041" y="6664"/>
                  </a:cubicBezTo>
                  <a:lnTo>
                    <a:pt x="10019" y="6271"/>
                  </a:lnTo>
                  <a:cubicBezTo>
                    <a:pt x="9995" y="5873"/>
                    <a:pt x="10064" y="5487"/>
                    <a:pt x="10159" y="5487"/>
                  </a:cubicBezTo>
                  <a:close/>
                  <a:moveTo>
                    <a:pt x="43379" y="5625"/>
                  </a:moveTo>
                  <a:cubicBezTo>
                    <a:pt x="43473" y="5625"/>
                    <a:pt x="43542" y="6006"/>
                    <a:pt x="43521" y="6401"/>
                  </a:cubicBezTo>
                  <a:lnTo>
                    <a:pt x="43498" y="6810"/>
                  </a:lnTo>
                  <a:cubicBezTo>
                    <a:pt x="43418" y="6800"/>
                    <a:pt x="43334" y="6794"/>
                    <a:pt x="43251" y="6794"/>
                  </a:cubicBezTo>
                  <a:cubicBezTo>
                    <a:pt x="43184" y="6794"/>
                    <a:pt x="43118" y="6798"/>
                    <a:pt x="43053" y="6804"/>
                  </a:cubicBezTo>
                  <a:lnTo>
                    <a:pt x="43030" y="6411"/>
                  </a:lnTo>
                  <a:cubicBezTo>
                    <a:pt x="43006" y="6013"/>
                    <a:pt x="43076" y="5625"/>
                    <a:pt x="43170" y="5625"/>
                  </a:cubicBezTo>
                  <a:close/>
                  <a:moveTo>
                    <a:pt x="11176" y="5620"/>
                  </a:moveTo>
                  <a:cubicBezTo>
                    <a:pt x="11180" y="5620"/>
                    <a:pt x="11184" y="5621"/>
                    <a:pt x="11188" y="5622"/>
                  </a:cubicBezTo>
                  <a:lnTo>
                    <a:pt x="11386" y="5689"/>
                  </a:lnTo>
                  <a:cubicBezTo>
                    <a:pt x="11473" y="5720"/>
                    <a:pt x="11417" y="6102"/>
                    <a:pt x="11268" y="6469"/>
                  </a:cubicBezTo>
                  <a:lnTo>
                    <a:pt x="11114" y="6855"/>
                  </a:lnTo>
                  <a:cubicBezTo>
                    <a:pt x="10981" y="6791"/>
                    <a:pt x="10841" y="6741"/>
                    <a:pt x="10694" y="6707"/>
                  </a:cubicBezTo>
                  <a:lnTo>
                    <a:pt x="10800" y="6319"/>
                  </a:lnTo>
                  <a:cubicBezTo>
                    <a:pt x="10903" y="5951"/>
                    <a:pt x="11081" y="5620"/>
                    <a:pt x="11176" y="5620"/>
                  </a:cubicBezTo>
                  <a:close/>
                  <a:moveTo>
                    <a:pt x="9204" y="5669"/>
                  </a:moveTo>
                  <a:cubicBezTo>
                    <a:pt x="9297" y="5669"/>
                    <a:pt x="9488" y="5983"/>
                    <a:pt x="9607" y="6340"/>
                  </a:cubicBezTo>
                  <a:lnTo>
                    <a:pt x="9735" y="6719"/>
                  </a:lnTo>
                  <a:cubicBezTo>
                    <a:pt x="9588" y="6757"/>
                    <a:pt x="9448" y="6811"/>
                    <a:pt x="9316" y="6879"/>
                  </a:cubicBezTo>
                  <a:lnTo>
                    <a:pt x="9155" y="6530"/>
                  </a:lnTo>
                  <a:cubicBezTo>
                    <a:pt x="8987" y="6168"/>
                    <a:pt x="8908" y="5784"/>
                    <a:pt x="8995" y="5748"/>
                  </a:cubicBezTo>
                  <a:lnTo>
                    <a:pt x="9190" y="5672"/>
                  </a:lnTo>
                  <a:cubicBezTo>
                    <a:pt x="9195" y="5670"/>
                    <a:pt x="9199" y="5669"/>
                    <a:pt x="9204" y="5669"/>
                  </a:cubicBezTo>
                  <a:close/>
                  <a:moveTo>
                    <a:pt x="44188" y="5759"/>
                  </a:moveTo>
                  <a:cubicBezTo>
                    <a:pt x="44192" y="5759"/>
                    <a:pt x="44196" y="5760"/>
                    <a:pt x="44199" y="5761"/>
                  </a:cubicBezTo>
                  <a:lnTo>
                    <a:pt x="44397" y="5829"/>
                  </a:lnTo>
                  <a:cubicBezTo>
                    <a:pt x="44485" y="5859"/>
                    <a:pt x="44428" y="6240"/>
                    <a:pt x="44280" y="6609"/>
                  </a:cubicBezTo>
                  <a:lnTo>
                    <a:pt x="44126" y="6995"/>
                  </a:lnTo>
                  <a:cubicBezTo>
                    <a:pt x="43993" y="6930"/>
                    <a:pt x="43853" y="6880"/>
                    <a:pt x="43706" y="6847"/>
                  </a:cubicBezTo>
                  <a:lnTo>
                    <a:pt x="43813" y="6459"/>
                  </a:lnTo>
                  <a:cubicBezTo>
                    <a:pt x="43915" y="6090"/>
                    <a:pt x="44094" y="5759"/>
                    <a:pt x="44188" y="5759"/>
                  </a:cubicBezTo>
                  <a:close/>
                  <a:moveTo>
                    <a:pt x="42215" y="5808"/>
                  </a:moveTo>
                  <a:cubicBezTo>
                    <a:pt x="42309" y="5808"/>
                    <a:pt x="42499" y="6122"/>
                    <a:pt x="42619" y="6480"/>
                  </a:cubicBezTo>
                  <a:lnTo>
                    <a:pt x="42746" y="6858"/>
                  </a:lnTo>
                  <a:cubicBezTo>
                    <a:pt x="42600" y="6896"/>
                    <a:pt x="42460" y="6951"/>
                    <a:pt x="42329" y="7018"/>
                  </a:cubicBezTo>
                  <a:lnTo>
                    <a:pt x="42329" y="7018"/>
                  </a:lnTo>
                  <a:lnTo>
                    <a:pt x="42167" y="6670"/>
                  </a:lnTo>
                  <a:cubicBezTo>
                    <a:pt x="41998" y="6308"/>
                    <a:pt x="41919" y="5922"/>
                    <a:pt x="42008" y="5888"/>
                  </a:cubicBezTo>
                  <a:lnTo>
                    <a:pt x="42202" y="5810"/>
                  </a:lnTo>
                  <a:cubicBezTo>
                    <a:pt x="42206" y="5809"/>
                    <a:pt x="42211" y="5808"/>
                    <a:pt x="42215" y="5808"/>
                  </a:cubicBezTo>
                  <a:close/>
                  <a:moveTo>
                    <a:pt x="12091" y="6074"/>
                  </a:moveTo>
                  <a:cubicBezTo>
                    <a:pt x="12102" y="6074"/>
                    <a:pt x="12111" y="6076"/>
                    <a:pt x="12118" y="6082"/>
                  </a:cubicBezTo>
                  <a:lnTo>
                    <a:pt x="12283" y="6209"/>
                  </a:lnTo>
                  <a:cubicBezTo>
                    <a:pt x="12357" y="6267"/>
                    <a:pt x="12180" y="6609"/>
                    <a:pt x="11921" y="6910"/>
                  </a:cubicBezTo>
                  <a:lnTo>
                    <a:pt x="11646" y="7231"/>
                  </a:lnTo>
                  <a:cubicBezTo>
                    <a:pt x="11541" y="7126"/>
                    <a:pt x="11424" y="7035"/>
                    <a:pt x="11297" y="6957"/>
                  </a:cubicBezTo>
                  <a:lnTo>
                    <a:pt x="11527" y="6619"/>
                  </a:lnTo>
                  <a:cubicBezTo>
                    <a:pt x="11731" y="6319"/>
                    <a:pt x="11989" y="6074"/>
                    <a:pt x="12091" y="6074"/>
                  </a:cubicBezTo>
                  <a:close/>
                  <a:moveTo>
                    <a:pt x="8313" y="6167"/>
                  </a:moveTo>
                  <a:cubicBezTo>
                    <a:pt x="8417" y="6167"/>
                    <a:pt x="8680" y="6393"/>
                    <a:pt x="8895" y="6675"/>
                  </a:cubicBezTo>
                  <a:lnTo>
                    <a:pt x="9132" y="6988"/>
                  </a:lnTo>
                  <a:cubicBezTo>
                    <a:pt x="9007" y="7070"/>
                    <a:pt x="8892" y="7167"/>
                    <a:pt x="8789" y="7275"/>
                  </a:cubicBezTo>
                  <a:lnTo>
                    <a:pt x="8528" y="7001"/>
                  </a:lnTo>
                  <a:cubicBezTo>
                    <a:pt x="8250" y="6712"/>
                    <a:pt x="8053" y="6373"/>
                    <a:pt x="8125" y="6312"/>
                  </a:cubicBezTo>
                  <a:lnTo>
                    <a:pt x="8284" y="6177"/>
                  </a:lnTo>
                  <a:cubicBezTo>
                    <a:pt x="8292" y="6170"/>
                    <a:pt x="8302" y="6167"/>
                    <a:pt x="8313" y="6167"/>
                  </a:cubicBezTo>
                  <a:close/>
                  <a:moveTo>
                    <a:pt x="45103" y="6214"/>
                  </a:moveTo>
                  <a:cubicBezTo>
                    <a:pt x="45113" y="6214"/>
                    <a:pt x="45122" y="6216"/>
                    <a:pt x="45129" y="6222"/>
                  </a:cubicBezTo>
                  <a:lnTo>
                    <a:pt x="45295" y="6349"/>
                  </a:lnTo>
                  <a:cubicBezTo>
                    <a:pt x="45368" y="6406"/>
                    <a:pt x="45192" y="6749"/>
                    <a:pt x="44933" y="7050"/>
                  </a:cubicBezTo>
                  <a:lnTo>
                    <a:pt x="44657" y="7371"/>
                  </a:lnTo>
                  <a:cubicBezTo>
                    <a:pt x="44553" y="7266"/>
                    <a:pt x="44435" y="7174"/>
                    <a:pt x="44308" y="7095"/>
                  </a:cubicBezTo>
                  <a:lnTo>
                    <a:pt x="44538" y="6757"/>
                  </a:lnTo>
                  <a:cubicBezTo>
                    <a:pt x="44742" y="6459"/>
                    <a:pt x="45001" y="6214"/>
                    <a:pt x="45103" y="6214"/>
                  </a:cubicBezTo>
                  <a:close/>
                  <a:moveTo>
                    <a:pt x="41325" y="6307"/>
                  </a:moveTo>
                  <a:cubicBezTo>
                    <a:pt x="41428" y="6307"/>
                    <a:pt x="41691" y="6533"/>
                    <a:pt x="41907" y="6815"/>
                  </a:cubicBezTo>
                  <a:lnTo>
                    <a:pt x="42144" y="7128"/>
                  </a:lnTo>
                  <a:cubicBezTo>
                    <a:pt x="42020" y="7210"/>
                    <a:pt x="41904" y="7306"/>
                    <a:pt x="41801" y="7415"/>
                  </a:cubicBezTo>
                  <a:lnTo>
                    <a:pt x="41539" y="7141"/>
                  </a:lnTo>
                  <a:cubicBezTo>
                    <a:pt x="41262" y="6852"/>
                    <a:pt x="41064" y="6513"/>
                    <a:pt x="41136" y="6452"/>
                  </a:cubicBezTo>
                  <a:lnTo>
                    <a:pt x="41296" y="6316"/>
                  </a:lnTo>
                  <a:cubicBezTo>
                    <a:pt x="41303" y="6310"/>
                    <a:pt x="41313" y="6307"/>
                    <a:pt x="41325" y="6307"/>
                  </a:cubicBezTo>
                  <a:close/>
                  <a:moveTo>
                    <a:pt x="12795" y="6796"/>
                  </a:moveTo>
                  <a:cubicBezTo>
                    <a:pt x="12822" y="6796"/>
                    <a:pt x="12841" y="6803"/>
                    <a:pt x="12850" y="6817"/>
                  </a:cubicBezTo>
                  <a:lnTo>
                    <a:pt x="12966" y="6991"/>
                  </a:lnTo>
                  <a:cubicBezTo>
                    <a:pt x="13017" y="7068"/>
                    <a:pt x="12740" y="7337"/>
                    <a:pt x="12398" y="7538"/>
                  </a:cubicBezTo>
                  <a:lnTo>
                    <a:pt x="12030" y="7755"/>
                  </a:lnTo>
                  <a:cubicBezTo>
                    <a:pt x="11962" y="7621"/>
                    <a:pt x="11880" y="7497"/>
                    <a:pt x="11786" y="7384"/>
                  </a:cubicBezTo>
                  <a:lnTo>
                    <a:pt x="11787" y="7384"/>
                  </a:lnTo>
                  <a:lnTo>
                    <a:pt x="12118" y="7135"/>
                  </a:lnTo>
                  <a:cubicBezTo>
                    <a:pt x="12380" y="6937"/>
                    <a:pt x="12671" y="6796"/>
                    <a:pt x="12795" y="6796"/>
                  </a:cubicBezTo>
                  <a:close/>
                  <a:moveTo>
                    <a:pt x="7652" y="6923"/>
                  </a:moveTo>
                  <a:cubicBezTo>
                    <a:pt x="7779" y="6923"/>
                    <a:pt x="8064" y="7046"/>
                    <a:pt x="8327" y="7222"/>
                  </a:cubicBezTo>
                  <a:lnTo>
                    <a:pt x="8649" y="7437"/>
                  </a:lnTo>
                  <a:cubicBezTo>
                    <a:pt x="8557" y="7556"/>
                    <a:pt x="8479" y="7685"/>
                    <a:pt x="8416" y="7822"/>
                  </a:cubicBezTo>
                  <a:lnTo>
                    <a:pt x="8085" y="7649"/>
                  </a:lnTo>
                  <a:cubicBezTo>
                    <a:pt x="7730" y="7466"/>
                    <a:pt x="7433" y="7208"/>
                    <a:pt x="7482" y="7126"/>
                  </a:cubicBezTo>
                  <a:lnTo>
                    <a:pt x="7589" y="6947"/>
                  </a:lnTo>
                  <a:cubicBezTo>
                    <a:pt x="7598" y="6931"/>
                    <a:pt x="7620" y="6923"/>
                    <a:pt x="7652" y="6923"/>
                  </a:cubicBezTo>
                  <a:close/>
                  <a:moveTo>
                    <a:pt x="45806" y="6936"/>
                  </a:moveTo>
                  <a:cubicBezTo>
                    <a:pt x="45833" y="6936"/>
                    <a:pt x="45852" y="6943"/>
                    <a:pt x="45862" y="6957"/>
                  </a:cubicBezTo>
                  <a:lnTo>
                    <a:pt x="45977" y="7131"/>
                  </a:lnTo>
                  <a:cubicBezTo>
                    <a:pt x="46028" y="7208"/>
                    <a:pt x="45751" y="7476"/>
                    <a:pt x="45409" y="7678"/>
                  </a:cubicBezTo>
                  <a:lnTo>
                    <a:pt x="45042" y="7894"/>
                  </a:lnTo>
                  <a:cubicBezTo>
                    <a:pt x="44974" y="7761"/>
                    <a:pt x="44892" y="7637"/>
                    <a:pt x="44797" y="7524"/>
                  </a:cubicBezTo>
                  <a:lnTo>
                    <a:pt x="44799" y="7524"/>
                  </a:lnTo>
                  <a:lnTo>
                    <a:pt x="45129" y="7275"/>
                  </a:lnTo>
                  <a:cubicBezTo>
                    <a:pt x="45392" y="7077"/>
                    <a:pt x="45682" y="6936"/>
                    <a:pt x="45806" y="6936"/>
                  </a:cubicBezTo>
                  <a:close/>
                  <a:moveTo>
                    <a:pt x="40664" y="7063"/>
                  </a:moveTo>
                  <a:cubicBezTo>
                    <a:pt x="40792" y="7063"/>
                    <a:pt x="41076" y="7185"/>
                    <a:pt x="41340" y="7362"/>
                  </a:cubicBezTo>
                  <a:lnTo>
                    <a:pt x="41661" y="7577"/>
                  </a:lnTo>
                  <a:cubicBezTo>
                    <a:pt x="41569" y="7696"/>
                    <a:pt x="41491" y="7824"/>
                    <a:pt x="41428" y="7961"/>
                  </a:cubicBezTo>
                  <a:lnTo>
                    <a:pt x="41428" y="7961"/>
                  </a:lnTo>
                  <a:lnTo>
                    <a:pt x="41097" y="7789"/>
                  </a:lnTo>
                  <a:cubicBezTo>
                    <a:pt x="40742" y="7604"/>
                    <a:pt x="40445" y="7347"/>
                    <a:pt x="40493" y="7266"/>
                  </a:cubicBezTo>
                  <a:lnTo>
                    <a:pt x="40601" y="7087"/>
                  </a:lnTo>
                  <a:cubicBezTo>
                    <a:pt x="40610" y="7071"/>
                    <a:pt x="40632" y="7063"/>
                    <a:pt x="40664" y="7063"/>
                  </a:cubicBezTo>
                  <a:close/>
                  <a:moveTo>
                    <a:pt x="10239" y="7611"/>
                  </a:moveTo>
                  <a:cubicBezTo>
                    <a:pt x="10364" y="7611"/>
                    <a:pt x="10465" y="7713"/>
                    <a:pt x="10465" y="7837"/>
                  </a:cubicBezTo>
                  <a:cubicBezTo>
                    <a:pt x="10465" y="7963"/>
                    <a:pt x="10365" y="8065"/>
                    <a:pt x="10239" y="8065"/>
                  </a:cubicBezTo>
                  <a:cubicBezTo>
                    <a:pt x="10113" y="8065"/>
                    <a:pt x="10013" y="7963"/>
                    <a:pt x="10013" y="7837"/>
                  </a:cubicBezTo>
                  <a:cubicBezTo>
                    <a:pt x="10013" y="7713"/>
                    <a:pt x="10113" y="7611"/>
                    <a:pt x="10239" y="7611"/>
                  </a:cubicBezTo>
                  <a:close/>
                  <a:moveTo>
                    <a:pt x="43251" y="7751"/>
                  </a:moveTo>
                  <a:cubicBezTo>
                    <a:pt x="43375" y="7751"/>
                    <a:pt x="43477" y="7853"/>
                    <a:pt x="43477" y="7977"/>
                  </a:cubicBezTo>
                  <a:cubicBezTo>
                    <a:pt x="43477" y="8103"/>
                    <a:pt x="43377" y="8205"/>
                    <a:pt x="43251" y="8205"/>
                  </a:cubicBezTo>
                  <a:cubicBezTo>
                    <a:pt x="43125" y="8205"/>
                    <a:pt x="43025" y="8103"/>
                    <a:pt x="43025" y="7977"/>
                  </a:cubicBezTo>
                  <a:cubicBezTo>
                    <a:pt x="43025" y="7853"/>
                    <a:pt x="43126" y="7751"/>
                    <a:pt x="43251" y="7751"/>
                  </a:cubicBezTo>
                  <a:close/>
                  <a:moveTo>
                    <a:pt x="1238" y="5313"/>
                  </a:moveTo>
                  <a:cubicBezTo>
                    <a:pt x="1385" y="5313"/>
                    <a:pt x="1505" y="5446"/>
                    <a:pt x="1505" y="5608"/>
                  </a:cubicBezTo>
                  <a:lnTo>
                    <a:pt x="1505" y="8032"/>
                  </a:lnTo>
                  <a:cubicBezTo>
                    <a:pt x="1505" y="8196"/>
                    <a:pt x="1385" y="8328"/>
                    <a:pt x="1238" y="8328"/>
                  </a:cubicBezTo>
                  <a:lnTo>
                    <a:pt x="100" y="8328"/>
                  </a:lnTo>
                  <a:lnTo>
                    <a:pt x="100" y="5583"/>
                  </a:lnTo>
                  <a:cubicBezTo>
                    <a:pt x="100" y="5583"/>
                    <a:pt x="119" y="5492"/>
                    <a:pt x="143" y="5410"/>
                  </a:cubicBezTo>
                  <a:cubicBezTo>
                    <a:pt x="160" y="5352"/>
                    <a:pt x="209" y="5313"/>
                    <a:pt x="264" y="5313"/>
                  </a:cubicBezTo>
                  <a:close/>
                  <a:moveTo>
                    <a:pt x="13133" y="7696"/>
                  </a:moveTo>
                  <a:cubicBezTo>
                    <a:pt x="13232" y="7696"/>
                    <a:pt x="13297" y="7713"/>
                    <a:pt x="13306" y="7748"/>
                  </a:cubicBezTo>
                  <a:lnTo>
                    <a:pt x="13359" y="7950"/>
                  </a:lnTo>
                  <a:cubicBezTo>
                    <a:pt x="13383" y="8041"/>
                    <a:pt x="13034" y="8205"/>
                    <a:pt x="12645" y="8285"/>
                  </a:cubicBezTo>
                  <a:lnTo>
                    <a:pt x="12225" y="8373"/>
                  </a:lnTo>
                  <a:cubicBezTo>
                    <a:pt x="12203" y="8223"/>
                    <a:pt x="12166" y="8080"/>
                    <a:pt x="12113" y="7943"/>
                  </a:cubicBezTo>
                  <a:lnTo>
                    <a:pt x="12511" y="7813"/>
                  </a:lnTo>
                  <a:cubicBezTo>
                    <a:pt x="12743" y="7737"/>
                    <a:pt x="12979" y="7696"/>
                    <a:pt x="13133" y="7696"/>
                  </a:cubicBezTo>
                  <a:close/>
                  <a:moveTo>
                    <a:pt x="7398" y="7838"/>
                  </a:moveTo>
                  <a:cubicBezTo>
                    <a:pt x="7549" y="7838"/>
                    <a:pt x="7759" y="7867"/>
                    <a:pt x="7968" y="7924"/>
                  </a:cubicBezTo>
                  <a:lnTo>
                    <a:pt x="8337" y="8023"/>
                  </a:lnTo>
                  <a:cubicBezTo>
                    <a:pt x="8290" y="8162"/>
                    <a:pt x="8258" y="8309"/>
                    <a:pt x="8242" y="8461"/>
                  </a:cubicBezTo>
                  <a:lnTo>
                    <a:pt x="7874" y="8406"/>
                  </a:lnTo>
                  <a:cubicBezTo>
                    <a:pt x="7480" y="8345"/>
                    <a:pt x="7117" y="8196"/>
                    <a:pt x="7135" y="8104"/>
                  </a:cubicBezTo>
                  <a:lnTo>
                    <a:pt x="7179" y="7900"/>
                  </a:lnTo>
                  <a:cubicBezTo>
                    <a:pt x="7188" y="7858"/>
                    <a:pt x="7273" y="7838"/>
                    <a:pt x="7398" y="7838"/>
                  </a:cubicBezTo>
                  <a:close/>
                  <a:moveTo>
                    <a:pt x="46145" y="7836"/>
                  </a:moveTo>
                  <a:cubicBezTo>
                    <a:pt x="46243" y="7836"/>
                    <a:pt x="46309" y="7853"/>
                    <a:pt x="46318" y="7888"/>
                  </a:cubicBezTo>
                  <a:lnTo>
                    <a:pt x="46372" y="8090"/>
                  </a:lnTo>
                  <a:cubicBezTo>
                    <a:pt x="46396" y="8181"/>
                    <a:pt x="46045" y="8345"/>
                    <a:pt x="45658" y="8425"/>
                  </a:cubicBezTo>
                  <a:lnTo>
                    <a:pt x="45237" y="8513"/>
                  </a:lnTo>
                  <a:cubicBezTo>
                    <a:pt x="45216" y="8363"/>
                    <a:pt x="45177" y="8219"/>
                    <a:pt x="45125" y="8083"/>
                  </a:cubicBezTo>
                  <a:lnTo>
                    <a:pt x="45522" y="7953"/>
                  </a:lnTo>
                  <a:cubicBezTo>
                    <a:pt x="45754" y="7877"/>
                    <a:pt x="45991" y="7836"/>
                    <a:pt x="46145" y="7836"/>
                  </a:cubicBezTo>
                  <a:close/>
                  <a:moveTo>
                    <a:pt x="40412" y="7977"/>
                  </a:moveTo>
                  <a:cubicBezTo>
                    <a:pt x="40562" y="7977"/>
                    <a:pt x="40771" y="8006"/>
                    <a:pt x="40979" y="8062"/>
                  </a:cubicBezTo>
                  <a:lnTo>
                    <a:pt x="41348" y="8162"/>
                  </a:lnTo>
                  <a:cubicBezTo>
                    <a:pt x="41302" y="8302"/>
                    <a:pt x="41269" y="8449"/>
                    <a:pt x="41254" y="8601"/>
                  </a:cubicBezTo>
                  <a:lnTo>
                    <a:pt x="40886" y="8544"/>
                  </a:lnTo>
                  <a:cubicBezTo>
                    <a:pt x="40492" y="8485"/>
                    <a:pt x="40128" y="8336"/>
                    <a:pt x="40148" y="8244"/>
                  </a:cubicBezTo>
                  <a:lnTo>
                    <a:pt x="40191" y="8039"/>
                  </a:lnTo>
                  <a:cubicBezTo>
                    <a:pt x="40200" y="7998"/>
                    <a:pt x="40285" y="7977"/>
                    <a:pt x="40412" y="7977"/>
                  </a:cubicBezTo>
                  <a:close/>
                  <a:moveTo>
                    <a:pt x="221" y="4694"/>
                  </a:moveTo>
                  <a:cubicBezTo>
                    <a:pt x="146" y="4694"/>
                    <a:pt x="79" y="4746"/>
                    <a:pt x="57" y="4825"/>
                  </a:cubicBezTo>
                  <a:cubicBezTo>
                    <a:pt x="24" y="4936"/>
                    <a:pt x="0" y="5058"/>
                    <a:pt x="0" y="5058"/>
                  </a:cubicBezTo>
                  <a:lnTo>
                    <a:pt x="0" y="8759"/>
                  </a:lnTo>
                  <a:lnTo>
                    <a:pt x="1534" y="8759"/>
                  </a:lnTo>
                  <a:cubicBezTo>
                    <a:pt x="1733" y="8759"/>
                    <a:pt x="1894" y="8581"/>
                    <a:pt x="1894" y="8360"/>
                  </a:cubicBezTo>
                  <a:lnTo>
                    <a:pt x="1894" y="5092"/>
                  </a:lnTo>
                  <a:cubicBezTo>
                    <a:pt x="1894" y="4872"/>
                    <a:pt x="1733" y="4694"/>
                    <a:pt x="1534" y="4694"/>
                  </a:cubicBezTo>
                  <a:close/>
                  <a:moveTo>
                    <a:pt x="9482" y="8434"/>
                  </a:moveTo>
                  <a:cubicBezTo>
                    <a:pt x="9606" y="8434"/>
                    <a:pt x="9708" y="8536"/>
                    <a:pt x="9708" y="8661"/>
                  </a:cubicBezTo>
                  <a:cubicBezTo>
                    <a:pt x="9708" y="8786"/>
                    <a:pt x="9606" y="8888"/>
                    <a:pt x="9482" y="8888"/>
                  </a:cubicBezTo>
                  <a:cubicBezTo>
                    <a:pt x="9356" y="8888"/>
                    <a:pt x="9254" y="8786"/>
                    <a:pt x="9254" y="8661"/>
                  </a:cubicBezTo>
                  <a:cubicBezTo>
                    <a:pt x="9254" y="8536"/>
                    <a:pt x="9356" y="8434"/>
                    <a:pt x="9482" y="8434"/>
                  </a:cubicBezTo>
                  <a:close/>
                  <a:moveTo>
                    <a:pt x="11046" y="8434"/>
                  </a:moveTo>
                  <a:cubicBezTo>
                    <a:pt x="11171" y="8434"/>
                    <a:pt x="11272" y="8536"/>
                    <a:pt x="11272" y="8661"/>
                  </a:cubicBezTo>
                  <a:cubicBezTo>
                    <a:pt x="11272" y="8786"/>
                    <a:pt x="11171" y="8888"/>
                    <a:pt x="11046" y="8888"/>
                  </a:cubicBezTo>
                  <a:cubicBezTo>
                    <a:pt x="10921" y="8888"/>
                    <a:pt x="10819" y="8786"/>
                    <a:pt x="10819" y="8661"/>
                  </a:cubicBezTo>
                  <a:cubicBezTo>
                    <a:pt x="10819" y="8536"/>
                    <a:pt x="10921" y="8434"/>
                    <a:pt x="11046" y="8434"/>
                  </a:cubicBezTo>
                  <a:close/>
                  <a:moveTo>
                    <a:pt x="42493" y="8574"/>
                  </a:moveTo>
                  <a:cubicBezTo>
                    <a:pt x="42618" y="8574"/>
                    <a:pt x="42719" y="8676"/>
                    <a:pt x="42719" y="8801"/>
                  </a:cubicBezTo>
                  <a:cubicBezTo>
                    <a:pt x="42719" y="8926"/>
                    <a:pt x="42618" y="9027"/>
                    <a:pt x="42493" y="9027"/>
                  </a:cubicBezTo>
                  <a:cubicBezTo>
                    <a:pt x="42367" y="9027"/>
                    <a:pt x="42266" y="8926"/>
                    <a:pt x="42266" y="8801"/>
                  </a:cubicBezTo>
                  <a:cubicBezTo>
                    <a:pt x="42266" y="8676"/>
                    <a:pt x="42367" y="8574"/>
                    <a:pt x="42493" y="8574"/>
                  </a:cubicBezTo>
                  <a:close/>
                  <a:moveTo>
                    <a:pt x="44058" y="8574"/>
                  </a:moveTo>
                  <a:cubicBezTo>
                    <a:pt x="44182" y="8574"/>
                    <a:pt x="44284" y="8676"/>
                    <a:pt x="44284" y="8801"/>
                  </a:cubicBezTo>
                  <a:cubicBezTo>
                    <a:pt x="44284" y="8926"/>
                    <a:pt x="44182" y="9027"/>
                    <a:pt x="44058" y="9027"/>
                  </a:cubicBezTo>
                  <a:cubicBezTo>
                    <a:pt x="43932" y="9027"/>
                    <a:pt x="43830" y="8926"/>
                    <a:pt x="43830" y="8801"/>
                  </a:cubicBezTo>
                  <a:cubicBezTo>
                    <a:pt x="43830" y="8676"/>
                    <a:pt x="43932" y="8574"/>
                    <a:pt x="44058" y="8574"/>
                  </a:cubicBezTo>
                  <a:close/>
                  <a:moveTo>
                    <a:pt x="12244" y="8578"/>
                  </a:moveTo>
                  <a:lnTo>
                    <a:pt x="12665" y="8582"/>
                  </a:lnTo>
                  <a:cubicBezTo>
                    <a:pt x="13063" y="8588"/>
                    <a:pt x="13445" y="8684"/>
                    <a:pt x="13438" y="8777"/>
                  </a:cubicBezTo>
                  <a:lnTo>
                    <a:pt x="13424" y="8986"/>
                  </a:lnTo>
                  <a:cubicBezTo>
                    <a:pt x="13419" y="9053"/>
                    <a:pt x="13223" y="9094"/>
                    <a:pt x="12968" y="9094"/>
                  </a:cubicBezTo>
                  <a:cubicBezTo>
                    <a:pt x="12865" y="9094"/>
                    <a:pt x="12753" y="9087"/>
                    <a:pt x="12639" y="9073"/>
                  </a:cubicBezTo>
                  <a:lnTo>
                    <a:pt x="12214" y="9020"/>
                  </a:lnTo>
                  <a:lnTo>
                    <a:pt x="12212" y="9020"/>
                  </a:lnTo>
                  <a:cubicBezTo>
                    <a:pt x="12234" y="8905"/>
                    <a:pt x="12245" y="8784"/>
                    <a:pt x="12245" y="8661"/>
                  </a:cubicBezTo>
                  <a:cubicBezTo>
                    <a:pt x="12245" y="8633"/>
                    <a:pt x="12245" y="8605"/>
                    <a:pt x="12244" y="8578"/>
                  </a:cubicBezTo>
                  <a:close/>
                  <a:moveTo>
                    <a:pt x="8234" y="8677"/>
                  </a:moveTo>
                  <a:cubicBezTo>
                    <a:pt x="8234" y="8831"/>
                    <a:pt x="8252" y="8979"/>
                    <a:pt x="8286" y="9124"/>
                  </a:cubicBezTo>
                  <a:lnTo>
                    <a:pt x="7920" y="9189"/>
                  </a:lnTo>
                  <a:cubicBezTo>
                    <a:pt x="7765" y="9216"/>
                    <a:pt x="7609" y="9229"/>
                    <a:pt x="7478" y="9229"/>
                  </a:cubicBezTo>
                  <a:cubicBezTo>
                    <a:pt x="7276" y="9229"/>
                    <a:pt x="7130" y="9198"/>
                    <a:pt x="7124" y="9142"/>
                  </a:cubicBezTo>
                  <a:lnTo>
                    <a:pt x="7098" y="8934"/>
                  </a:lnTo>
                  <a:cubicBezTo>
                    <a:pt x="7087" y="8842"/>
                    <a:pt x="7456" y="8728"/>
                    <a:pt x="7852" y="8702"/>
                  </a:cubicBezTo>
                  <a:lnTo>
                    <a:pt x="8234" y="8677"/>
                  </a:lnTo>
                  <a:close/>
                  <a:moveTo>
                    <a:pt x="45255" y="8718"/>
                  </a:moveTo>
                  <a:lnTo>
                    <a:pt x="45676" y="8722"/>
                  </a:lnTo>
                  <a:cubicBezTo>
                    <a:pt x="46075" y="8728"/>
                    <a:pt x="46457" y="8824"/>
                    <a:pt x="46450" y="8917"/>
                  </a:cubicBezTo>
                  <a:lnTo>
                    <a:pt x="46435" y="9126"/>
                  </a:lnTo>
                  <a:cubicBezTo>
                    <a:pt x="46430" y="9193"/>
                    <a:pt x="46235" y="9234"/>
                    <a:pt x="45980" y="9234"/>
                  </a:cubicBezTo>
                  <a:cubicBezTo>
                    <a:pt x="45877" y="9234"/>
                    <a:pt x="45764" y="9227"/>
                    <a:pt x="45651" y="9213"/>
                  </a:cubicBezTo>
                  <a:lnTo>
                    <a:pt x="45225" y="9160"/>
                  </a:lnTo>
                  <a:cubicBezTo>
                    <a:pt x="45247" y="9043"/>
                    <a:pt x="45257" y="8923"/>
                    <a:pt x="45257" y="8801"/>
                  </a:cubicBezTo>
                  <a:cubicBezTo>
                    <a:pt x="45257" y="8773"/>
                    <a:pt x="45257" y="8745"/>
                    <a:pt x="45255" y="8718"/>
                  </a:cubicBezTo>
                  <a:close/>
                  <a:moveTo>
                    <a:pt x="41245" y="8817"/>
                  </a:moveTo>
                  <a:cubicBezTo>
                    <a:pt x="41247" y="8970"/>
                    <a:pt x="41265" y="9119"/>
                    <a:pt x="41297" y="9262"/>
                  </a:cubicBezTo>
                  <a:lnTo>
                    <a:pt x="40931" y="9329"/>
                  </a:lnTo>
                  <a:cubicBezTo>
                    <a:pt x="40776" y="9356"/>
                    <a:pt x="40621" y="9369"/>
                    <a:pt x="40490" y="9369"/>
                  </a:cubicBezTo>
                  <a:cubicBezTo>
                    <a:pt x="40288" y="9369"/>
                    <a:pt x="40142" y="9338"/>
                    <a:pt x="40136" y="9282"/>
                  </a:cubicBezTo>
                  <a:lnTo>
                    <a:pt x="40110" y="9074"/>
                  </a:lnTo>
                  <a:cubicBezTo>
                    <a:pt x="40099" y="8981"/>
                    <a:pt x="40468" y="8868"/>
                    <a:pt x="40863" y="8842"/>
                  </a:cubicBezTo>
                  <a:lnTo>
                    <a:pt x="41245" y="8817"/>
                  </a:lnTo>
                  <a:close/>
                  <a:moveTo>
                    <a:pt x="10239" y="9176"/>
                  </a:moveTo>
                  <a:cubicBezTo>
                    <a:pt x="10364" y="9176"/>
                    <a:pt x="10465" y="9278"/>
                    <a:pt x="10465" y="9402"/>
                  </a:cubicBezTo>
                  <a:cubicBezTo>
                    <a:pt x="10465" y="9528"/>
                    <a:pt x="10365" y="9630"/>
                    <a:pt x="10239" y="9630"/>
                  </a:cubicBezTo>
                  <a:cubicBezTo>
                    <a:pt x="10113" y="9630"/>
                    <a:pt x="10013" y="9528"/>
                    <a:pt x="10013" y="9402"/>
                  </a:cubicBezTo>
                  <a:cubicBezTo>
                    <a:pt x="10013" y="9278"/>
                    <a:pt x="10113" y="9176"/>
                    <a:pt x="10239" y="9176"/>
                  </a:cubicBezTo>
                  <a:close/>
                  <a:moveTo>
                    <a:pt x="43251" y="9316"/>
                  </a:moveTo>
                  <a:cubicBezTo>
                    <a:pt x="43375" y="9316"/>
                    <a:pt x="43477" y="9418"/>
                    <a:pt x="43477" y="9542"/>
                  </a:cubicBezTo>
                  <a:cubicBezTo>
                    <a:pt x="43477" y="9668"/>
                    <a:pt x="43377" y="9770"/>
                    <a:pt x="43251" y="9770"/>
                  </a:cubicBezTo>
                  <a:cubicBezTo>
                    <a:pt x="43125" y="9770"/>
                    <a:pt x="43025" y="9668"/>
                    <a:pt x="43025" y="9542"/>
                  </a:cubicBezTo>
                  <a:cubicBezTo>
                    <a:pt x="43025" y="9418"/>
                    <a:pt x="43126" y="9316"/>
                    <a:pt x="43251" y="9316"/>
                  </a:cubicBezTo>
                  <a:close/>
                  <a:moveTo>
                    <a:pt x="10239" y="7401"/>
                  </a:moveTo>
                  <a:cubicBezTo>
                    <a:pt x="9542" y="7401"/>
                    <a:pt x="8978" y="7965"/>
                    <a:pt x="8978" y="8661"/>
                  </a:cubicBezTo>
                  <a:cubicBezTo>
                    <a:pt x="8978" y="9357"/>
                    <a:pt x="9542" y="9922"/>
                    <a:pt x="10239" y="9922"/>
                  </a:cubicBezTo>
                  <a:cubicBezTo>
                    <a:pt x="10935" y="9922"/>
                    <a:pt x="11500" y="9357"/>
                    <a:pt x="11500" y="8661"/>
                  </a:cubicBezTo>
                  <a:cubicBezTo>
                    <a:pt x="11500" y="7965"/>
                    <a:pt x="10936" y="7401"/>
                    <a:pt x="10239" y="7401"/>
                  </a:cubicBezTo>
                  <a:close/>
                  <a:moveTo>
                    <a:pt x="12166" y="9221"/>
                  </a:moveTo>
                  <a:lnTo>
                    <a:pt x="12562" y="9361"/>
                  </a:lnTo>
                  <a:cubicBezTo>
                    <a:pt x="12938" y="9494"/>
                    <a:pt x="13267" y="9707"/>
                    <a:pt x="13230" y="9795"/>
                  </a:cubicBezTo>
                  <a:lnTo>
                    <a:pt x="13150" y="9987"/>
                  </a:lnTo>
                  <a:cubicBezTo>
                    <a:pt x="13140" y="10011"/>
                    <a:pt x="13105" y="10022"/>
                    <a:pt x="13052" y="10022"/>
                  </a:cubicBezTo>
                  <a:cubicBezTo>
                    <a:pt x="12911" y="10022"/>
                    <a:pt x="12640" y="9943"/>
                    <a:pt x="12379" y="9816"/>
                  </a:cubicBezTo>
                  <a:lnTo>
                    <a:pt x="11996" y="9631"/>
                  </a:lnTo>
                  <a:cubicBezTo>
                    <a:pt x="12067" y="9502"/>
                    <a:pt x="12125" y="9365"/>
                    <a:pt x="12166" y="9221"/>
                  </a:cubicBezTo>
                  <a:close/>
                  <a:moveTo>
                    <a:pt x="43251" y="7541"/>
                  </a:moveTo>
                  <a:cubicBezTo>
                    <a:pt x="42554" y="7541"/>
                    <a:pt x="41990" y="8104"/>
                    <a:pt x="41990" y="8801"/>
                  </a:cubicBezTo>
                  <a:cubicBezTo>
                    <a:pt x="41990" y="9497"/>
                    <a:pt x="42554" y="10061"/>
                    <a:pt x="43251" y="10061"/>
                  </a:cubicBezTo>
                  <a:cubicBezTo>
                    <a:pt x="43948" y="10061"/>
                    <a:pt x="44512" y="9497"/>
                    <a:pt x="44512" y="8801"/>
                  </a:cubicBezTo>
                  <a:cubicBezTo>
                    <a:pt x="44512" y="8104"/>
                    <a:pt x="43948" y="7541"/>
                    <a:pt x="43251" y="7541"/>
                  </a:cubicBezTo>
                  <a:close/>
                  <a:moveTo>
                    <a:pt x="8347" y="9330"/>
                  </a:moveTo>
                  <a:cubicBezTo>
                    <a:pt x="8397" y="9473"/>
                    <a:pt x="8464" y="9608"/>
                    <a:pt x="8543" y="9734"/>
                  </a:cubicBezTo>
                  <a:lnTo>
                    <a:pt x="8214" y="9915"/>
                  </a:lnTo>
                  <a:cubicBezTo>
                    <a:pt x="7948" y="10062"/>
                    <a:pt x="7666" y="10158"/>
                    <a:pt x="7528" y="10158"/>
                  </a:cubicBezTo>
                  <a:cubicBezTo>
                    <a:pt x="7485" y="10158"/>
                    <a:pt x="7456" y="10149"/>
                    <a:pt x="7446" y="10129"/>
                  </a:cubicBezTo>
                  <a:lnTo>
                    <a:pt x="7356" y="9939"/>
                  </a:lnTo>
                  <a:cubicBezTo>
                    <a:pt x="7315" y="9856"/>
                    <a:pt x="7627" y="9628"/>
                    <a:pt x="7993" y="9477"/>
                  </a:cubicBezTo>
                  <a:lnTo>
                    <a:pt x="8347" y="9330"/>
                  </a:lnTo>
                  <a:close/>
                  <a:moveTo>
                    <a:pt x="45177" y="9361"/>
                  </a:moveTo>
                  <a:lnTo>
                    <a:pt x="45573" y="9501"/>
                  </a:lnTo>
                  <a:cubicBezTo>
                    <a:pt x="45949" y="9634"/>
                    <a:pt x="46278" y="9847"/>
                    <a:pt x="46243" y="9935"/>
                  </a:cubicBezTo>
                  <a:lnTo>
                    <a:pt x="46161" y="10127"/>
                  </a:lnTo>
                  <a:cubicBezTo>
                    <a:pt x="46152" y="10151"/>
                    <a:pt x="46117" y="10161"/>
                    <a:pt x="46064" y="10161"/>
                  </a:cubicBezTo>
                  <a:cubicBezTo>
                    <a:pt x="45923" y="10161"/>
                    <a:pt x="45652" y="10083"/>
                    <a:pt x="45392" y="9956"/>
                  </a:cubicBezTo>
                  <a:lnTo>
                    <a:pt x="45008" y="9771"/>
                  </a:lnTo>
                  <a:cubicBezTo>
                    <a:pt x="45078" y="9642"/>
                    <a:pt x="45136" y="9505"/>
                    <a:pt x="45177" y="9361"/>
                  </a:cubicBezTo>
                  <a:close/>
                  <a:moveTo>
                    <a:pt x="10239" y="7010"/>
                  </a:moveTo>
                  <a:cubicBezTo>
                    <a:pt x="11145" y="7010"/>
                    <a:pt x="11879" y="7745"/>
                    <a:pt x="11879" y="8652"/>
                  </a:cubicBezTo>
                  <a:cubicBezTo>
                    <a:pt x="11879" y="9558"/>
                    <a:pt x="11145" y="10291"/>
                    <a:pt x="10239" y="10291"/>
                  </a:cubicBezTo>
                  <a:cubicBezTo>
                    <a:pt x="9333" y="10291"/>
                    <a:pt x="8598" y="9558"/>
                    <a:pt x="8598" y="8652"/>
                  </a:cubicBezTo>
                  <a:cubicBezTo>
                    <a:pt x="8598" y="7745"/>
                    <a:pt x="9333" y="7010"/>
                    <a:pt x="10239" y="7010"/>
                  </a:cubicBezTo>
                  <a:close/>
                  <a:moveTo>
                    <a:pt x="41360" y="9470"/>
                  </a:moveTo>
                  <a:cubicBezTo>
                    <a:pt x="41409" y="9613"/>
                    <a:pt x="41476" y="9748"/>
                    <a:pt x="41555" y="9874"/>
                  </a:cubicBezTo>
                  <a:lnTo>
                    <a:pt x="41227" y="10055"/>
                  </a:lnTo>
                  <a:cubicBezTo>
                    <a:pt x="40960" y="10202"/>
                    <a:pt x="40678" y="10298"/>
                    <a:pt x="40540" y="10298"/>
                  </a:cubicBezTo>
                  <a:cubicBezTo>
                    <a:pt x="40497" y="10298"/>
                    <a:pt x="40468" y="10289"/>
                    <a:pt x="40458" y="10269"/>
                  </a:cubicBezTo>
                  <a:lnTo>
                    <a:pt x="40367" y="10079"/>
                  </a:lnTo>
                  <a:cubicBezTo>
                    <a:pt x="40326" y="9994"/>
                    <a:pt x="40639" y="9768"/>
                    <a:pt x="41006" y="9617"/>
                  </a:cubicBezTo>
                  <a:lnTo>
                    <a:pt x="41360" y="9470"/>
                  </a:lnTo>
                  <a:close/>
                  <a:moveTo>
                    <a:pt x="43251" y="7150"/>
                  </a:moveTo>
                  <a:cubicBezTo>
                    <a:pt x="44157" y="7150"/>
                    <a:pt x="44892" y="7885"/>
                    <a:pt x="44892" y="8791"/>
                  </a:cubicBezTo>
                  <a:cubicBezTo>
                    <a:pt x="44890" y="9697"/>
                    <a:pt x="44157" y="10431"/>
                    <a:pt x="43251" y="10431"/>
                  </a:cubicBezTo>
                  <a:cubicBezTo>
                    <a:pt x="42345" y="10431"/>
                    <a:pt x="41610" y="9697"/>
                    <a:pt x="41610" y="8791"/>
                  </a:cubicBezTo>
                  <a:cubicBezTo>
                    <a:pt x="41610" y="7885"/>
                    <a:pt x="42345" y="7150"/>
                    <a:pt x="43251" y="7150"/>
                  </a:cubicBezTo>
                  <a:close/>
                  <a:moveTo>
                    <a:pt x="9559" y="10550"/>
                  </a:moveTo>
                  <a:lnTo>
                    <a:pt x="9559" y="10550"/>
                  </a:lnTo>
                  <a:cubicBezTo>
                    <a:pt x="9576" y="10555"/>
                    <a:pt x="9593" y="10561"/>
                    <a:pt x="9609" y="10567"/>
                  </a:cubicBezTo>
                  <a:cubicBezTo>
                    <a:pt x="9592" y="10561"/>
                    <a:pt x="9576" y="10555"/>
                    <a:pt x="9559" y="10550"/>
                  </a:cubicBezTo>
                  <a:close/>
                  <a:moveTo>
                    <a:pt x="11887" y="9806"/>
                  </a:moveTo>
                  <a:lnTo>
                    <a:pt x="12214" y="10064"/>
                  </a:lnTo>
                  <a:cubicBezTo>
                    <a:pt x="12526" y="10311"/>
                    <a:pt x="12769" y="10620"/>
                    <a:pt x="12707" y="10690"/>
                  </a:cubicBezTo>
                  <a:lnTo>
                    <a:pt x="12569" y="10847"/>
                  </a:lnTo>
                  <a:cubicBezTo>
                    <a:pt x="12560" y="10856"/>
                    <a:pt x="12547" y="10861"/>
                    <a:pt x="12529" y="10861"/>
                  </a:cubicBezTo>
                  <a:cubicBezTo>
                    <a:pt x="12417" y="10861"/>
                    <a:pt x="12138" y="10678"/>
                    <a:pt x="11894" y="10437"/>
                  </a:cubicBezTo>
                  <a:lnTo>
                    <a:pt x="11595" y="10140"/>
                  </a:lnTo>
                  <a:cubicBezTo>
                    <a:pt x="11704" y="10041"/>
                    <a:pt x="11803" y="9928"/>
                    <a:pt x="11887" y="9806"/>
                  </a:cubicBezTo>
                  <a:close/>
                  <a:moveTo>
                    <a:pt x="8669" y="9909"/>
                  </a:moveTo>
                  <a:cubicBezTo>
                    <a:pt x="8762" y="10027"/>
                    <a:pt x="8868" y="10133"/>
                    <a:pt x="8984" y="10226"/>
                  </a:cubicBezTo>
                  <a:lnTo>
                    <a:pt x="8728" y="10509"/>
                  </a:lnTo>
                  <a:cubicBezTo>
                    <a:pt x="8492" y="10768"/>
                    <a:pt x="8213" y="10970"/>
                    <a:pt x="8103" y="10970"/>
                  </a:cubicBezTo>
                  <a:cubicBezTo>
                    <a:pt x="8088" y="10970"/>
                    <a:pt x="8076" y="10966"/>
                    <a:pt x="8068" y="10958"/>
                  </a:cubicBezTo>
                  <a:lnTo>
                    <a:pt x="7923" y="10808"/>
                  </a:lnTo>
                  <a:cubicBezTo>
                    <a:pt x="7858" y="10742"/>
                    <a:pt x="8079" y="10427"/>
                    <a:pt x="8378" y="10165"/>
                  </a:cubicBezTo>
                  <a:lnTo>
                    <a:pt x="8669" y="9909"/>
                  </a:lnTo>
                  <a:close/>
                  <a:moveTo>
                    <a:pt x="44899" y="9946"/>
                  </a:moveTo>
                  <a:lnTo>
                    <a:pt x="45225" y="10203"/>
                  </a:lnTo>
                  <a:cubicBezTo>
                    <a:pt x="45538" y="10451"/>
                    <a:pt x="45781" y="10759"/>
                    <a:pt x="45719" y="10830"/>
                  </a:cubicBezTo>
                  <a:lnTo>
                    <a:pt x="45580" y="10987"/>
                  </a:lnTo>
                  <a:cubicBezTo>
                    <a:pt x="45572" y="10996"/>
                    <a:pt x="45558" y="11000"/>
                    <a:pt x="45541" y="11000"/>
                  </a:cubicBezTo>
                  <a:cubicBezTo>
                    <a:pt x="45430" y="11000"/>
                    <a:pt x="45150" y="10819"/>
                    <a:pt x="44906" y="10577"/>
                  </a:cubicBezTo>
                  <a:lnTo>
                    <a:pt x="44606" y="10280"/>
                  </a:lnTo>
                  <a:cubicBezTo>
                    <a:pt x="44715" y="10179"/>
                    <a:pt x="44814" y="10068"/>
                    <a:pt x="44899" y="9946"/>
                  </a:cubicBezTo>
                  <a:close/>
                  <a:moveTo>
                    <a:pt x="41680" y="10049"/>
                  </a:moveTo>
                  <a:cubicBezTo>
                    <a:pt x="41774" y="10165"/>
                    <a:pt x="41880" y="10273"/>
                    <a:pt x="41996" y="10366"/>
                  </a:cubicBezTo>
                  <a:lnTo>
                    <a:pt x="41740" y="10649"/>
                  </a:lnTo>
                  <a:cubicBezTo>
                    <a:pt x="41504" y="10908"/>
                    <a:pt x="41225" y="11109"/>
                    <a:pt x="41116" y="11109"/>
                  </a:cubicBezTo>
                  <a:cubicBezTo>
                    <a:pt x="41100" y="11109"/>
                    <a:pt x="41088" y="11105"/>
                    <a:pt x="41080" y="11097"/>
                  </a:cubicBezTo>
                  <a:lnTo>
                    <a:pt x="40934" y="10948"/>
                  </a:lnTo>
                  <a:cubicBezTo>
                    <a:pt x="40869" y="10882"/>
                    <a:pt x="41091" y="10567"/>
                    <a:pt x="41389" y="10304"/>
                  </a:cubicBezTo>
                  <a:lnTo>
                    <a:pt x="41680" y="10049"/>
                  </a:lnTo>
                  <a:close/>
                  <a:moveTo>
                    <a:pt x="11434" y="10273"/>
                  </a:moveTo>
                  <a:lnTo>
                    <a:pt x="11657" y="10618"/>
                  </a:lnTo>
                  <a:cubicBezTo>
                    <a:pt x="11875" y="10953"/>
                    <a:pt x="12005" y="11323"/>
                    <a:pt x="11923" y="11370"/>
                  </a:cubicBezTo>
                  <a:lnTo>
                    <a:pt x="11742" y="11473"/>
                  </a:lnTo>
                  <a:cubicBezTo>
                    <a:pt x="11736" y="11476"/>
                    <a:pt x="11729" y="11478"/>
                    <a:pt x="11722" y="11478"/>
                  </a:cubicBezTo>
                  <a:cubicBezTo>
                    <a:pt x="11625" y="11478"/>
                    <a:pt x="11400" y="11199"/>
                    <a:pt x="11236" y="10868"/>
                  </a:cubicBezTo>
                  <a:lnTo>
                    <a:pt x="11049" y="10497"/>
                  </a:lnTo>
                  <a:cubicBezTo>
                    <a:pt x="11186" y="10437"/>
                    <a:pt x="11315" y="10360"/>
                    <a:pt x="11434" y="10273"/>
                  </a:cubicBezTo>
                  <a:close/>
                  <a:moveTo>
                    <a:pt x="9158" y="10352"/>
                  </a:moveTo>
                  <a:cubicBezTo>
                    <a:pt x="9284" y="10432"/>
                    <a:pt x="9418" y="10499"/>
                    <a:pt x="9559" y="10550"/>
                  </a:cubicBezTo>
                  <a:lnTo>
                    <a:pt x="9405" y="10905"/>
                  </a:lnTo>
                  <a:cubicBezTo>
                    <a:pt x="9257" y="11248"/>
                    <a:pt x="9039" y="11546"/>
                    <a:pt x="8943" y="11546"/>
                  </a:cubicBezTo>
                  <a:cubicBezTo>
                    <a:pt x="8937" y="11546"/>
                    <a:pt x="8931" y="11545"/>
                    <a:pt x="8926" y="11542"/>
                  </a:cubicBezTo>
                  <a:lnTo>
                    <a:pt x="8740" y="11449"/>
                  </a:lnTo>
                  <a:cubicBezTo>
                    <a:pt x="8656" y="11406"/>
                    <a:pt x="8765" y="11036"/>
                    <a:pt x="8963" y="10693"/>
                  </a:cubicBezTo>
                  <a:lnTo>
                    <a:pt x="9158" y="10352"/>
                  </a:lnTo>
                  <a:close/>
                  <a:moveTo>
                    <a:pt x="44445" y="10413"/>
                  </a:moveTo>
                  <a:lnTo>
                    <a:pt x="44669" y="10758"/>
                  </a:lnTo>
                  <a:cubicBezTo>
                    <a:pt x="44886" y="11093"/>
                    <a:pt x="45016" y="11463"/>
                    <a:pt x="44934" y="11510"/>
                  </a:cubicBezTo>
                  <a:lnTo>
                    <a:pt x="44753" y="11613"/>
                  </a:lnTo>
                  <a:cubicBezTo>
                    <a:pt x="44748" y="11616"/>
                    <a:pt x="44741" y="11618"/>
                    <a:pt x="44734" y="11618"/>
                  </a:cubicBezTo>
                  <a:cubicBezTo>
                    <a:pt x="44637" y="11618"/>
                    <a:pt x="44412" y="11338"/>
                    <a:pt x="44247" y="11008"/>
                  </a:cubicBezTo>
                  <a:lnTo>
                    <a:pt x="44062" y="10636"/>
                  </a:lnTo>
                  <a:cubicBezTo>
                    <a:pt x="44198" y="10577"/>
                    <a:pt x="44326" y="10500"/>
                    <a:pt x="44445" y="10413"/>
                  </a:cubicBezTo>
                  <a:close/>
                  <a:moveTo>
                    <a:pt x="42170" y="10492"/>
                  </a:moveTo>
                  <a:cubicBezTo>
                    <a:pt x="42295" y="10571"/>
                    <a:pt x="42430" y="10637"/>
                    <a:pt x="42571" y="10690"/>
                  </a:cubicBezTo>
                  <a:lnTo>
                    <a:pt x="42417" y="11044"/>
                  </a:lnTo>
                  <a:cubicBezTo>
                    <a:pt x="42268" y="11388"/>
                    <a:pt x="42051" y="11686"/>
                    <a:pt x="41955" y="11686"/>
                  </a:cubicBezTo>
                  <a:cubicBezTo>
                    <a:pt x="41949" y="11686"/>
                    <a:pt x="41943" y="11685"/>
                    <a:pt x="41938" y="11682"/>
                  </a:cubicBezTo>
                  <a:lnTo>
                    <a:pt x="41751" y="11587"/>
                  </a:lnTo>
                  <a:cubicBezTo>
                    <a:pt x="41668" y="11546"/>
                    <a:pt x="41777" y="11176"/>
                    <a:pt x="41974" y="10831"/>
                  </a:cubicBezTo>
                  <a:lnTo>
                    <a:pt x="42170" y="10492"/>
                  </a:lnTo>
                  <a:close/>
                  <a:moveTo>
                    <a:pt x="10854" y="10571"/>
                  </a:moveTo>
                  <a:lnTo>
                    <a:pt x="10953" y="10963"/>
                  </a:lnTo>
                  <a:cubicBezTo>
                    <a:pt x="11049" y="11350"/>
                    <a:pt x="11055" y="11743"/>
                    <a:pt x="10962" y="11760"/>
                  </a:cubicBezTo>
                  <a:lnTo>
                    <a:pt x="10757" y="11799"/>
                  </a:lnTo>
                  <a:cubicBezTo>
                    <a:pt x="10754" y="11800"/>
                    <a:pt x="10752" y="11800"/>
                    <a:pt x="10750" y="11800"/>
                  </a:cubicBezTo>
                  <a:cubicBezTo>
                    <a:pt x="10658" y="11800"/>
                    <a:pt x="10524" y="11448"/>
                    <a:pt x="10472" y="11064"/>
                  </a:cubicBezTo>
                  <a:lnTo>
                    <a:pt x="10417" y="10660"/>
                  </a:lnTo>
                  <a:cubicBezTo>
                    <a:pt x="10569" y="10646"/>
                    <a:pt x="10714" y="10616"/>
                    <a:pt x="10854" y="10571"/>
                  </a:cubicBezTo>
                  <a:close/>
                  <a:moveTo>
                    <a:pt x="9763" y="10611"/>
                  </a:moveTo>
                  <a:cubicBezTo>
                    <a:pt x="9916" y="10647"/>
                    <a:pt x="10075" y="10667"/>
                    <a:pt x="10239" y="10667"/>
                  </a:cubicBezTo>
                  <a:lnTo>
                    <a:pt x="10207" y="10667"/>
                  </a:lnTo>
                  <a:lnTo>
                    <a:pt x="10174" y="11061"/>
                  </a:lnTo>
                  <a:cubicBezTo>
                    <a:pt x="10142" y="11453"/>
                    <a:pt x="10023" y="11819"/>
                    <a:pt x="9931" y="11819"/>
                  </a:cubicBezTo>
                  <a:cubicBezTo>
                    <a:pt x="9929" y="11819"/>
                    <a:pt x="9927" y="11819"/>
                    <a:pt x="9925" y="11819"/>
                  </a:cubicBezTo>
                  <a:lnTo>
                    <a:pt x="9719" y="11791"/>
                  </a:lnTo>
                  <a:cubicBezTo>
                    <a:pt x="9626" y="11778"/>
                    <a:pt x="9610" y="11392"/>
                    <a:pt x="9687" y="11002"/>
                  </a:cubicBezTo>
                  <a:lnTo>
                    <a:pt x="9763" y="10611"/>
                  </a:lnTo>
                  <a:close/>
                  <a:moveTo>
                    <a:pt x="43866" y="10711"/>
                  </a:moveTo>
                  <a:lnTo>
                    <a:pt x="43965" y="11102"/>
                  </a:lnTo>
                  <a:cubicBezTo>
                    <a:pt x="44062" y="11490"/>
                    <a:pt x="44066" y="11881"/>
                    <a:pt x="43973" y="11900"/>
                  </a:cubicBezTo>
                  <a:lnTo>
                    <a:pt x="43768" y="11939"/>
                  </a:lnTo>
                  <a:cubicBezTo>
                    <a:pt x="43766" y="11940"/>
                    <a:pt x="43764" y="11940"/>
                    <a:pt x="43762" y="11940"/>
                  </a:cubicBezTo>
                  <a:cubicBezTo>
                    <a:pt x="43670" y="11940"/>
                    <a:pt x="43537" y="11588"/>
                    <a:pt x="43484" y="11203"/>
                  </a:cubicBezTo>
                  <a:lnTo>
                    <a:pt x="43429" y="10800"/>
                  </a:lnTo>
                  <a:cubicBezTo>
                    <a:pt x="43580" y="10786"/>
                    <a:pt x="43726" y="10756"/>
                    <a:pt x="43866" y="10711"/>
                  </a:cubicBezTo>
                  <a:close/>
                  <a:moveTo>
                    <a:pt x="42774" y="10750"/>
                  </a:moveTo>
                  <a:cubicBezTo>
                    <a:pt x="42927" y="10787"/>
                    <a:pt x="43087" y="10807"/>
                    <a:pt x="43251" y="10807"/>
                  </a:cubicBezTo>
                  <a:lnTo>
                    <a:pt x="43218" y="10807"/>
                  </a:lnTo>
                  <a:lnTo>
                    <a:pt x="43186" y="11201"/>
                  </a:lnTo>
                  <a:cubicBezTo>
                    <a:pt x="43154" y="11592"/>
                    <a:pt x="43034" y="11959"/>
                    <a:pt x="42942" y="11959"/>
                  </a:cubicBezTo>
                  <a:cubicBezTo>
                    <a:pt x="42940" y="11959"/>
                    <a:pt x="42939" y="11959"/>
                    <a:pt x="42937" y="11959"/>
                  </a:cubicBezTo>
                  <a:lnTo>
                    <a:pt x="42731" y="11931"/>
                  </a:lnTo>
                  <a:cubicBezTo>
                    <a:pt x="42637" y="11917"/>
                    <a:pt x="42622" y="11532"/>
                    <a:pt x="42698" y="11142"/>
                  </a:cubicBezTo>
                  <a:lnTo>
                    <a:pt x="42774" y="10750"/>
                  </a:lnTo>
                  <a:close/>
                  <a:moveTo>
                    <a:pt x="10263" y="5143"/>
                  </a:moveTo>
                  <a:cubicBezTo>
                    <a:pt x="8320" y="5143"/>
                    <a:pt x="6745" y="6718"/>
                    <a:pt x="6745" y="8661"/>
                  </a:cubicBezTo>
                  <a:cubicBezTo>
                    <a:pt x="6745" y="10603"/>
                    <a:pt x="8320" y="12180"/>
                    <a:pt x="10263" y="12180"/>
                  </a:cubicBezTo>
                  <a:cubicBezTo>
                    <a:pt x="12207" y="12180"/>
                    <a:pt x="13781" y="10603"/>
                    <a:pt x="13781" y="8661"/>
                  </a:cubicBezTo>
                  <a:cubicBezTo>
                    <a:pt x="13781" y="6718"/>
                    <a:pt x="12207" y="5143"/>
                    <a:pt x="10263" y="5143"/>
                  </a:cubicBezTo>
                  <a:close/>
                  <a:moveTo>
                    <a:pt x="43275" y="5283"/>
                  </a:moveTo>
                  <a:cubicBezTo>
                    <a:pt x="41331" y="5283"/>
                    <a:pt x="39757" y="6858"/>
                    <a:pt x="39757" y="8801"/>
                  </a:cubicBezTo>
                  <a:cubicBezTo>
                    <a:pt x="39757" y="10743"/>
                    <a:pt x="41333" y="12318"/>
                    <a:pt x="43275" y="12318"/>
                  </a:cubicBezTo>
                  <a:cubicBezTo>
                    <a:pt x="45218" y="12318"/>
                    <a:pt x="46793" y="10743"/>
                    <a:pt x="46793" y="8801"/>
                  </a:cubicBezTo>
                  <a:cubicBezTo>
                    <a:pt x="46793" y="6858"/>
                    <a:pt x="45218" y="5283"/>
                    <a:pt x="43275" y="5283"/>
                  </a:cubicBez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68"/>
            <p:cNvSpPr/>
            <p:nvPr/>
          </p:nvSpPr>
          <p:spPr>
            <a:xfrm>
              <a:off x="5045121" y="2014492"/>
              <a:ext cx="1645988" cy="38993"/>
            </a:xfrm>
            <a:custGeom>
              <a:avLst/>
              <a:gdLst/>
              <a:ahLst/>
              <a:cxnLst/>
              <a:rect l="l" t="t" r="r" b="b"/>
              <a:pathLst>
                <a:path w="28198" h="668" extrusionOk="0">
                  <a:moveTo>
                    <a:pt x="334" y="0"/>
                  </a:moveTo>
                  <a:cubicBezTo>
                    <a:pt x="150" y="0"/>
                    <a:pt x="0" y="150"/>
                    <a:pt x="0" y="334"/>
                  </a:cubicBezTo>
                  <a:cubicBezTo>
                    <a:pt x="0" y="517"/>
                    <a:pt x="150" y="667"/>
                    <a:pt x="334" y="667"/>
                  </a:cubicBezTo>
                  <a:lnTo>
                    <a:pt x="27865" y="667"/>
                  </a:lnTo>
                  <a:cubicBezTo>
                    <a:pt x="28048" y="667"/>
                    <a:pt x="28198" y="517"/>
                    <a:pt x="28198" y="334"/>
                  </a:cubicBezTo>
                  <a:cubicBezTo>
                    <a:pt x="28198" y="150"/>
                    <a:pt x="28048" y="0"/>
                    <a:pt x="27865" y="0"/>
                  </a:cubicBezTo>
                  <a:close/>
                </a:path>
              </a:pathLst>
            </a:custGeom>
            <a:solidFill>
              <a:srgbClr val="8A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68"/>
            <p:cNvSpPr/>
            <p:nvPr/>
          </p:nvSpPr>
          <p:spPr>
            <a:xfrm>
              <a:off x="5016402" y="1629759"/>
              <a:ext cx="1656787" cy="401428"/>
            </a:xfrm>
            <a:custGeom>
              <a:avLst/>
              <a:gdLst/>
              <a:ahLst/>
              <a:cxnLst/>
              <a:rect l="l" t="t" r="r" b="b"/>
              <a:pathLst>
                <a:path w="28383" h="6877" extrusionOk="0">
                  <a:moveTo>
                    <a:pt x="13720" y="1"/>
                  </a:moveTo>
                  <a:cubicBezTo>
                    <a:pt x="11166" y="1"/>
                    <a:pt x="8907" y="60"/>
                    <a:pt x="7879" y="238"/>
                  </a:cubicBezTo>
                  <a:cubicBezTo>
                    <a:pt x="4795" y="772"/>
                    <a:pt x="672" y="5483"/>
                    <a:pt x="672" y="5483"/>
                  </a:cubicBezTo>
                  <a:cubicBezTo>
                    <a:pt x="0" y="6342"/>
                    <a:pt x="225" y="6717"/>
                    <a:pt x="495" y="6877"/>
                  </a:cubicBezTo>
                  <a:cubicBezTo>
                    <a:pt x="519" y="6717"/>
                    <a:pt x="658" y="6591"/>
                    <a:pt x="826" y="6591"/>
                  </a:cubicBezTo>
                  <a:lnTo>
                    <a:pt x="1405" y="6591"/>
                  </a:lnTo>
                  <a:cubicBezTo>
                    <a:pt x="1391" y="6519"/>
                    <a:pt x="1397" y="6433"/>
                    <a:pt x="1434" y="6332"/>
                  </a:cubicBezTo>
                  <a:cubicBezTo>
                    <a:pt x="1631" y="5792"/>
                    <a:pt x="6224" y="1606"/>
                    <a:pt x="7654" y="919"/>
                  </a:cubicBezTo>
                  <a:cubicBezTo>
                    <a:pt x="7779" y="858"/>
                    <a:pt x="7916" y="827"/>
                    <a:pt x="8053" y="827"/>
                  </a:cubicBezTo>
                  <a:lnTo>
                    <a:pt x="13931" y="827"/>
                  </a:lnTo>
                  <a:cubicBezTo>
                    <a:pt x="14279" y="827"/>
                    <a:pt x="14582" y="1021"/>
                    <a:pt x="14740" y="1309"/>
                  </a:cubicBezTo>
                  <a:cubicBezTo>
                    <a:pt x="14805" y="1426"/>
                    <a:pt x="14845" y="1561"/>
                    <a:pt x="14853" y="1703"/>
                  </a:cubicBezTo>
                  <a:cubicBezTo>
                    <a:pt x="14860" y="1821"/>
                    <a:pt x="14864" y="1955"/>
                    <a:pt x="14864" y="2106"/>
                  </a:cubicBezTo>
                  <a:lnTo>
                    <a:pt x="14864" y="6067"/>
                  </a:lnTo>
                  <a:cubicBezTo>
                    <a:pt x="14864" y="6262"/>
                    <a:pt x="14804" y="6441"/>
                    <a:pt x="14702" y="6591"/>
                  </a:cubicBezTo>
                  <a:lnTo>
                    <a:pt x="16415" y="6591"/>
                  </a:lnTo>
                  <a:cubicBezTo>
                    <a:pt x="16373" y="6505"/>
                    <a:pt x="16347" y="6409"/>
                    <a:pt x="16343" y="6307"/>
                  </a:cubicBezTo>
                  <a:cubicBezTo>
                    <a:pt x="16341" y="6297"/>
                    <a:pt x="16341" y="6286"/>
                    <a:pt x="16341" y="6274"/>
                  </a:cubicBezTo>
                  <a:lnTo>
                    <a:pt x="16341" y="1546"/>
                  </a:lnTo>
                  <a:cubicBezTo>
                    <a:pt x="16341" y="1149"/>
                    <a:pt x="16661" y="827"/>
                    <a:pt x="17057" y="827"/>
                  </a:cubicBezTo>
                  <a:lnTo>
                    <a:pt x="23747" y="827"/>
                  </a:lnTo>
                  <a:lnTo>
                    <a:pt x="23747" y="6591"/>
                  </a:lnTo>
                  <a:lnTo>
                    <a:pt x="24501" y="6591"/>
                  </a:lnTo>
                  <a:lnTo>
                    <a:pt x="24501" y="1186"/>
                  </a:lnTo>
                  <a:lnTo>
                    <a:pt x="25293" y="2423"/>
                  </a:lnTo>
                  <a:lnTo>
                    <a:pt x="26952" y="5012"/>
                  </a:lnTo>
                  <a:cubicBezTo>
                    <a:pt x="27027" y="5128"/>
                    <a:pt x="27067" y="5264"/>
                    <a:pt x="27067" y="5402"/>
                  </a:cubicBezTo>
                  <a:lnTo>
                    <a:pt x="27067" y="6274"/>
                  </a:lnTo>
                  <a:cubicBezTo>
                    <a:pt x="27067" y="6389"/>
                    <a:pt x="27040" y="6496"/>
                    <a:pt x="26993" y="6591"/>
                  </a:cubicBezTo>
                  <a:lnTo>
                    <a:pt x="28356" y="6591"/>
                  </a:lnTo>
                  <a:cubicBezTo>
                    <a:pt x="28366" y="6591"/>
                    <a:pt x="28374" y="6593"/>
                    <a:pt x="28383" y="6593"/>
                  </a:cubicBezTo>
                  <a:cubicBezTo>
                    <a:pt x="28237" y="4037"/>
                    <a:pt x="27219" y="2344"/>
                    <a:pt x="26359" y="1353"/>
                  </a:cubicBezTo>
                  <a:cubicBezTo>
                    <a:pt x="25748" y="649"/>
                    <a:pt x="24829" y="226"/>
                    <a:pt x="23847" y="194"/>
                  </a:cubicBezTo>
                  <a:cubicBezTo>
                    <a:pt x="21748" y="125"/>
                    <a:pt x="17423" y="1"/>
                    <a:pt x="13720"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68"/>
            <p:cNvSpPr/>
            <p:nvPr/>
          </p:nvSpPr>
          <p:spPr>
            <a:xfrm>
              <a:off x="4957971" y="1598238"/>
              <a:ext cx="2063643" cy="1155776"/>
            </a:xfrm>
            <a:custGeom>
              <a:avLst/>
              <a:gdLst/>
              <a:ahLst/>
              <a:cxnLst/>
              <a:rect l="l" t="t" r="r" b="b"/>
              <a:pathLst>
                <a:path w="35353" h="19800" extrusionOk="0">
                  <a:moveTo>
                    <a:pt x="31111" y="1083"/>
                  </a:moveTo>
                  <a:cubicBezTo>
                    <a:pt x="31100" y="1091"/>
                    <a:pt x="30823" y="1303"/>
                    <a:pt x="30594" y="1777"/>
                  </a:cubicBezTo>
                  <a:cubicBezTo>
                    <a:pt x="30385" y="2211"/>
                    <a:pt x="30180" y="2957"/>
                    <a:pt x="30397" y="4043"/>
                  </a:cubicBezTo>
                  <a:cubicBezTo>
                    <a:pt x="30591" y="5015"/>
                    <a:pt x="31170" y="6002"/>
                    <a:pt x="31983" y="6751"/>
                  </a:cubicBezTo>
                  <a:cubicBezTo>
                    <a:pt x="32722" y="7429"/>
                    <a:pt x="33565" y="7827"/>
                    <a:pt x="34259" y="7827"/>
                  </a:cubicBezTo>
                  <a:cubicBezTo>
                    <a:pt x="34291" y="7827"/>
                    <a:pt x="34325" y="7825"/>
                    <a:pt x="34358" y="7824"/>
                  </a:cubicBezTo>
                  <a:lnTo>
                    <a:pt x="34355" y="7773"/>
                  </a:lnTo>
                  <a:cubicBezTo>
                    <a:pt x="34317" y="7776"/>
                    <a:pt x="34280" y="7777"/>
                    <a:pt x="34242" y="7777"/>
                  </a:cubicBezTo>
                  <a:cubicBezTo>
                    <a:pt x="32590" y="7776"/>
                    <a:pt x="30792" y="5757"/>
                    <a:pt x="30447" y="4033"/>
                  </a:cubicBezTo>
                  <a:cubicBezTo>
                    <a:pt x="30035" y="1986"/>
                    <a:pt x="31131" y="1131"/>
                    <a:pt x="31142" y="1122"/>
                  </a:cubicBezTo>
                  <a:lnTo>
                    <a:pt x="31111" y="1083"/>
                  </a:lnTo>
                  <a:close/>
                  <a:moveTo>
                    <a:pt x="3845" y="5365"/>
                  </a:moveTo>
                  <a:cubicBezTo>
                    <a:pt x="3811" y="5365"/>
                    <a:pt x="3776" y="5368"/>
                    <a:pt x="3741" y="5373"/>
                  </a:cubicBezTo>
                  <a:cubicBezTo>
                    <a:pt x="2016" y="5629"/>
                    <a:pt x="1845" y="6677"/>
                    <a:pt x="1835" y="7014"/>
                  </a:cubicBezTo>
                  <a:cubicBezTo>
                    <a:pt x="1832" y="7070"/>
                    <a:pt x="1838" y="7128"/>
                    <a:pt x="1851" y="7185"/>
                  </a:cubicBezTo>
                  <a:cubicBezTo>
                    <a:pt x="2121" y="8391"/>
                    <a:pt x="3040" y="8774"/>
                    <a:pt x="3734" y="8888"/>
                  </a:cubicBezTo>
                  <a:cubicBezTo>
                    <a:pt x="3772" y="8894"/>
                    <a:pt x="3811" y="8897"/>
                    <a:pt x="3848" y="8897"/>
                  </a:cubicBezTo>
                  <a:cubicBezTo>
                    <a:pt x="4240" y="8897"/>
                    <a:pt x="4569" y="8575"/>
                    <a:pt x="4569" y="8169"/>
                  </a:cubicBezTo>
                  <a:lnTo>
                    <a:pt x="4569" y="6094"/>
                  </a:lnTo>
                  <a:cubicBezTo>
                    <a:pt x="4569" y="5687"/>
                    <a:pt x="4238" y="5365"/>
                    <a:pt x="3845" y="5365"/>
                  </a:cubicBezTo>
                  <a:close/>
                  <a:moveTo>
                    <a:pt x="33457" y="7947"/>
                  </a:moveTo>
                  <a:cubicBezTo>
                    <a:pt x="33154" y="7947"/>
                    <a:pt x="32891" y="8163"/>
                    <a:pt x="32837" y="8463"/>
                  </a:cubicBezTo>
                  <a:cubicBezTo>
                    <a:pt x="32725" y="9086"/>
                    <a:pt x="32669" y="10084"/>
                    <a:pt x="33366" y="10376"/>
                  </a:cubicBezTo>
                  <a:cubicBezTo>
                    <a:pt x="34403" y="10812"/>
                    <a:pt x="35353" y="11210"/>
                    <a:pt x="35353" y="11210"/>
                  </a:cubicBezTo>
                  <a:cubicBezTo>
                    <a:pt x="35353" y="11210"/>
                    <a:pt x="35138" y="8929"/>
                    <a:pt x="34420" y="7947"/>
                  </a:cubicBezTo>
                  <a:close/>
                  <a:moveTo>
                    <a:pt x="16366" y="102"/>
                  </a:moveTo>
                  <a:lnTo>
                    <a:pt x="16366" y="19700"/>
                  </a:lnTo>
                  <a:lnTo>
                    <a:pt x="1741" y="19700"/>
                  </a:lnTo>
                  <a:cubicBezTo>
                    <a:pt x="1879" y="19164"/>
                    <a:pt x="2737" y="15417"/>
                    <a:pt x="336" y="13229"/>
                  </a:cubicBezTo>
                  <a:cubicBezTo>
                    <a:pt x="187" y="13093"/>
                    <a:pt x="101" y="12904"/>
                    <a:pt x="101" y="12707"/>
                  </a:cubicBezTo>
                  <a:lnTo>
                    <a:pt x="101" y="7753"/>
                  </a:lnTo>
                  <a:cubicBezTo>
                    <a:pt x="101" y="7359"/>
                    <a:pt x="248" y="6980"/>
                    <a:pt x="514" y="6689"/>
                  </a:cubicBezTo>
                  <a:cubicBezTo>
                    <a:pt x="1797" y="5281"/>
                    <a:pt x="6209" y="646"/>
                    <a:pt x="9086" y="102"/>
                  </a:cubicBezTo>
                  <a:close/>
                  <a:moveTo>
                    <a:pt x="24574" y="102"/>
                  </a:moveTo>
                  <a:cubicBezTo>
                    <a:pt x="24735" y="102"/>
                    <a:pt x="25698" y="131"/>
                    <a:pt x="26748" y="845"/>
                  </a:cubicBezTo>
                  <a:cubicBezTo>
                    <a:pt x="28666" y="2151"/>
                    <a:pt x="29395" y="4696"/>
                    <a:pt x="29669" y="6601"/>
                  </a:cubicBezTo>
                  <a:lnTo>
                    <a:pt x="29969" y="8735"/>
                  </a:lnTo>
                  <a:lnTo>
                    <a:pt x="29969" y="10419"/>
                  </a:lnTo>
                  <a:cubicBezTo>
                    <a:pt x="29969" y="11031"/>
                    <a:pt x="29534" y="11558"/>
                    <a:pt x="28933" y="11671"/>
                  </a:cubicBezTo>
                  <a:cubicBezTo>
                    <a:pt x="27678" y="11907"/>
                    <a:pt x="25959" y="12522"/>
                    <a:pt x="24890" y="14109"/>
                  </a:cubicBezTo>
                  <a:cubicBezTo>
                    <a:pt x="23953" y="15502"/>
                    <a:pt x="23710" y="17382"/>
                    <a:pt x="24169" y="19700"/>
                  </a:cubicBezTo>
                  <a:lnTo>
                    <a:pt x="16466" y="19700"/>
                  </a:lnTo>
                  <a:lnTo>
                    <a:pt x="16466" y="102"/>
                  </a:lnTo>
                  <a:lnTo>
                    <a:pt x="24551" y="102"/>
                  </a:lnTo>
                  <a:cubicBezTo>
                    <a:pt x="24552" y="102"/>
                    <a:pt x="24560" y="102"/>
                    <a:pt x="24574" y="102"/>
                  </a:cubicBezTo>
                  <a:close/>
                  <a:moveTo>
                    <a:pt x="24592" y="1"/>
                  </a:moveTo>
                  <a:cubicBezTo>
                    <a:pt x="24568" y="1"/>
                    <a:pt x="24553" y="1"/>
                    <a:pt x="24548" y="2"/>
                  </a:cubicBezTo>
                  <a:lnTo>
                    <a:pt x="16366" y="2"/>
                  </a:lnTo>
                  <a:lnTo>
                    <a:pt x="9078" y="3"/>
                  </a:lnTo>
                  <a:cubicBezTo>
                    <a:pt x="6159" y="553"/>
                    <a:pt x="1728" y="5207"/>
                    <a:pt x="439" y="6621"/>
                  </a:cubicBezTo>
                  <a:cubicBezTo>
                    <a:pt x="157" y="6932"/>
                    <a:pt x="1" y="7333"/>
                    <a:pt x="1" y="7753"/>
                  </a:cubicBezTo>
                  <a:lnTo>
                    <a:pt x="1" y="12707"/>
                  </a:lnTo>
                  <a:cubicBezTo>
                    <a:pt x="1" y="12932"/>
                    <a:pt x="98" y="13150"/>
                    <a:pt x="268" y="13304"/>
                  </a:cubicBezTo>
                  <a:cubicBezTo>
                    <a:pt x="2799" y="15610"/>
                    <a:pt x="1637" y="19695"/>
                    <a:pt x="1626" y="19736"/>
                  </a:cubicBezTo>
                  <a:lnTo>
                    <a:pt x="1608" y="19800"/>
                  </a:lnTo>
                  <a:lnTo>
                    <a:pt x="24291" y="19800"/>
                  </a:lnTo>
                  <a:lnTo>
                    <a:pt x="24280" y="19741"/>
                  </a:lnTo>
                  <a:cubicBezTo>
                    <a:pt x="23810" y="17423"/>
                    <a:pt x="24044" y="15547"/>
                    <a:pt x="24974" y="14164"/>
                  </a:cubicBezTo>
                  <a:cubicBezTo>
                    <a:pt x="26023" y="12607"/>
                    <a:pt x="27714" y="12003"/>
                    <a:pt x="28951" y="11770"/>
                  </a:cubicBezTo>
                  <a:cubicBezTo>
                    <a:pt x="29599" y="11649"/>
                    <a:pt x="30069" y="11080"/>
                    <a:pt x="30069" y="10419"/>
                  </a:cubicBezTo>
                  <a:lnTo>
                    <a:pt x="30069" y="8730"/>
                  </a:lnTo>
                  <a:lnTo>
                    <a:pt x="29770" y="6587"/>
                  </a:lnTo>
                  <a:cubicBezTo>
                    <a:pt x="29491" y="4660"/>
                    <a:pt x="28751" y="2084"/>
                    <a:pt x="26799" y="759"/>
                  </a:cubicBezTo>
                  <a:cubicBezTo>
                    <a:pt x="25749" y="47"/>
                    <a:pt x="24807" y="1"/>
                    <a:pt x="24592" y="1"/>
                  </a:cubicBez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4" name="Google Shape;5144;p68"/>
            <p:cNvGrpSpPr/>
            <p:nvPr/>
          </p:nvGrpSpPr>
          <p:grpSpPr>
            <a:xfrm>
              <a:off x="3155185" y="379546"/>
              <a:ext cx="1447830" cy="2432453"/>
              <a:chOff x="6484504" y="1911584"/>
              <a:chExt cx="1935860" cy="3252377"/>
            </a:xfrm>
          </p:grpSpPr>
          <p:sp>
            <p:nvSpPr>
              <p:cNvPr id="5145" name="Google Shape;5145;p68"/>
              <p:cNvSpPr/>
              <p:nvPr/>
            </p:nvSpPr>
            <p:spPr>
              <a:xfrm>
                <a:off x="6836521" y="4915155"/>
                <a:ext cx="1052" cy="789"/>
              </a:xfrm>
              <a:custGeom>
                <a:avLst/>
                <a:gdLst/>
                <a:ahLst/>
                <a:cxnLst/>
                <a:rect l="l" t="t" r="r" b="b"/>
                <a:pathLst>
                  <a:path w="16" h="12" extrusionOk="0">
                    <a:moveTo>
                      <a:pt x="16" y="0"/>
                    </a:moveTo>
                    <a:cubicBezTo>
                      <a:pt x="13" y="2"/>
                      <a:pt x="9" y="4"/>
                      <a:pt x="6" y="7"/>
                    </a:cubicBezTo>
                    <a:lnTo>
                      <a:pt x="6" y="7"/>
                    </a:lnTo>
                    <a:cubicBezTo>
                      <a:pt x="10" y="4"/>
                      <a:pt x="13" y="2"/>
                      <a:pt x="16" y="0"/>
                    </a:cubicBezTo>
                    <a:close/>
                    <a:moveTo>
                      <a:pt x="6" y="7"/>
                    </a:moveTo>
                    <a:cubicBezTo>
                      <a:pt x="5" y="8"/>
                      <a:pt x="4" y="9"/>
                      <a:pt x="2" y="10"/>
                    </a:cubicBezTo>
                    <a:lnTo>
                      <a:pt x="2" y="10"/>
                    </a:lnTo>
                    <a:cubicBezTo>
                      <a:pt x="3" y="9"/>
                      <a:pt x="5" y="8"/>
                      <a:pt x="6" y="8"/>
                    </a:cubicBezTo>
                    <a:cubicBezTo>
                      <a:pt x="6" y="7"/>
                      <a:pt x="6" y="7"/>
                      <a:pt x="6" y="7"/>
                    </a:cubicBezTo>
                    <a:close/>
                    <a:moveTo>
                      <a:pt x="2" y="10"/>
                    </a:moveTo>
                    <a:cubicBezTo>
                      <a:pt x="1" y="11"/>
                      <a:pt x="1" y="11"/>
                      <a:pt x="0" y="12"/>
                    </a:cubicBezTo>
                    <a:cubicBezTo>
                      <a:pt x="1" y="11"/>
                      <a:pt x="1" y="11"/>
                      <a:pt x="2" y="1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68"/>
              <p:cNvSpPr/>
              <p:nvPr/>
            </p:nvSpPr>
            <p:spPr>
              <a:xfrm>
                <a:off x="6509150" y="2123411"/>
                <a:ext cx="1031685" cy="1838723"/>
              </a:xfrm>
              <a:custGeom>
                <a:avLst/>
                <a:gdLst/>
                <a:ahLst/>
                <a:cxnLst/>
                <a:rect l="l" t="t" r="r" b="b"/>
                <a:pathLst>
                  <a:path w="15697" h="27976" extrusionOk="0">
                    <a:moveTo>
                      <a:pt x="1131" y="0"/>
                    </a:moveTo>
                    <a:cubicBezTo>
                      <a:pt x="506" y="0"/>
                      <a:pt x="0" y="508"/>
                      <a:pt x="0" y="1132"/>
                    </a:cubicBezTo>
                    <a:lnTo>
                      <a:pt x="0" y="16614"/>
                    </a:lnTo>
                    <a:lnTo>
                      <a:pt x="0" y="27975"/>
                    </a:lnTo>
                    <a:lnTo>
                      <a:pt x="15697" y="27975"/>
                    </a:lnTo>
                    <a:lnTo>
                      <a:pt x="15697" y="1132"/>
                    </a:lnTo>
                    <a:cubicBezTo>
                      <a:pt x="15697" y="508"/>
                      <a:pt x="15189" y="0"/>
                      <a:pt x="14565" y="0"/>
                    </a:cubicBez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68"/>
              <p:cNvSpPr/>
              <p:nvPr/>
            </p:nvSpPr>
            <p:spPr>
              <a:xfrm>
                <a:off x="6509150" y="3962031"/>
                <a:ext cx="1031685" cy="657447"/>
              </a:xfrm>
              <a:custGeom>
                <a:avLst/>
                <a:gdLst/>
                <a:ahLst/>
                <a:cxnLst/>
                <a:rect l="l" t="t" r="r" b="b"/>
                <a:pathLst>
                  <a:path w="15697" h="10003" extrusionOk="0">
                    <a:moveTo>
                      <a:pt x="0" y="0"/>
                    </a:moveTo>
                    <a:lnTo>
                      <a:pt x="0" y="8870"/>
                    </a:lnTo>
                    <a:cubicBezTo>
                      <a:pt x="0" y="9495"/>
                      <a:pt x="506" y="10002"/>
                      <a:pt x="1131" y="10002"/>
                    </a:cubicBezTo>
                    <a:lnTo>
                      <a:pt x="14565" y="10002"/>
                    </a:lnTo>
                    <a:cubicBezTo>
                      <a:pt x="15189" y="10002"/>
                      <a:pt x="15697" y="9495"/>
                      <a:pt x="15697" y="8870"/>
                    </a:cubicBezTo>
                    <a:lnTo>
                      <a:pt x="156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68"/>
              <p:cNvSpPr/>
              <p:nvPr/>
            </p:nvSpPr>
            <p:spPr>
              <a:xfrm>
                <a:off x="6620421" y="2278782"/>
                <a:ext cx="796390" cy="1368592"/>
              </a:xfrm>
              <a:custGeom>
                <a:avLst/>
                <a:gdLst/>
                <a:ahLst/>
                <a:cxnLst/>
                <a:rect l="l" t="t" r="r" b="b"/>
                <a:pathLst>
                  <a:path w="12117" h="20823" extrusionOk="0">
                    <a:moveTo>
                      <a:pt x="88" y="1"/>
                    </a:moveTo>
                    <a:cubicBezTo>
                      <a:pt x="40" y="1"/>
                      <a:pt x="0" y="40"/>
                      <a:pt x="0" y="88"/>
                    </a:cubicBezTo>
                    <a:lnTo>
                      <a:pt x="0" y="12755"/>
                    </a:lnTo>
                    <a:cubicBezTo>
                      <a:pt x="0" y="12803"/>
                      <a:pt x="40" y="12842"/>
                      <a:pt x="88" y="12842"/>
                    </a:cubicBezTo>
                    <a:lnTo>
                      <a:pt x="12028" y="12842"/>
                    </a:lnTo>
                    <a:cubicBezTo>
                      <a:pt x="12077" y="12842"/>
                      <a:pt x="12117" y="12803"/>
                      <a:pt x="12117" y="12755"/>
                    </a:cubicBezTo>
                    <a:lnTo>
                      <a:pt x="12117" y="88"/>
                    </a:lnTo>
                    <a:cubicBezTo>
                      <a:pt x="12117" y="40"/>
                      <a:pt x="12077" y="1"/>
                      <a:pt x="12028" y="1"/>
                    </a:cubicBezTo>
                    <a:close/>
                    <a:moveTo>
                      <a:pt x="29" y="13955"/>
                    </a:moveTo>
                    <a:cubicBezTo>
                      <a:pt x="13" y="13955"/>
                      <a:pt x="0" y="13967"/>
                      <a:pt x="0" y="13983"/>
                    </a:cubicBezTo>
                    <a:lnTo>
                      <a:pt x="0" y="15316"/>
                    </a:lnTo>
                    <a:cubicBezTo>
                      <a:pt x="0" y="15333"/>
                      <a:pt x="13" y="15345"/>
                      <a:pt x="29" y="15345"/>
                    </a:cubicBezTo>
                    <a:lnTo>
                      <a:pt x="12087" y="15345"/>
                    </a:lnTo>
                    <a:cubicBezTo>
                      <a:pt x="12104" y="15345"/>
                      <a:pt x="12117" y="15333"/>
                      <a:pt x="12117" y="15316"/>
                    </a:cubicBezTo>
                    <a:lnTo>
                      <a:pt x="12117" y="13983"/>
                    </a:lnTo>
                    <a:cubicBezTo>
                      <a:pt x="12117" y="13967"/>
                      <a:pt x="12104" y="13955"/>
                      <a:pt x="12087" y="13955"/>
                    </a:cubicBezTo>
                    <a:close/>
                    <a:moveTo>
                      <a:pt x="10" y="16625"/>
                    </a:moveTo>
                    <a:cubicBezTo>
                      <a:pt x="5" y="16625"/>
                      <a:pt x="0" y="16629"/>
                      <a:pt x="0" y="16636"/>
                    </a:cubicBezTo>
                    <a:lnTo>
                      <a:pt x="0" y="19883"/>
                    </a:lnTo>
                    <a:cubicBezTo>
                      <a:pt x="0" y="19888"/>
                      <a:pt x="5" y="19893"/>
                      <a:pt x="10" y="19893"/>
                    </a:cubicBezTo>
                    <a:lnTo>
                      <a:pt x="1041" y="19893"/>
                    </a:lnTo>
                    <a:cubicBezTo>
                      <a:pt x="1046" y="19893"/>
                      <a:pt x="1052" y="19888"/>
                      <a:pt x="1052" y="19883"/>
                    </a:cubicBezTo>
                    <a:lnTo>
                      <a:pt x="1052" y="16636"/>
                    </a:lnTo>
                    <a:cubicBezTo>
                      <a:pt x="1052" y="16629"/>
                      <a:pt x="1046" y="16625"/>
                      <a:pt x="1041" y="16625"/>
                    </a:cubicBezTo>
                    <a:close/>
                    <a:moveTo>
                      <a:pt x="1340" y="16625"/>
                    </a:moveTo>
                    <a:cubicBezTo>
                      <a:pt x="1335" y="16625"/>
                      <a:pt x="1331" y="16629"/>
                      <a:pt x="1331" y="16636"/>
                    </a:cubicBezTo>
                    <a:lnTo>
                      <a:pt x="1331" y="19883"/>
                    </a:lnTo>
                    <a:cubicBezTo>
                      <a:pt x="1331" y="19888"/>
                      <a:pt x="1335" y="19893"/>
                      <a:pt x="1340" y="19893"/>
                    </a:cubicBezTo>
                    <a:lnTo>
                      <a:pt x="2371" y="19893"/>
                    </a:lnTo>
                    <a:cubicBezTo>
                      <a:pt x="2376" y="19893"/>
                      <a:pt x="2382" y="19888"/>
                      <a:pt x="2382" y="19883"/>
                    </a:cubicBezTo>
                    <a:lnTo>
                      <a:pt x="2382" y="16636"/>
                    </a:lnTo>
                    <a:cubicBezTo>
                      <a:pt x="2382" y="16629"/>
                      <a:pt x="2376" y="16625"/>
                      <a:pt x="2371" y="16625"/>
                    </a:cubicBezTo>
                    <a:close/>
                    <a:moveTo>
                      <a:pt x="9745" y="16625"/>
                    </a:moveTo>
                    <a:cubicBezTo>
                      <a:pt x="9739" y="16625"/>
                      <a:pt x="9735" y="16629"/>
                      <a:pt x="9735" y="16636"/>
                    </a:cubicBezTo>
                    <a:lnTo>
                      <a:pt x="9735" y="19883"/>
                    </a:lnTo>
                    <a:cubicBezTo>
                      <a:pt x="9735" y="19888"/>
                      <a:pt x="9739" y="19893"/>
                      <a:pt x="9745" y="19893"/>
                    </a:cubicBezTo>
                    <a:lnTo>
                      <a:pt x="10775" y="19893"/>
                    </a:lnTo>
                    <a:cubicBezTo>
                      <a:pt x="10782" y="19893"/>
                      <a:pt x="10787" y="19888"/>
                      <a:pt x="10787" y="19883"/>
                    </a:cubicBezTo>
                    <a:lnTo>
                      <a:pt x="10787" y="16636"/>
                    </a:lnTo>
                    <a:cubicBezTo>
                      <a:pt x="10787" y="16629"/>
                      <a:pt x="10782" y="16625"/>
                      <a:pt x="10775" y="16625"/>
                    </a:cubicBezTo>
                    <a:close/>
                    <a:moveTo>
                      <a:pt x="11076" y="16625"/>
                    </a:moveTo>
                    <a:cubicBezTo>
                      <a:pt x="11069" y="16625"/>
                      <a:pt x="11065" y="16629"/>
                      <a:pt x="11065" y="16636"/>
                    </a:cubicBezTo>
                    <a:lnTo>
                      <a:pt x="11065" y="19883"/>
                    </a:lnTo>
                    <a:cubicBezTo>
                      <a:pt x="11065" y="19888"/>
                      <a:pt x="11069" y="19893"/>
                      <a:pt x="11076" y="19893"/>
                    </a:cubicBezTo>
                    <a:lnTo>
                      <a:pt x="12107" y="19893"/>
                    </a:lnTo>
                    <a:cubicBezTo>
                      <a:pt x="12112" y="19893"/>
                      <a:pt x="12117" y="19888"/>
                      <a:pt x="12117" y="19883"/>
                    </a:cubicBezTo>
                    <a:lnTo>
                      <a:pt x="12117" y="16636"/>
                    </a:lnTo>
                    <a:cubicBezTo>
                      <a:pt x="12117" y="16629"/>
                      <a:pt x="12112" y="16625"/>
                      <a:pt x="12107" y="16625"/>
                    </a:cubicBezTo>
                    <a:close/>
                    <a:moveTo>
                      <a:pt x="6162" y="16965"/>
                    </a:moveTo>
                    <a:cubicBezTo>
                      <a:pt x="6986" y="16965"/>
                      <a:pt x="7654" y="17634"/>
                      <a:pt x="7654" y="18459"/>
                    </a:cubicBezTo>
                    <a:cubicBezTo>
                      <a:pt x="7654" y="19283"/>
                      <a:pt x="6986" y="19952"/>
                      <a:pt x="6162" y="19952"/>
                    </a:cubicBezTo>
                    <a:cubicBezTo>
                      <a:pt x="5336" y="19952"/>
                      <a:pt x="4668" y="19283"/>
                      <a:pt x="4668" y="18459"/>
                    </a:cubicBezTo>
                    <a:cubicBezTo>
                      <a:pt x="4668" y="17634"/>
                      <a:pt x="5336" y="16965"/>
                      <a:pt x="6162" y="16965"/>
                    </a:cubicBezTo>
                    <a:close/>
                    <a:moveTo>
                      <a:pt x="6162" y="16095"/>
                    </a:moveTo>
                    <a:cubicBezTo>
                      <a:pt x="4856" y="16095"/>
                      <a:pt x="3797" y="17153"/>
                      <a:pt x="3797" y="18459"/>
                    </a:cubicBezTo>
                    <a:cubicBezTo>
                      <a:pt x="3797" y="19765"/>
                      <a:pt x="4856" y="20823"/>
                      <a:pt x="6162" y="20823"/>
                    </a:cubicBezTo>
                    <a:cubicBezTo>
                      <a:pt x="7466" y="20823"/>
                      <a:pt x="8525" y="19765"/>
                      <a:pt x="8525" y="18459"/>
                    </a:cubicBezTo>
                    <a:cubicBezTo>
                      <a:pt x="8525" y="17153"/>
                      <a:pt x="7466" y="16095"/>
                      <a:pt x="6162" y="160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68"/>
              <p:cNvSpPr/>
              <p:nvPr/>
            </p:nvSpPr>
            <p:spPr>
              <a:xfrm>
                <a:off x="6620421" y="3707549"/>
                <a:ext cx="796390" cy="753866"/>
              </a:xfrm>
              <a:custGeom>
                <a:avLst/>
                <a:gdLst/>
                <a:ahLst/>
                <a:cxnLst/>
                <a:rect l="l" t="t" r="r" b="b"/>
                <a:pathLst>
                  <a:path w="12117" h="11470" extrusionOk="0">
                    <a:moveTo>
                      <a:pt x="68" y="1"/>
                    </a:moveTo>
                    <a:cubicBezTo>
                      <a:pt x="30" y="1"/>
                      <a:pt x="0" y="32"/>
                      <a:pt x="0" y="69"/>
                    </a:cubicBezTo>
                    <a:lnTo>
                      <a:pt x="0" y="11402"/>
                    </a:lnTo>
                    <a:cubicBezTo>
                      <a:pt x="0" y="11439"/>
                      <a:pt x="30" y="11470"/>
                      <a:pt x="68" y="11470"/>
                    </a:cubicBezTo>
                    <a:lnTo>
                      <a:pt x="6088" y="11470"/>
                    </a:lnTo>
                    <a:lnTo>
                      <a:pt x="6088" y="1"/>
                    </a:lnTo>
                    <a:close/>
                    <a:moveTo>
                      <a:pt x="6234" y="1"/>
                    </a:moveTo>
                    <a:lnTo>
                      <a:pt x="6234" y="11470"/>
                    </a:lnTo>
                    <a:lnTo>
                      <a:pt x="12049" y="11470"/>
                    </a:lnTo>
                    <a:cubicBezTo>
                      <a:pt x="12087" y="11470"/>
                      <a:pt x="12117" y="11439"/>
                      <a:pt x="12117" y="11402"/>
                    </a:cubicBezTo>
                    <a:lnTo>
                      <a:pt x="12117" y="69"/>
                    </a:lnTo>
                    <a:cubicBezTo>
                      <a:pt x="12117" y="32"/>
                      <a:pt x="12086" y="1"/>
                      <a:pt x="12049"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68"/>
              <p:cNvSpPr/>
              <p:nvPr/>
            </p:nvSpPr>
            <p:spPr>
              <a:xfrm>
                <a:off x="6863139" y="2393469"/>
                <a:ext cx="310814" cy="614726"/>
              </a:xfrm>
              <a:custGeom>
                <a:avLst/>
                <a:gdLst/>
                <a:ahLst/>
                <a:cxnLst/>
                <a:rect l="l" t="t" r="r" b="b"/>
                <a:pathLst>
                  <a:path w="4729" h="9353" extrusionOk="0">
                    <a:moveTo>
                      <a:pt x="3884" y="1151"/>
                    </a:moveTo>
                    <a:cubicBezTo>
                      <a:pt x="4189" y="1151"/>
                      <a:pt x="4438" y="1490"/>
                      <a:pt x="4438" y="1905"/>
                    </a:cubicBezTo>
                    <a:lnTo>
                      <a:pt x="4438" y="8202"/>
                    </a:lnTo>
                    <a:cubicBezTo>
                      <a:pt x="4438" y="8618"/>
                      <a:pt x="4189" y="8956"/>
                      <a:pt x="3884" y="8956"/>
                    </a:cubicBezTo>
                    <a:lnTo>
                      <a:pt x="848" y="8956"/>
                    </a:lnTo>
                    <a:cubicBezTo>
                      <a:pt x="542" y="8956"/>
                      <a:pt x="293" y="8618"/>
                      <a:pt x="293" y="8202"/>
                    </a:cubicBezTo>
                    <a:lnTo>
                      <a:pt x="293" y="1905"/>
                    </a:lnTo>
                    <a:cubicBezTo>
                      <a:pt x="293" y="1490"/>
                      <a:pt x="542" y="1151"/>
                      <a:pt x="848" y="1151"/>
                    </a:cubicBezTo>
                    <a:close/>
                    <a:moveTo>
                      <a:pt x="1964" y="0"/>
                    </a:moveTo>
                    <a:cubicBezTo>
                      <a:pt x="1768" y="0"/>
                      <a:pt x="1607" y="219"/>
                      <a:pt x="1607" y="488"/>
                    </a:cubicBezTo>
                    <a:lnTo>
                      <a:pt x="1607" y="755"/>
                    </a:lnTo>
                    <a:lnTo>
                      <a:pt x="848" y="755"/>
                    </a:lnTo>
                    <a:cubicBezTo>
                      <a:pt x="381" y="755"/>
                      <a:pt x="1" y="1271"/>
                      <a:pt x="1" y="1905"/>
                    </a:cubicBezTo>
                    <a:lnTo>
                      <a:pt x="1" y="8202"/>
                    </a:lnTo>
                    <a:cubicBezTo>
                      <a:pt x="1" y="8837"/>
                      <a:pt x="381" y="9353"/>
                      <a:pt x="848" y="9353"/>
                    </a:cubicBezTo>
                    <a:lnTo>
                      <a:pt x="3884" y="9353"/>
                    </a:lnTo>
                    <a:cubicBezTo>
                      <a:pt x="4350" y="9353"/>
                      <a:pt x="4729" y="8837"/>
                      <a:pt x="4729" y="8202"/>
                    </a:cubicBezTo>
                    <a:lnTo>
                      <a:pt x="4729" y="1905"/>
                    </a:lnTo>
                    <a:cubicBezTo>
                      <a:pt x="4729" y="1271"/>
                      <a:pt x="4350" y="755"/>
                      <a:pt x="3884" y="755"/>
                    </a:cubicBezTo>
                    <a:lnTo>
                      <a:pt x="3065" y="755"/>
                    </a:lnTo>
                    <a:lnTo>
                      <a:pt x="3065" y="488"/>
                    </a:lnTo>
                    <a:cubicBezTo>
                      <a:pt x="3065" y="219"/>
                      <a:pt x="2906" y="0"/>
                      <a:pt x="2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68"/>
              <p:cNvSpPr/>
              <p:nvPr/>
            </p:nvSpPr>
            <p:spPr>
              <a:xfrm>
                <a:off x="6900865" y="2609043"/>
                <a:ext cx="234178" cy="346108"/>
              </a:xfrm>
              <a:custGeom>
                <a:avLst/>
                <a:gdLst/>
                <a:ahLst/>
                <a:cxnLst/>
                <a:rect l="l" t="t" r="r" b="b"/>
                <a:pathLst>
                  <a:path w="3563" h="5266" extrusionOk="0">
                    <a:moveTo>
                      <a:pt x="60" y="1"/>
                    </a:moveTo>
                    <a:cubicBezTo>
                      <a:pt x="28" y="1"/>
                      <a:pt x="1" y="28"/>
                      <a:pt x="1" y="59"/>
                    </a:cubicBezTo>
                    <a:lnTo>
                      <a:pt x="1" y="5208"/>
                    </a:lnTo>
                    <a:cubicBezTo>
                      <a:pt x="1" y="5239"/>
                      <a:pt x="28" y="5266"/>
                      <a:pt x="60" y="5266"/>
                    </a:cubicBezTo>
                    <a:lnTo>
                      <a:pt x="3503" y="5266"/>
                    </a:lnTo>
                    <a:cubicBezTo>
                      <a:pt x="3536" y="5266"/>
                      <a:pt x="3561" y="5239"/>
                      <a:pt x="3563" y="5208"/>
                    </a:cubicBezTo>
                    <a:lnTo>
                      <a:pt x="3563" y="59"/>
                    </a:lnTo>
                    <a:cubicBezTo>
                      <a:pt x="3563" y="28"/>
                      <a:pt x="3536" y="1"/>
                      <a:pt x="3503" y="1"/>
                    </a:cubicBezTo>
                    <a:close/>
                  </a:path>
                </a:pathLst>
              </a:custGeom>
              <a:gradFill>
                <a:gsLst>
                  <a:gs pos="0">
                    <a:schemeClr val="dk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68"/>
              <p:cNvSpPr/>
              <p:nvPr/>
            </p:nvSpPr>
            <p:spPr>
              <a:xfrm>
                <a:off x="6558443" y="2159625"/>
                <a:ext cx="858368" cy="47716"/>
              </a:xfrm>
              <a:custGeom>
                <a:avLst/>
                <a:gdLst/>
                <a:ahLst/>
                <a:cxnLst/>
                <a:rect l="l" t="t" r="r" b="b"/>
                <a:pathLst>
                  <a:path w="13060" h="726" extrusionOk="0">
                    <a:moveTo>
                      <a:pt x="44" y="0"/>
                    </a:moveTo>
                    <a:cubicBezTo>
                      <a:pt x="20" y="0"/>
                      <a:pt x="1" y="20"/>
                      <a:pt x="1" y="44"/>
                    </a:cubicBezTo>
                    <a:lnTo>
                      <a:pt x="1" y="682"/>
                    </a:lnTo>
                    <a:cubicBezTo>
                      <a:pt x="1" y="706"/>
                      <a:pt x="20" y="725"/>
                      <a:pt x="44" y="725"/>
                    </a:cubicBezTo>
                    <a:lnTo>
                      <a:pt x="13016" y="725"/>
                    </a:lnTo>
                    <a:cubicBezTo>
                      <a:pt x="13040" y="725"/>
                      <a:pt x="13060" y="706"/>
                      <a:pt x="13060" y="682"/>
                    </a:cubicBezTo>
                    <a:lnTo>
                      <a:pt x="13060" y="44"/>
                    </a:lnTo>
                    <a:cubicBezTo>
                      <a:pt x="13060" y="20"/>
                      <a:pt x="13040" y="0"/>
                      <a:pt x="13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68"/>
              <p:cNvSpPr/>
              <p:nvPr/>
            </p:nvSpPr>
            <p:spPr>
              <a:xfrm>
                <a:off x="7450120" y="2159625"/>
                <a:ext cx="63688" cy="63622"/>
              </a:xfrm>
              <a:custGeom>
                <a:avLst/>
                <a:gdLst/>
                <a:ahLst/>
                <a:cxnLst/>
                <a:rect l="l" t="t" r="r" b="b"/>
                <a:pathLst>
                  <a:path w="969" h="968" extrusionOk="0">
                    <a:moveTo>
                      <a:pt x="484" y="0"/>
                    </a:moveTo>
                    <a:cubicBezTo>
                      <a:pt x="216" y="0"/>
                      <a:pt x="0" y="217"/>
                      <a:pt x="0" y="484"/>
                    </a:cubicBezTo>
                    <a:cubicBezTo>
                      <a:pt x="0" y="751"/>
                      <a:pt x="216" y="967"/>
                      <a:pt x="484" y="967"/>
                    </a:cubicBezTo>
                    <a:cubicBezTo>
                      <a:pt x="751" y="967"/>
                      <a:pt x="968" y="751"/>
                      <a:pt x="968" y="484"/>
                    </a:cubicBezTo>
                    <a:cubicBezTo>
                      <a:pt x="968" y="217"/>
                      <a:pt x="751" y="0"/>
                      <a:pt x="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68"/>
              <p:cNvSpPr/>
              <p:nvPr/>
            </p:nvSpPr>
            <p:spPr>
              <a:xfrm>
                <a:off x="6961068" y="2649069"/>
                <a:ext cx="129938" cy="226291"/>
              </a:xfrm>
              <a:custGeom>
                <a:avLst/>
                <a:gdLst/>
                <a:ahLst/>
                <a:cxnLst/>
                <a:rect l="l" t="t" r="r" b="b"/>
                <a:pathLst>
                  <a:path w="1977" h="3443" extrusionOk="0">
                    <a:moveTo>
                      <a:pt x="323" y="1"/>
                    </a:moveTo>
                    <a:cubicBezTo>
                      <a:pt x="259" y="1"/>
                      <a:pt x="207" y="49"/>
                      <a:pt x="200" y="111"/>
                    </a:cubicBezTo>
                    <a:lnTo>
                      <a:pt x="9" y="1922"/>
                    </a:lnTo>
                    <a:cubicBezTo>
                      <a:pt x="1" y="1994"/>
                      <a:pt x="57" y="2058"/>
                      <a:pt x="131" y="2058"/>
                    </a:cubicBezTo>
                    <a:lnTo>
                      <a:pt x="761" y="2058"/>
                    </a:lnTo>
                    <a:cubicBezTo>
                      <a:pt x="837" y="2058"/>
                      <a:pt x="895" y="2125"/>
                      <a:pt x="883" y="2202"/>
                    </a:cubicBezTo>
                    <a:lnTo>
                      <a:pt x="692" y="3299"/>
                    </a:lnTo>
                    <a:cubicBezTo>
                      <a:pt x="677" y="3385"/>
                      <a:pt x="746" y="3443"/>
                      <a:pt x="815" y="3443"/>
                    </a:cubicBezTo>
                    <a:cubicBezTo>
                      <a:pt x="857" y="3443"/>
                      <a:pt x="898" y="3422"/>
                      <a:pt x="922" y="3375"/>
                    </a:cubicBezTo>
                    <a:lnTo>
                      <a:pt x="1936" y="1365"/>
                    </a:lnTo>
                    <a:cubicBezTo>
                      <a:pt x="1977" y="1283"/>
                      <a:pt x="1917" y="1187"/>
                      <a:pt x="1825" y="1187"/>
                    </a:cubicBezTo>
                    <a:lnTo>
                      <a:pt x="1107" y="1187"/>
                    </a:lnTo>
                    <a:cubicBezTo>
                      <a:pt x="1014" y="1187"/>
                      <a:pt x="955" y="1086"/>
                      <a:pt x="999" y="1006"/>
                    </a:cubicBezTo>
                    <a:lnTo>
                      <a:pt x="1444" y="183"/>
                    </a:lnTo>
                    <a:cubicBezTo>
                      <a:pt x="1488" y="101"/>
                      <a:pt x="1428" y="1"/>
                      <a:pt x="1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68"/>
              <p:cNvSpPr/>
              <p:nvPr/>
            </p:nvSpPr>
            <p:spPr>
              <a:xfrm>
                <a:off x="6484504" y="1911584"/>
                <a:ext cx="1068228" cy="211897"/>
              </a:xfrm>
              <a:custGeom>
                <a:avLst/>
                <a:gdLst/>
                <a:ahLst/>
                <a:cxnLst/>
                <a:rect l="l" t="t" r="r" b="b"/>
                <a:pathLst>
                  <a:path w="16253" h="3224" extrusionOk="0">
                    <a:moveTo>
                      <a:pt x="67" y="0"/>
                    </a:moveTo>
                    <a:cubicBezTo>
                      <a:pt x="30" y="0"/>
                      <a:pt x="1" y="32"/>
                      <a:pt x="1" y="67"/>
                    </a:cubicBezTo>
                    <a:lnTo>
                      <a:pt x="1" y="3157"/>
                    </a:lnTo>
                    <a:cubicBezTo>
                      <a:pt x="1" y="3193"/>
                      <a:pt x="30" y="3223"/>
                      <a:pt x="67" y="3223"/>
                    </a:cubicBezTo>
                    <a:lnTo>
                      <a:pt x="16186" y="3223"/>
                    </a:lnTo>
                    <a:cubicBezTo>
                      <a:pt x="16223" y="3223"/>
                      <a:pt x="16253" y="3193"/>
                      <a:pt x="16253" y="3157"/>
                    </a:cubicBezTo>
                    <a:lnTo>
                      <a:pt x="16253" y="67"/>
                    </a:lnTo>
                    <a:cubicBezTo>
                      <a:pt x="16253" y="32"/>
                      <a:pt x="16223" y="0"/>
                      <a:pt x="16186" y="0"/>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68"/>
              <p:cNvSpPr/>
              <p:nvPr/>
            </p:nvSpPr>
            <p:spPr>
              <a:xfrm>
                <a:off x="6620421" y="1911584"/>
                <a:ext cx="746965" cy="211897"/>
              </a:xfrm>
              <a:custGeom>
                <a:avLst/>
                <a:gdLst/>
                <a:ahLst/>
                <a:cxnLst/>
                <a:rect l="l" t="t" r="r" b="b"/>
                <a:pathLst>
                  <a:path w="11365" h="3224" extrusionOk="0">
                    <a:moveTo>
                      <a:pt x="181" y="0"/>
                    </a:moveTo>
                    <a:cubicBezTo>
                      <a:pt x="81" y="0"/>
                      <a:pt x="0" y="82"/>
                      <a:pt x="0" y="183"/>
                    </a:cubicBezTo>
                    <a:lnTo>
                      <a:pt x="0" y="3042"/>
                    </a:lnTo>
                    <a:cubicBezTo>
                      <a:pt x="0" y="3141"/>
                      <a:pt x="82" y="3223"/>
                      <a:pt x="181" y="3223"/>
                    </a:cubicBezTo>
                    <a:cubicBezTo>
                      <a:pt x="282" y="3223"/>
                      <a:pt x="364" y="3141"/>
                      <a:pt x="364" y="3042"/>
                    </a:cubicBezTo>
                    <a:lnTo>
                      <a:pt x="364" y="183"/>
                    </a:lnTo>
                    <a:cubicBezTo>
                      <a:pt x="364" y="82"/>
                      <a:pt x="282" y="0"/>
                      <a:pt x="181" y="0"/>
                    </a:cubicBezTo>
                    <a:close/>
                    <a:moveTo>
                      <a:pt x="2382" y="0"/>
                    </a:moveTo>
                    <a:cubicBezTo>
                      <a:pt x="2282" y="0"/>
                      <a:pt x="2200" y="82"/>
                      <a:pt x="2200" y="183"/>
                    </a:cubicBezTo>
                    <a:lnTo>
                      <a:pt x="2200" y="3042"/>
                    </a:lnTo>
                    <a:cubicBezTo>
                      <a:pt x="2200" y="3141"/>
                      <a:pt x="2282" y="3223"/>
                      <a:pt x="2382" y="3223"/>
                    </a:cubicBezTo>
                    <a:cubicBezTo>
                      <a:pt x="2481" y="3223"/>
                      <a:pt x="2563" y="3141"/>
                      <a:pt x="2563" y="3042"/>
                    </a:cubicBezTo>
                    <a:lnTo>
                      <a:pt x="2563" y="183"/>
                    </a:lnTo>
                    <a:cubicBezTo>
                      <a:pt x="2563" y="82"/>
                      <a:pt x="2481" y="0"/>
                      <a:pt x="2382" y="0"/>
                    </a:cubicBezTo>
                    <a:close/>
                    <a:moveTo>
                      <a:pt x="4583" y="0"/>
                    </a:moveTo>
                    <a:cubicBezTo>
                      <a:pt x="4483" y="0"/>
                      <a:pt x="4401" y="82"/>
                      <a:pt x="4401" y="183"/>
                    </a:cubicBezTo>
                    <a:lnTo>
                      <a:pt x="4401" y="3042"/>
                    </a:lnTo>
                    <a:cubicBezTo>
                      <a:pt x="4401" y="3141"/>
                      <a:pt x="4483" y="3223"/>
                      <a:pt x="4583" y="3223"/>
                    </a:cubicBezTo>
                    <a:cubicBezTo>
                      <a:pt x="4682" y="3223"/>
                      <a:pt x="4764" y="3141"/>
                      <a:pt x="4764" y="3042"/>
                    </a:cubicBezTo>
                    <a:lnTo>
                      <a:pt x="4764" y="183"/>
                    </a:lnTo>
                    <a:cubicBezTo>
                      <a:pt x="4764" y="82"/>
                      <a:pt x="4682" y="0"/>
                      <a:pt x="4583" y="0"/>
                    </a:cubicBezTo>
                    <a:close/>
                    <a:moveTo>
                      <a:pt x="6782" y="0"/>
                    </a:moveTo>
                    <a:cubicBezTo>
                      <a:pt x="6683" y="0"/>
                      <a:pt x="6601" y="82"/>
                      <a:pt x="6601" y="183"/>
                    </a:cubicBezTo>
                    <a:lnTo>
                      <a:pt x="6601" y="3042"/>
                    </a:lnTo>
                    <a:cubicBezTo>
                      <a:pt x="6601" y="3141"/>
                      <a:pt x="6682" y="3223"/>
                      <a:pt x="6782" y="3223"/>
                    </a:cubicBezTo>
                    <a:cubicBezTo>
                      <a:pt x="6883" y="3223"/>
                      <a:pt x="6965" y="3141"/>
                      <a:pt x="6965" y="3042"/>
                    </a:cubicBezTo>
                    <a:lnTo>
                      <a:pt x="6965" y="183"/>
                    </a:lnTo>
                    <a:cubicBezTo>
                      <a:pt x="6965" y="82"/>
                      <a:pt x="6883" y="0"/>
                      <a:pt x="6782" y="0"/>
                    </a:cubicBezTo>
                    <a:close/>
                    <a:moveTo>
                      <a:pt x="8983" y="0"/>
                    </a:moveTo>
                    <a:cubicBezTo>
                      <a:pt x="8883" y="0"/>
                      <a:pt x="8801" y="82"/>
                      <a:pt x="8801" y="183"/>
                    </a:cubicBezTo>
                    <a:lnTo>
                      <a:pt x="8801" y="3042"/>
                    </a:lnTo>
                    <a:cubicBezTo>
                      <a:pt x="8801" y="3141"/>
                      <a:pt x="8883" y="3223"/>
                      <a:pt x="8983" y="3223"/>
                    </a:cubicBezTo>
                    <a:cubicBezTo>
                      <a:pt x="9083" y="3223"/>
                      <a:pt x="9164" y="3141"/>
                      <a:pt x="9164" y="3042"/>
                    </a:cubicBezTo>
                    <a:lnTo>
                      <a:pt x="9164" y="183"/>
                    </a:lnTo>
                    <a:cubicBezTo>
                      <a:pt x="9164" y="82"/>
                      <a:pt x="9083" y="0"/>
                      <a:pt x="8983" y="0"/>
                    </a:cubicBezTo>
                    <a:close/>
                    <a:moveTo>
                      <a:pt x="11184" y="0"/>
                    </a:moveTo>
                    <a:cubicBezTo>
                      <a:pt x="11083" y="0"/>
                      <a:pt x="11001" y="82"/>
                      <a:pt x="11001" y="183"/>
                    </a:cubicBezTo>
                    <a:lnTo>
                      <a:pt x="11001" y="3042"/>
                    </a:lnTo>
                    <a:cubicBezTo>
                      <a:pt x="11001" y="3141"/>
                      <a:pt x="11083" y="3223"/>
                      <a:pt x="11184" y="3223"/>
                    </a:cubicBezTo>
                    <a:cubicBezTo>
                      <a:pt x="11283" y="3223"/>
                      <a:pt x="11365" y="3141"/>
                      <a:pt x="11365" y="3042"/>
                    </a:cubicBezTo>
                    <a:lnTo>
                      <a:pt x="11365" y="183"/>
                    </a:lnTo>
                    <a:cubicBezTo>
                      <a:pt x="11365" y="82"/>
                      <a:pt x="11283" y="0"/>
                      <a:pt x="11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68"/>
              <p:cNvSpPr/>
              <p:nvPr/>
            </p:nvSpPr>
            <p:spPr>
              <a:xfrm>
                <a:off x="8157507" y="4149277"/>
                <a:ext cx="3549" cy="394"/>
              </a:xfrm>
              <a:custGeom>
                <a:avLst/>
                <a:gdLst/>
                <a:ahLst/>
                <a:cxnLst/>
                <a:rect l="l" t="t" r="r" b="b"/>
                <a:pathLst>
                  <a:path w="54" h="6" extrusionOk="0">
                    <a:moveTo>
                      <a:pt x="3" y="0"/>
                    </a:moveTo>
                    <a:cubicBezTo>
                      <a:pt x="1" y="0"/>
                      <a:pt x="12" y="1"/>
                      <a:pt x="53" y="5"/>
                    </a:cubicBezTo>
                    <a:cubicBezTo>
                      <a:pt x="52" y="4"/>
                      <a:pt x="52" y="4"/>
                      <a:pt x="50" y="4"/>
                    </a:cubicBezTo>
                    <a:lnTo>
                      <a:pt x="49" y="4"/>
                    </a:lnTo>
                    <a:lnTo>
                      <a:pt x="15" y="1"/>
                    </a:lnTo>
                    <a:cubicBezTo>
                      <a:pt x="9" y="0"/>
                      <a:pt x="4" y="0"/>
                      <a:pt x="3"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68"/>
              <p:cNvSpPr/>
              <p:nvPr/>
            </p:nvSpPr>
            <p:spPr>
              <a:xfrm>
                <a:off x="6754038" y="3146663"/>
                <a:ext cx="1666326" cy="2017297"/>
              </a:xfrm>
              <a:custGeom>
                <a:avLst/>
                <a:gdLst/>
                <a:ahLst/>
                <a:cxnLst/>
                <a:rect l="l" t="t" r="r" b="b"/>
                <a:pathLst>
                  <a:path w="25353" h="30693" extrusionOk="0">
                    <a:moveTo>
                      <a:pt x="12053" y="0"/>
                    </a:moveTo>
                    <a:cubicBezTo>
                      <a:pt x="12007" y="0"/>
                      <a:pt x="11971" y="36"/>
                      <a:pt x="11971" y="81"/>
                    </a:cubicBezTo>
                    <a:lnTo>
                      <a:pt x="11971" y="8453"/>
                    </a:lnTo>
                    <a:cubicBezTo>
                      <a:pt x="11971" y="8498"/>
                      <a:pt x="12007" y="8535"/>
                      <a:pt x="12053" y="8535"/>
                    </a:cubicBezTo>
                    <a:lnTo>
                      <a:pt x="12936" y="8535"/>
                    </a:lnTo>
                    <a:cubicBezTo>
                      <a:pt x="12959" y="8794"/>
                      <a:pt x="12981" y="9051"/>
                      <a:pt x="13003" y="9309"/>
                    </a:cubicBezTo>
                    <a:cubicBezTo>
                      <a:pt x="13195" y="11609"/>
                      <a:pt x="13319" y="13920"/>
                      <a:pt x="13292" y="16228"/>
                    </a:cubicBezTo>
                    <a:cubicBezTo>
                      <a:pt x="13280" y="17378"/>
                      <a:pt x="13230" y="18529"/>
                      <a:pt x="13092" y="19670"/>
                    </a:cubicBezTo>
                    <a:cubicBezTo>
                      <a:pt x="13083" y="19735"/>
                      <a:pt x="13076" y="19799"/>
                      <a:pt x="13068" y="19862"/>
                    </a:cubicBezTo>
                    <a:cubicBezTo>
                      <a:pt x="13066" y="19868"/>
                      <a:pt x="13066" y="19874"/>
                      <a:pt x="13065" y="19878"/>
                    </a:cubicBezTo>
                    <a:cubicBezTo>
                      <a:pt x="13065" y="19882"/>
                      <a:pt x="13063" y="19886"/>
                      <a:pt x="13063" y="19892"/>
                    </a:cubicBezTo>
                    <a:cubicBezTo>
                      <a:pt x="13059" y="19923"/>
                      <a:pt x="13055" y="19956"/>
                      <a:pt x="13049" y="19987"/>
                    </a:cubicBezTo>
                    <a:cubicBezTo>
                      <a:pt x="13031" y="20120"/>
                      <a:pt x="13010" y="20253"/>
                      <a:pt x="12988" y="20384"/>
                    </a:cubicBezTo>
                    <a:cubicBezTo>
                      <a:pt x="12949" y="20616"/>
                      <a:pt x="12905" y="20848"/>
                      <a:pt x="12853" y="21077"/>
                    </a:cubicBezTo>
                    <a:cubicBezTo>
                      <a:pt x="12761" y="21491"/>
                      <a:pt x="12641" y="21895"/>
                      <a:pt x="12487" y="22291"/>
                    </a:cubicBezTo>
                    <a:cubicBezTo>
                      <a:pt x="12485" y="22296"/>
                      <a:pt x="12481" y="22305"/>
                      <a:pt x="12478" y="22313"/>
                    </a:cubicBezTo>
                    <a:cubicBezTo>
                      <a:pt x="12472" y="22326"/>
                      <a:pt x="12467" y="22339"/>
                      <a:pt x="12461" y="22353"/>
                    </a:cubicBezTo>
                    <a:cubicBezTo>
                      <a:pt x="12443" y="22394"/>
                      <a:pt x="12424" y="22433"/>
                      <a:pt x="12405" y="22474"/>
                    </a:cubicBezTo>
                    <a:cubicBezTo>
                      <a:pt x="12365" y="22558"/>
                      <a:pt x="12321" y="22640"/>
                      <a:pt x="12276" y="22720"/>
                    </a:cubicBezTo>
                    <a:cubicBezTo>
                      <a:pt x="12235" y="22790"/>
                      <a:pt x="12193" y="22859"/>
                      <a:pt x="12147" y="22925"/>
                    </a:cubicBezTo>
                    <a:cubicBezTo>
                      <a:pt x="12129" y="22952"/>
                      <a:pt x="12108" y="22980"/>
                      <a:pt x="12088" y="23007"/>
                    </a:cubicBezTo>
                    <a:cubicBezTo>
                      <a:pt x="12077" y="23020"/>
                      <a:pt x="12067" y="23034"/>
                      <a:pt x="12055" y="23047"/>
                    </a:cubicBezTo>
                    <a:cubicBezTo>
                      <a:pt x="12010" y="23102"/>
                      <a:pt x="11961" y="23154"/>
                      <a:pt x="11908" y="23202"/>
                    </a:cubicBezTo>
                    <a:cubicBezTo>
                      <a:pt x="11884" y="23226"/>
                      <a:pt x="11858" y="23249"/>
                      <a:pt x="11832" y="23272"/>
                    </a:cubicBezTo>
                    <a:cubicBezTo>
                      <a:pt x="11827" y="23277"/>
                      <a:pt x="11821" y="23282"/>
                      <a:pt x="11817" y="23284"/>
                    </a:cubicBezTo>
                    <a:cubicBezTo>
                      <a:pt x="11812" y="23287"/>
                      <a:pt x="11807" y="23291"/>
                      <a:pt x="11800" y="23296"/>
                    </a:cubicBezTo>
                    <a:cubicBezTo>
                      <a:pt x="11745" y="23331"/>
                      <a:pt x="11691" y="23366"/>
                      <a:pt x="11631" y="23397"/>
                    </a:cubicBezTo>
                    <a:cubicBezTo>
                      <a:pt x="11589" y="23420"/>
                      <a:pt x="11544" y="23440"/>
                      <a:pt x="11500" y="23460"/>
                    </a:cubicBezTo>
                    <a:cubicBezTo>
                      <a:pt x="11479" y="23469"/>
                      <a:pt x="11385" y="23511"/>
                      <a:pt x="11386" y="23511"/>
                    </a:cubicBezTo>
                    <a:cubicBezTo>
                      <a:pt x="11387" y="23511"/>
                      <a:pt x="11387" y="23511"/>
                      <a:pt x="11387" y="23511"/>
                    </a:cubicBezTo>
                    <a:lnTo>
                      <a:pt x="11387" y="23511"/>
                    </a:lnTo>
                    <a:cubicBezTo>
                      <a:pt x="10364" y="23933"/>
                      <a:pt x="9251" y="24149"/>
                      <a:pt x="8170" y="24361"/>
                    </a:cubicBezTo>
                    <a:cubicBezTo>
                      <a:pt x="6902" y="24609"/>
                      <a:pt x="5627" y="24815"/>
                      <a:pt x="4365" y="25084"/>
                    </a:cubicBezTo>
                    <a:cubicBezTo>
                      <a:pt x="3323" y="25304"/>
                      <a:pt x="2235" y="25543"/>
                      <a:pt x="1288" y="26045"/>
                    </a:cubicBezTo>
                    <a:cubicBezTo>
                      <a:pt x="605" y="26407"/>
                      <a:pt x="0" y="27024"/>
                      <a:pt x="202" y="27857"/>
                    </a:cubicBezTo>
                    <a:cubicBezTo>
                      <a:pt x="396" y="28653"/>
                      <a:pt x="1141" y="29272"/>
                      <a:pt x="1815" y="29665"/>
                    </a:cubicBezTo>
                    <a:cubicBezTo>
                      <a:pt x="3051" y="30385"/>
                      <a:pt x="4528" y="30692"/>
                      <a:pt x="5984" y="30692"/>
                    </a:cubicBezTo>
                    <a:cubicBezTo>
                      <a:pt x="6630" y="30692"/>
                      <a:pt x="7272" y="30632"/>
                      <a:pt x="7887" y="30520"/>
                    </a:cubicBezTo>
                    <a:cubicBezTo>
                      <a:pt x="10171" y="30104"/>
                      <a:pt x="12284" y="28781"/>
                      <a:pt x="13311" y="26648"/>
                    </a:cubicBezTo>
                    <a:cubicBezTo>
                      <a:pt x="13602" y="26043"/>
                      <a:pt x="13811" y="25402"/>
                      <a:pt x="13934" y="24742"/>
                    </a:cubicBezTo>
                    <a:cubicBezTo>
                      <a:pt x="14013" y="24318"/>
                      <a:pt x="14056" y="23889"/>
                      <a:pt x="14130" y="23467"/>
                    </a:cubicBezTo>
                    <a:cubicBezTo>
                      <a:pt x="14208" y="23034"/>
                      <a:pt x="14303" y="22606"/>
                      <a:pt x="14417" y="22183"/>
                    </a:cubicBezTo>
                    <a:cubicBezTo>
                      <a:pt x="14810" y="20727"/>
                      <a:pt x="15441" y="19337"/>
                      <a:pt x="16350" y="18131"/>
                    </a:cubicBezTo>
                    <a:cubicBezTo>
                      <a:pt x="17032" y="17225"/>
                      <a:pt x="17892" y="16432"/>
                      <a:pt x="18884" y="15882"/>
                    </a:cubicBezTo>
                    <a:cubicBezTo>
                      <a:pt x="18991" y="15823"/>
                      <a:pt x="19100" y="15766"/>
                      <a:pt x="19210" y="15712"/>
                    </a:cubicBezTo>
                    <a:cubicBezTo>
                      <a:pt x="19264" y="15687"/>
                      <a:pt x="19319" y="15662"/>
                      <a:pt x="19373" y="15638"/>
                    </a:cubicBezTo>
                    <a:cubicBezTo>
                      <a:pt x="19400" y="15625"/>
                      <a:pt x="19427" y="15614"/>
                      <a:pt x="19454" y="15602"/>
                    </a:cubicBezTo>
                    <a:cubicBezTo>
                      <a:pt x="19463" y="15598"/>
                      <a:pt x="19468" y="15595"/>
                      <a:pt x="19471" y="15594"/>
                    </a:cubicBezTo>
                    <a:cubicBezTo>
                      <a:pt x="19476" y="15592"/>
                      <a:pt x="19486" y="15588"/>
                      <a:pt x="19502" y="15582"/>
                    </a:cubicBezTo>
                    <a:cubicBezTo>
                      <a:pt x="19707" y="15502"/>
                      <a:pt x="19916" y="15428"/>
                      <a:pt x="20129" y="15372"/>
                    </a:cubicBezTo>
                    <a:cubicBezTo>
                      <a:pt x="20230" y="15345"/>
                      <a:pt x="20330" y="15321"/>
                      <a:pt x="20432" y="15301"/>
                    </a:cubicBezTo>
                    <a:cubicBezTo>
                      <a:pt x="20481" y="15291"/>
                      <a:pt x="20531" y="15283"/>
                      <a:pt x="20580" y="15274"/>
                    </a:cubicBezTo>
                    <a:cubicBezTo>
                      <a:pt x="20599" y="15271"/>
                      <a:pt x="20619" y="15268"/>
                      <a:pt x="20639" y="15265"/>
                    </a:cubicBezTo>
                    <a:lnTo>
                      <a:pt x="20639" y="15265"/>
                    </a:lnTo>
                    <a:cubicBezTo>
                      <a:pt x="20613" y="15270"/>
                      <a:pt x="20604" y="15271"/>
                      <a:pt x="20605" y="15271"/>
                    </a:cubicBezTo>
                    <a:cubicBezTo>
                      <a:pt x="20606" y="15271"/>
                      <a:pt x="20662" y="15263"/>
                      <a:pt x="20678" y="15262"/>
                    </a:cubicBezTo>
                    <a:cubicBezTo>
                      <a:pt x="20807" y="15248"/>
                      <a:pt x="20938" y="15240"/>
                      <a:pt x="21068" y="15240"/>
                    </a:cubicBezTo>
                    <a:cubicBezTo>
                      <a:pt x="21121" y="15240"/>
                      <a:pt x="21174" y="15242"/>
                      <a:pt x="21226" y="15245"/>
                    </a:cubicBezTo>
                    <a:cubicBezTo>
                      <a:pt x="21270" y="15246"/>
                      <a:pt x="21312" y="15250"/>
                      <a:pt x="21356" y="15254"/>
                    </a:cubicBezTo>
                    <a:cubicBezTo>
                      <a:pt x="21360" y="15254"/>
                      <a:pt x="21365" y="15256"/>
                      <a:pt x="21370" y="15256"/>
                    </a:cubicBezTo>
                    <a:cubicBezTo>
                      <a:pt x="21380" y="15256"/>
                      <a:pt x="21393" y="15257"/>
                      <a:pt x="21403" y="15260"/>
                    </a:cubicBezTo>
                    <a:cubicBezTo>
                      <a:pt x="21405" y="15260"/>
                      <a:pt x="21408" y="15260"/>
                      <a:pt x="21410" y="15261"/>
                    </a:cubicBezTo>
                    <a:lnTo>
                      <a:pt x="21410" y="15261"/>
                    </a:lnTo>
                    <a:cubicBezTo>
                      <a:pt x="21488" y="15275"/>
                      <a:pt x="21566" y="15289"/>
                      <a:pt x="21643" y="15310"/>
                    </a:cubicBezTo>
                    <a:cubicBezTo>
                      <a:pt x="21654" y="15312"/>
                      <a:pt x="21666" y="15315"/>
                      <a:pt x="21677" y="15320"/>
                    </a:cubicBezTo>
                    <a:cubicBezTo>
                      <a:pt x="21599" y="15461"/>
                      <a:pt x="21547" y="15560"/>
                      <a:pt x="21547" y="15560"/>
                    </a:cubicBezTo>
                    <a:cubicBezTo>
                      <a:pt x="21503" y="15623"/>
                      <a:pt x="22555" y="16060"/>
                      <a:pt x="23057" y="16207"/>
                    </a:cubicBezTo>
                    <a:cubicBezTo>
                      <a:pt x="23081" y="16279"/>
                      <a:pt x="23137" y="16340"/>
                      <a:pt x="23219" y="16364"/>
                    </a:cubicBezTo>
                    <a:lnTo>
                      <a:pt x="23222" y="16364"/>
                    </a:lnTo>
                    <a:cubicBezTo>
                      <a:pt x="23244" y="16371"/>
                      <a:pt x="23266" y="16374"/>
                      <a:pt x="23289" y="16374"/>
                    </a:cubicBezTo>
                    <a:cubicBezTo>
                      <a:pt x="23315" y="16374"/>
                      <a:pt x="23341" y="16370"/>
                      <a:pt x="23366" y="16361"/>
                    </a:cubicBezTo>
                    <a:cubicBezTo>
                      <a:pt x="23629" y="16275"/>
                      <a:pt x="24556" y="15963"/>
                      <a:pt x="25174" y="15655"/>
                    </a:cubicBezTo>
                    <a:cubicBezTo>
                      <a:pt x="25348" y="15567"/>
                      <a:pt x="25352" y="15317"/>
                      <a:pt x="25180" y="15225"/>
                    </a:cubicBezTo>
                    <a:cubicBezTo>
                      <a:pt x="24915" y="15085"/>
                      <a:pt x="24495" y="14921"/>
                      <a:pt x="23909" y="14863"/>
                    </a:cubicBezTo>
                    <a:cubicBezTo>
                      <a:pt x="23900" y="14862"/>
                      <a:pt x="23891" y="14862"/>
                      <a:pt x="23882" y="14862"/>
                    </a:cubicBezTo>
                    <a:cubicBezTo>
                      <a:pt x="23803" y="14862"/>
                      <a:pt x="23727" y="14901"/>
                      <a:pt x="23681" y="14968"/>
                    </a:cubicBezTo>
                    <a:cubicBezTo>
                      <a:pt x="23212" y="14746"/>
                      <a:pt x="22327" y="14361"/>
                      <a:pt x="22272" y="14347"/>
                    </a:cubicBezTo>
                    <a:cubicBezTo>
                      <a:pt x="22272" y="14347"/>
                      <a:pt x="22271" y="14347"/>
                      <a:pt x="22271" y="14347"/>
                    </a:cubicBezTo>
                    <a:cubicBezTo>
                      <a:pt x="22244" y="14347"/>
                      <a:pt x="22150" y="14488"/>
                      <a:pt x="22039" y="14675"/>
                    </a:cubicBezTo>
                    <a:cubicBezTo>
                      <a:pt x="21727" y="14562"/>
                      <a:pt x="21396" y="14515"/>
                      <a:pt x="21062" y="14515"/>
                    </a:cubicBezTo>
                    <a:cubicBezTo>
                      <a:pt x="20725" y="14515"/>
                      <a:pt x="20385" y="14563"/>
                      <a:pt x="20063" y="14640"/>
                    </a:cubicBezTo>
                    <a:cubicBezTo>
                      <a:pt x="19049" y="14880"/>
                      <a:pt x="18124" y="15423"/>
                      <a:pt x="17322" y="16077"/>
                    </a:cubicBezTo>
                    <a:cubicBezTo>
                      <a:pt x="14981" y="17984"/>
                      <a:pt x="13740" y="20971"/>
                      <a:pt x="13332" y="23899"/>
                    </a:cubicBezTo>
                    <a:cubicBezTo>
                      <a:pt x="13239" y="24565"/>
                      <a:pt x="13103" y="25263"/>
                      <a:pt x="12846" y="25915"/>
                    </a:cubicBezTo>
                    <a:cubicBezTo>
                      <a:pt x="12668" y="26370"/>
                      <a:pt x="12306" y="27006"/>
                      <a:pt x="12015" y="27376"/>
                    </a:cubicBezTo>
                    <a:cubicBezTo>
                      <a:pt x="11318" y="28263"/>
                      <a:pt x="10484" y="28863"/>
                      <a:pt x="9445" y="29310"/>
                    </a:cubicBezTo>
                    <a:cubicBezTo>
                      <a:pt x="9439" y="29313"/>
                      <a:pt x="9435" y="29314"/>
                      <a:pt x="9431" y="29316"/>
                    </a:cubicBezTo>
                    <a:cubicBezTo>
                      <a:pt x="9425" y="29318"/>
                      <a:pt x="9418" y="29321"/>
                      <a:pt x="9407" y="29326"/>
                    </a:cubicBezTo>
                    <a:cubicBezTo>
                      <a:pt x="9376" y="29338"/>
                      <a:pt x="9344" y="29351"/>
                      <a:pt x="9313" y="29364"/>
                    </a:cubicBezTo>
                    <a:cubicBezTo>
                      <a:pt x="9251" y="29388"/>
                      <a:pt x="9188" y="29412"/>
                      <a:pt x="9124" y="29434"/>
                    </a:cubicBezTo>
                    <a:cubicBezTo>
                      <a:pt x="8987" y="29485"/>
                      <a:pt x="8848" y="29532"/>
                      <a:pt x="8708" y="29574"/>
                    </a:cubicBezTo>
                    <a:cubicBezTo>
                      <a:pt x="8451" y="29653"/>
                      <a:pt x="8190" y="29720"/>
                      <a:pt x="7925" y="29775"/>
                    </a:cubicBezTo>
                    <a:cubicBezTo>
                      <a:pt x="7374" y="29891"/>
                      <a:pt x="6953" y="29939"/>
                      <a:pt x="6363" y="29957"/>
                    </a:cubicBezTo>
                    <a:cubicBezTo>
                      <a:pt x="6262" y="29960"/>
                      <a:pt x="6161" y="29962"/>
                      <a:pt x="6059" y="29962"/>
                    </a:cubicBezTo>
                    <a:cubicBezTo>
                      <a:pt x="5639" y="29962"/>
                      <a:pt x="5218" y="29936"/>
                      <a:pt x="4800" y="29881"/>
                    </a:cubicBezTo>
                    <a:cubicBezTo>
                      <a:pt x="4803" y="29881"/>
                      <a:pt x="4704" y="29867"/>
                      <a:pt x="4686" y="29864"/>
                    </a:cubicBezTo>
                    <a:cubicBezTo>
                      <a:pt x="4623" y="29854"/>
                      <a:pt x="4561" y="29844"/>
                      <a:pt x="4500" y="29833"/>
                    </a:cubicBezTo>
                    <a:cubicBezTo>
                      <a:pt x="4368" y="29810"/>
                      <a:pt x="4236" y="29785"/>
                      <a:pt x="4106" y="29755"/>
                    </a:cubicBezTo>
                    <a:cubicBezTo>
                      <a:pt x="3872" y="29704"/>
                      <a:pt x="3640" y="29644"/>
                      <a:pt x="3411" y="29571"/>
                    </a:cubicBezTo>
                    <a:cubicBezTo>
                      <a:pt x="3300" y="29536"/>
                      <a:pt x="3192" y="29499"/>
                      <a:pt x="3083" y="29460"/>
                    </a:cubicBezTo>
                    <a:cubicBezTo>
                      <a:pt x="3029" y="29440"/>
                      <a:pt x="2975" y="29420"/>
                      <a:pt x="2923" y="29399"/>
                    </a:cubicBezTo>
                    <a:cubicBezTo>
                      <a:pt x="2896" y="29389"/>
                      <a:pt x="2871" y="29379"/>
                      <a:pt x="2845" y="29368"/>
                    </a:cubicBezTo>
                    <a:cubicBezTo>
                      <a:pt x="2833" y="29364"/>
                      <a:pt x="2824" y="29359"/>
                      <a:pt x="2817" y="29358"/>
                    </a:cubicBezTo>
                    <a:cubicBezTo>
                      <a:pt x="2816" y="29357"/>
                      <a:pt x="2811" y="29354"/>
                      <a:pt x="2803" y="29351"/>
                    </a:cubicBezTo>
                    <a:cubicBezTo>
                      <a:pt x="2606" y="29265"/>
                      <a:pt x="2413" y="29171"/>
                      <a:pt x="2226" y="29064"/>
                    </a:cubicBezTo>
                    <a:cubicBezTo>
                      <a:pt x="2055" y="28966"/>
                      <a:pt x="1891" y="28860"/>
                      <a:pt x="1733" y="28743"/>
                    </a:cubicBezTo>
                    <a:cubicBezTo>
                      <a:pt x="1729" y="28739"/>
                      <a:pt x="1675" y="28697"/>
                      <a:pt x="1662" y="28687"/>
                    </a:cubicBezTo>
                    <a:cubicBezTo>
                      <a:pt x="1625" y="28656"/>
                      <a:pt x="1590" y="28626"/>
                      <a:pt x="1555" y="28595"/>
                    </a:cubicBezTo>
                    <a:cubicBezTo>
                      <a:pt x="1480" y="28528"/>
                      <a:pt x="1408" y="28459"/>
                      <a:pt x="1340" y="28387"/>
                    </a:cubicBezTo>
                    <a:cubicBezTo>
                      <a:pt x="1289" y="28332"/>
                      <a:pt x="1241" y="28277"/>
                      <a:pt x="1194" y="28219"/>
                    </a:cubicBezTo>
                    <a:lnTo>
                      <a:pt x="1194" y="28219"/>
                    </a:lnTo>
                    <a:cubicBezTo>
                      <a:pt x="1195" y="28219"/>
                      <a:pt x="1195" y="28219"/>
                      <a:pt x="1195" y="28219"/>
                    </a:cubicBezTo>
                    <a:cubicBezTo>
                      <a:pt x="1196" y="28219"/>
                      <a:pt x="1146" y="28153"/>
                      <a:pt x="1134" y="28137"/>
                    </a:cubicBezTo>
                    <a:cubicBezTo>
                      <a:pt x="1107" y="28097"/>
                      <a:pt x="1081" y="28058"/>
                      <a:pt x="1056" y="28017"/>
                    </a:cubicBezTo>
                    <a:cubicBezTo>
                      <a:pt x="1030" y="27976"/>
                      <a:pt x="1008" y="27935"/>
                      <a:pt x="985" y="27892"/>
                    </a:cubicBezTo>
                    <a:cubicBezTo>
                      <a:pt x="975" y="27871"/>
                      <a:pt x="946" y="27795"/>
                      <a:pt x="944" y="27795"/>
                    </a:cubicBezTo>
                    <a:cubicBezTo>
                      <a:pt x="944" y="27795"/>
                      <a:pt x="944" y="27795"/>
                      <a:pt x="944" y="27795"/>
                    </a:cubicBezTo>
                    <a:cubicBezTo>
                      <a:pt x="926" y="27730"/>
                      <a:pt x="909" y="27665"/>
                      <a:pt x="889" y="27600"/>
                    </a:cubicBezTo>
                    <a:cubicBezTo>
                      <a:pt x="888" y="27586"/>
                      <a:pt x="885" y="27571"/>
                      <a:pt x="885" y="27559"/>
                    </a:cubicBezTo>
                    <a:cubicBezTo>
                      <a:pt x="885" y="27529"/>
                      <a:pt x="886" y="27499"/>
                      <a:pt x="886" y="27470"/>
                    </a:cubicBezTo>
                    <a:cubicBezTo>
                      <a:pt x="885" y="27464"/>
                      <a:pt x="885" y="27458"/>
                      <a:pt x="885" y="27453"/>
                    </a:cubicBezTo>
                    <a:cubicBezTo>
                      <a:pt x="886" y="27451"/>
                      <a:pt x="886" y="27448"/>
                      <a:pt x="888" y="27447"/>
                    </a:cubicBezTo>
                    <a:cubicBezTo>
                      <a:pt x="898" y="27409"/>
                      <a:pt x="907" y="27369"/>
                      <a:pt x="917" y="27331"/>
                    </a:cubicBezTo>
                    <a:cubicBezTo>
                      <a:pt x="919" y="27324"/>
                      <a:pt x="920" y="27317"/>
                      <a:pt x="922" y="27313"/>
                    </a:cubicBezTo>
                    <a:cubicBezTo>
                      <a:pt x="923" y="27311"/>
                      <a:pt x="924" y="27309"/>
                      <a:pt x="926" y="27306"/>
                    </a:cubicBezTo>
                    <a:cubicBezTo>
                      <a:pt x="944" y="27275"/>
                      <a:pt x="958" y="27242"/>
                      <a:pt x="977" y="27212"/>
                    </a:cubicBezTo>
                    <a:cubicBezTo>
                      <a:pt x="993" y="27186"/>
                      <a:pt x="1012" y="27162"/>
                      <a:pt x="1029" y="27137"/>
                    </a:cubicBezTo>
                    <a:lnTo>
                      <a:pt x="1029" y="27137"/>
                    </a:lnTo>
                    <a:cubicBezTo>
                      <a:pt x="1016" y="27156"/>
                      <a:pt x="1012" y="27164"/>
                      <a:pt x="1013" y="27164"/>
                    </a:cubicBezTo>
                    <a:cubicBezTo>
                      <a:pt x="1015" y="27164"/>
                      <a:pt x="1063" y="27099"/>
                      <a:pt x="1080" y="27081"/>
                    </a:cubicBezTo>
                    <a:cubicBezTo>
                      <a:pt x="1130" y="27026"/>
                      <a:pt x="1186" y="26979"/>
                      <a:pt x="1240" y="26930"/>
                    </a:cubicBezTo>
                    <a:lnTo>
                      <a:pt x="1240" y="26930"/>
                    </a:lnTo>
                    <a:cubicBezTo>
                      <a:pt x="1242" y="26929"/>
                      <a:pt x="1243" y="26928"/>
                      <a:pt x="1244" y="26928"/>
                    </a:cubicBezTo>
                    <a:lnTo>
                      <a:pt x="1244" y="26928"/>
                    </a:lnTo>
                    <a:cubicBezTo>
                      <a:pt x="1246" y="26927"/>
                      <a:pt x="1248" y="26925"/>
                      <a:pt x="1250" y="26923"/>
                    </a:cubicBezTo>
                    <a:lnTo>
                      <a:pt x="1250" y="26923"/>
                    </a:lnTo>
                    <a:cubicBezTo>
                      <a:pt x="1254" y="26921"/>
                      <a:pt x="1257" y="26918"/>
                      <a:pt x="1261" y="26914"/>
                    </a:cubicBezTo>
                    <a:cubicBezTo>
                      <a:pt x="1271" y="26907"/>
                      <a:pt x="1281" y="26899"/>
                      <a:pt x="1281" y="26899"/>
                    </a:cubicBezTo>
                    <a:lnTo>
                      <a:pt x="1281" y="26899"/>
                    </a:lnTo>
                    <a:cubicBezTo>
                      <a:pt x="1281" y="26899"/>
                      <a:pt x="1278" y="26902"/>
                      <a:pt x="1271" y="26907"/>
                    </a:cubicBezTo>
                    <a:cubicBezTo>
                      <a:pt x="1278" y="26903"/>
                      <a:pt x="1283" y="26899"/>
                      <a:pt x="1291" y="26894"/>
                    </a:cubicBezTo>
                    <a:cubicBezTo>
                      <a:pt x="1334" y="26863"/>
                      <a:pt x="1378" y="26834"/>
                      <a:pt x="1422" y="26805"/>
                    </a:cubicBezTo>
                    <a:cubicBezTo>
                      <a:pt x="1594" y="26696"/>
                      <a:pt x="1777" y="26605"/>
                      <a:pt x="1962" y="26523"/>
                    </a:cubicBezTo>
                    <a:cubicBezTo>
                      <a:pt x="1977" y="26516"/>
                      <a:pt x="1993" y="26510"/>
                      <a:pt x="2009" y="26503"/>
                    </a:cubicBezTo>
                    <a:cubicBezTo>
                      <a:pt x="2021" y="26497"/>
                      <a:pt x="2048" y="26486"/>
                      <a:pt x="2055" y="26483"/>
                    </a:cubicBezTo>
                    <a:cubicBezTo>
                      <a:pt x="2110" y="26462"/>
                      <a:pt x="2164" y="26441"/>
                      <a:pt x="2218" y="26419"/>
                    </a:cubicBezTo>
                    <a:cubicBezTo>
                      <a:pt x="2342" y="26373"/>
                      <a:pt x="2467" y="26330"/>
                      <a:pt x="2592" y="26289"/>
                    </a:cubicBezTo>
                    <a:cubicBezTo>
                      <a:pt x="2844" y="26206"/>
                      <a:pt x="3098" y="26133"/>
                      <a:pt x="3353" y="26066"/>
                    </a:cubicBezTo>
                    <a:cubicBezTo>
                      <a:pt x="4566" y="25745"/>
                      <a:pt x="5805" y="25535"/>
                      <a:pt x="7038" y="25308"/>
                    </a:cubicBezTo>
                    <a:cubicBezTo>
                      <a:pt x="8229" y="25091"/>
                      <a:pt x="9431" y="24882"/>
                      <a:pt x="10597" y="24545"/>
                    </a:cubicBezTo>
                    <a:cubicBezTo>
                      <a:pt x="11073" y="24408"/>
                      <a:pt x="11557" y="24251"/>
                      <a:pt x="11999" y="24024"/>
                    </a:cubicBezTo>
                    <a:cubicBezTo>
                      <a:pt x="12299" y="23868"/>
                      <a:pt x="12533" y="23624"/>
                      <a:pt x="12730" y="23354"/>
                    </a:cubicBezTo>
                    <a:cubicBezTo>
                      <a:pt x="13202" y="22708"/>
                      <a:pt x="13428" y="21875"/>
                      <a:pt x="13589" y="21102"/>
                    </a:cubicBezTo>
                    <a:cubicBezTo>
                      <a:pt x="13808" y="20050"/>
                      <a:pt x="13909" y="18973"/>
                      <a:pt x="13967" y="17902"/>
                    </a:cubicBezTo>
                    <a:cubicBezTo>
                      <a:pt x="14092" y="15539"/>
                      <a:pt x="14002" y="13163"/>
                      <a:pt x="13841" y="10804"/>
                    </a:cubicBezTo>
                    <a:cubicBezTo>
                      <a:pt x="13790" y="10046"/>
                      <a:pt x="13730" y="9290"/>
                      <a:pt x="13661" y="8535"/>
                    </a:cubicBezTo>
                    <a:lnTo>
                      <a:pt x="14015" y="8535"/>
                    </a:lnTo>
                    <a:cubicBezTo>
                      <a:pt x="14060" y="8535"/>
                      <a:pt x="14097" y="8498"/>
                      <a:pt x="14097" y="8453"/>
                    </a:cubicBezTo>
                    <a:lnTo>
                      <a:pt x="14097" y="81"/>
                    </a:lnTo>
                    <a:cubicBezTo>
                      <a:pt x="14097" y="36"/>
                      <a:pt x="14060" y="0"/>
                      <a:pt x="14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9" name="Google Shape;5159;p68"/>
            <p:cNvSpPr/>
            <p:nvPr/>
          </p:nvSpPr>
          <p:spPr>
            <a:xfrm>
              <a:off x="4796238" y="1352303"/>
              <a:ext cx="315309" cy="401430"/>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68"/>
            <p:cNvSpPr/>
            <p:nvPr/>
          </p:nvSpPr>
          <p:spPr>
            <a:xfrm flipH="1">
              <a:off x="4286800" y="1169523"/>
              <a:ext cx="232579" cy="296092"/>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68"/>
            <p:cNvSpPr/>
            <p:nvPr/>
          </p:nvSpPr>
          <p:spPr>
            <a:xfrm>
              <a:off x="4524715" y="698423"/>
              <a:ext cx="458114" cy="1021753"/>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3" name="Google Shape;5163;p68"/>
          <p:cNvSpPr txBox="1">
            <a:spLocks noGrp="1"/>
          </p:cNvSpPr>
          <p:nvPr>
            <p:ph type="title" idx="2"/>
          </p:nvPr>
        </p:nvSpPr>
        <p:spPr>
          <a:xfrm>
            <a:off x="713250" y="1969635"/>
            <a:ext cx="1356600" cy="95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165" name="Google Shape;5165;p68"/>
          <p:cNvSpPr/>
          <p:nvPr/>
        </p:nvSpPr>
        <p:spPr>
          <a:xfrm>
            <a:off x="713250" y="3011185"/>
            <a:ext cx="7717500" cy="10611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68"/>
          <p:cNvSpPr/>
          <p:nvPr/>
        </p:nvSpPr>
        <p:spPr>
          <a:xfrm rot="-5400000">
            <a:off x="6148927" y="216061"/>
            <a:ext cx="4226946" cy="930116"/>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67" name="Google Shape;5167;p68"/>
          <p:cNvSpPr txBox="1">
            <a:spLocks noGrp="1"/>
          </p:cNvSpPr>
          <p:nvPr>
            <p:ph type="title"/>
          </p:nvPr>
        </p:nvSpPr>
        <p:spPr>
          <a:xfrm>
            <a:off x="713250" y="3093515"/>
            <a:ext cx="7717500" cy="896400"/>
          </a:xfrm>
          <a:prstGeom prst="rect">
            <a:avLst/>
          </a:prstGeom>
        </p:spPr>
        <p:txBody>
          <a:bodyPr spcFirstLastPara="1" wrap="square" lIns="91425" tIns="91425" rIns="91425" bIns="91425" anchor="ctr" anchorCtr="0">
            <a:noAutofit/>
          </a:bodyPr>
          <a:lstStyle/>
          <a:p>
            <a:pPr algn="l"/>
            <a:r>
              <a:rPr lang="en-US" sz="4800" b="1" i="0" dirty="0">
                <a:solidFill>
                  <a:schemeClr val="tx2"/>
                </a:solidFill>
                <a:effectLst/>
                <a:latin typeface="Source Sans Pro" panose="020B0503030403020204" pitchFamily="34" charset="0"/>
              </a:rPr>
              <a:t>EV types Sales in the world</a:t>
            </a:r>
          </a:p>
        </p:txBody>
      </p:sp>
    </p:spTree>
    <p:extLst>
      <p:ext uri="{BB962C8B-B14F-4D97-AF65-F5344CB8AC3E}">
        <p14:creationId xmlns:p14="http://schemas.microsoft.com/office/powerpoint/2010/main" val="3326379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F77EF858-1E15-A182-A356-5DF363B406F9}"/>
            </a:ext>
          </a:extLst>
        </p:cNvPr>
        <p:cNvGrpSpPr/>
        <p:nvPr/>
      </p:nvGrpSpPr>
      <p:grpSpPr>
        <a:xfrm>
          <a:off x="0" y="0"/>
          <a:ext cx="0" cy="0"/>
          <a:chOff x="0" y="0"/>
          <a:chExt cx="0" cy="0"/>
        </a:xfrm>
      </p:grpSpPr>
      <p:sp>
        <p:nvSpPr>
          <p:cNvPr id="675" name="Google Shape;675;p50">
            <a:extLst>
              <a:ext uri="{FF2B5EF4-FFF2-40B4-BE49-F238E27FC236}">
                <a16:creationId xmlns:a16="http://schemas.microsoft.com/office/drawing/2014/main" id="{62A8D95E-8163-B0F9-3097-2DB89B008487}"/>
              </a:ext>
            </a:extLst>
          </p:cNvPr>
          <p:cNvSpPr/>
          <p:nvPr/>
        </p:nvSpPr>
        <p:spPr>
          <a:xfrm flipH="1">
            <a:off x="2352875" y="1306275"/>
            <a:ext cx="6261300" cy="24645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76" name="Google Shape;676;p50">
            <a:extLst>
              <a:ext uri="{FF2B5EF4-FFF2-40B4-BE49-F238E27FC236}">
                <a16:creationId xmlns:a16="http://schemas.microsoft.com/office/drawing/2014/main" id="{85BA1B2D-1FB9-DC39-E740-410FAE109525}"/>
              </a:ext>
            </a:extLst>
          </p:cNvPr>
          <p:cNvGrpSpPr/>
          <p:nvPr/>
        </p:nvGrpSpPr>
        <p:grpSpPr>
          <a:xfrm flipH="1">
            <a:off x="-1079700" y="1577485"/>
            <a:ext cx="5069280" cy="3675698"/>
            <a:chOff x="4352672" y="1794325"/>
            <a:chExt cx="4618934" cy="3349155"/>
          </a:xfrm>
        </p:grpSpPr>
        <p:sp>
          <p:nvSpPr>
            <p:cNvPr id="677" name="Google Shape;677;p50">
              <a:extLst>
                <a:ext uri="{FF2B5EF4-FFF2-40B4-BE49-F238E27FC236}">
                  <a16:creationId xmlns:a16="http://schemas.microsoft.com/office/drawing/2014/main" id="{30745B94-D579-F8EA-62F8-CE8C4CEA0D00}"/>
                </a:ext>
              </a:extLst>
            </p:cNvPr>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a:extLst>
                <a:ext uri="{FF2B5EF4-FFF2-40B4-BE49-F238E27FC236}">
                  <a16:creationId xmlns:a16="http://schemas.microsoft.com/office/drawing/2014/main" id="{ECC3881A-3F36-4DDE-C772-9BAC1A7789F4}"/>
                </a:ext>
              </a:extLst>
            </p:cNvPr>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a:extLst>
                <a:ext uri="{FF2B5EF4-FFF2-40B4-BE49-F238E27FC236}">
                  <a16:creationId xmlns:a16="http://schemas.microsoft.com/office/drawing/2014/main" id="{E8E69264-B6C2-A5B3-F77E-42978800EC30}"/>
                </a:ext>
              </a:extLst>
            </p:cNvPr>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680" name="Google Shape;680;p50">
              <a:extLst>
                <a:ext uri="{FF2B5EF4-FFF2-40B4-BE49-F238E27FC236}">
                  <a16:creationId xmlns:a16="http://schemas.microsoft.com/office/drawing/2014/main" id="{4EFC54A0-6704-425D-6478-10ECDA3545A8}"/>
                </a:ext>
              </a:extLst>
            </p:cNvPr>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a:extLst>
                <a:ext uri="{FF2B5EF4-FFF2-40B4-BE49-F238E27FC236}">
                  <a16:creationId xmlns:a16="http://schemas.microsoft.com/office/drawing/2014/main" id="{A53EB070-7838-A851-898D-3CF04B16A990}"/>
                </a:ext>
              </a:extLst>
            </p:cNvPr>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a:extLst>
                <a:ext uri="{FF2B5EF4-FFF2-40B4-BE49-F238E27FC236}">
                  <a16:creationId xmlns:a16="http://schemas.microsoft.com/office/drawing/2014/main" id="{A81ECB9A-9E74-6C9D-FCB1-BBD33C31BBB5}"/>
                </a:ext>
              </a:extLst>
            </p:cNvPr>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50">
            <a:extLst>
              <a:ext uri="{FF2B5EF4-FFF2-40B4-BE49-F238E27FC236}">
                <a16:creationId xmlns:a16="http://schemas.microsoft.com/office/drawing/2014/main" id="{6C84238B-16AC-B4AE-2676-DFE8257EF5AA}"/>
              </a:ext>
            </a:extLst>
          </p:cNvPr>
          <p:cNvSpPr txBox="1">
            <a:spLocks noGrp="1"/>
          </p:cNvSpPr>
          <p:nvPr>
            <p:ph type="title"/>
          </p:nvPr>
        </p:nvSpPr>
        <p:spPr>
          <a:xfrm flipH="1">
            <a:off x="3301773" y="1423481"/>
            <a:ext cx="5147317" cy="225045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Electric Cars</a:t>
            </a:r>
            <a:endParaRPr dirty="0"/>
          </a:p>
        </p:txBody>
      </p:sp>
      <p:grpSp>
        <p:nvGrpSpPr>
          <p:cNvPr id="684" name="Google Shape;684;p50">
            <a:extLst>
              <a:ext uri="{FF2B5EF4-FFF2-40B4-BE49-F238E27FC236}">
                <a16:creationId xmlns:a16="http://schemas.microsoft.com/office/drawing/2014/main" id="{226CF82E-DF13-83F4-7E4F-0843FCD11A6E}"/>
              </a:ext>
            </a:extLst>
          </p:cNvPr>
          <p:cNvGrpSpPr/>
          <p:nvPr/>
        </p:nvGrpSpPr>
        <p:grpSpPr>
          <a:xfrm>
            <a:off x="168576" y="3073867"/>
            <a:ext cx="4327705" cy="2027387"/>
            <a:chOff x="713225" y="2253700"/>
            <a:chExt cx="5046298" cy="2364025"/>
          </a:xfrm>
        </p:grpSpPr>
        <p:sp>
          <p:nvSpPr>
            <p:cNvPr id="685" name="Google Shape;685;p50">
              <a:extLst>
                <a:ext uri="{FF2B5EF4-FFF2-40B4-BE49-F238E27FC236}">
                  <a16:creationId xmlns:a16="http://schemas.microsoft.com/office/drawing/2014/main" id="{0D0C2C98-6D4D-504E-2024-68F6DBD073F2}"/>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a:extLst>
                <a:ext uri="{FF2B5EF4-FFF2-40B4-BE49-F238E27FC236}">
                  <a16:creationId xmlns:a16="http://schemas.microsoft.com/office/drawing/2014/main" id="{86E4A58E-FDD0-5F82-EDCA-917591078156}"/>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a:extLst>
                <a:ext uri="{FF2B5EF4-FFF2-40B4-BE49-F238E27FC236}">
                  <a16:creationId xmlns:a16="http://schemas.microsoft.com/office/drawing/2014/main" id="{3AC214CA-E8F1-E4D9-1210-2C22EEAC3ECB}"/>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a:extLst>
                <a:ext uri="{FF2B5EF4-FFF2-40B4-BE49-F238E27FC236}">
                  <a16:creationId xmlns:a16="http://schemas.microsoft.com/office/drawing/2014/main" id="{6C7362AA-4E8E-C295-78FC-96DBF2669CF0}"/>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a:extLst>
                <a:ext uri="{FF2B5EF4-FFF2-40B4-BE49-F238E27FC236}">
                  <a16:creationId xmlns:a16="http://schemas.microsoft.com/office/drawing/2014/main" id="{38E015DF-E2CA-925B-52EA-2CCF0E45C3AB}"/>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a:extLst>
                <a:ext uri="{FF2B5EF4-FFF2-40B4-BE49-F238E27FC236}">
                  <a16:creationId xmlns:a16="http://schemas.microsoft.com/office/drawing/2014/main" id="{8A264E5E-8A5B-AF26-88F4-93A12C7A7513}"/>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a:extLst>
                <a:ext uri="{FF2B5EF4-FFF2-40B4-BE49-F238E27FC236}">
                  <a16:creationId xmlns:a16="http://schemas.microsoft.com/office/drawing/2014/main" id="{50E3E54F-8579-F9FA-F1B1-A13BE75A9485}"/>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a:extLst>
                <a:ext uri="{FF2B5EF4-FFF2-40B4-BE49-F238E27FC236}">
                  <a16:creationId xmlns:a16="http://schemas.microsoft.com/office/drawing/2014/main" id="{D86312F2-8DF8-5151-102D-B2FBD6C794A8}"/>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a:extLst>
                <a:ext uri="{FF2B5EF4-FFF2-40B4-BE49-F238E27FC236}">
                  <a16:creationId xmlns:a16="http://schemas.microsoft.com/office/drawing/2014/main" id="{0A8FB0EC-57EF-6BDC-A320-32C43C921B73}"/>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a:extLst>
                <a:ext uri="{FF2B5EF4-FFF2-40B4-BE49-F238E27FC236}">
                  <a16:creationId xmlns:a16="http://schemas.microsoft.com/office/drawing/2014/main" id="{29932EB2-57C2-0ADF-8083-91A4CA810EE7}"/>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a:extLst>
                <a:ext uri="{FF2B5EF4-FFF2-40B4-BE49-F238E27FC236}">
                  <a16:creationId xmlns:a16="http://schemas.microsoft.com/office/drawing/2014/main" id="{F30CF5B6-DDC1-ECFC-6F29-96ADFADD7534}"/>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a:extLst>
                <a:ext uri="{FF2B5EF4-FFF2-40B4-BE49-F238E27FC236}">
                  <a16:creationId xmlns:a16="http://schemas.microsoft.com/office/drawing/2014/main" id="{5AA6D512-4498-5377-C915-3D2F05BA67C7}"/>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a:extLst>
                <a:ext uri="{FF2B5EF4-FFF2-40B4-BE49-F238E27FC236}">
                  <a16:creationId xmlns:a16="http://schemas.microsoft.com/office/drawing/2014/main" id="{86EC1577-6483-5D0B-2CCE-09C606DCDF74}"/>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a:extLst>
                <a:ext uri="{FF2B5EF4-FFF2-40B4-BE49-F238E27FC236}">
                  <a16:creationId xmlns:a16="http://schemas.microsoft.com/office/drawing/2014/main" id="{E13D302D-A8BD-2218-581C-F732C8926BC7}"/>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a:extLst>
                <a:ext uri="{FF2B5EF4-FFF2-40B4-BE49-F238E27FC236}">
                  <a16:creationId xmlns:a16="http://schemas.microsoft.com/office/drawing/2014/main" id="{71A4698B-761B-017B-7411-6B1EF5F74814}"/>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a:extLst>
                <a:ext uri="{FF2B5EF4-FFF2-40B4-BE49-F238E27FC236}">
                  <a16:creationId xmlns:a16="http://schemas.microsoft.com/office/drawing/2014/main" id="{A7BD2C79-F44E-381A-512E-4606DF55DD91}"/>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a:extLst>
                <a:ext uri="{FF2B5EF4-FFF2-40B4-BE49-F238E27FC236}">
                  <a16:creationId xmlns:a16="http://schemas.microsoft.com/office/drawing/2014/main" id="{6114FC21-63F9-5D53-5FD3-249B297ABAEB}"/>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a:extLst>
                <a:ext uri="{FF2B5EF4-FFF2-40B4-BE49-F238E27FC236}">
                  <a16:creationId xmlns:a16="http://schemas.microsoft.com/office/drawing/2014/main" id="{B283EC89-F475-4DC4-D4C7-928C61A5B5FE}"/>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a:extLst>
                <a:ext uri="{FF2B5EF4-FFF2-40B4-BE49-F238E27FC236}">
                  <a16:creationId xmlns:a16="http://schemas.microsoft.com/office/drawing/2014/main" id="{C9483367-073E-C6BA-131E-73A331DD71B3}"/>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a:extLst>
                <a:ext uri="{FF2B5EF4-FFF2-40B4-BE49-F238E27FC236}">
                  <a16:creationId xmlns:a16="http://schemas.microsoft.com/office/drawing/2014/main" id="{6CF69166-BC6E-E04A-9D88-A435A36BC415}"/>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a:extLst>
                <a:ext uri="{FF2B5EF4-FFF2-40B4-BE49-F238E27FC236}">
                  <a16:creationId xmlns:a16="http://schemas.microsoft.com/office/drawing/2014/main" id="{EF8687A1-FEDA-440C-D7A1-A20C8E9EE677}"/>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a:extLst>
                <a:ext uri="{FF2B5EF4-FFF2-40B4-BE49-F238E27FC236}">
                  <a16:creationId xmlns:a16="http://schemas.microsoft.com/office/drawing/2014/main" id="{3C9DE783-9CCF-85E7-FC11-562129E157CA}"/>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a:extLst>
                <a:ext uri="{FF2B5EF4-FFF2-40B4-BE49-F238E27FC236}">
                  <a16:creationId xmlns:a16="http://schemas.microsoft.com/office/drawing/2014/main" id="{58501C77-C518-7493-3A0C-9B90E655A561}"/>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a:extLst>
                <a:ext uri="{FF2B5EF4-FFF2-40B4-BE49-F238E27FC236}">
                  <a16:creationId xmlns:a16="http://schemas.microsoft.com/office/drawing/2014/main" id="{C7FB9041-808D-B320-68ED-CE93CE2454CF}"/>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a:extLst>
                <a:ext uri="{FF2B5EF4-FFF2-40B4-BE49-F238E27FC236}">
                  <a16:creationId xmlns:a16="http://schemas.microsoft.com/office/drawing/2014/main" id="{DAA5F8C1-511B-3AB0-C45E-E986285B0607}"/>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a:extLst>
                <a:ext uri="{FF2B5EF4-FFF2-40B4-BE49-F238E27FC236}">
                  <a16:creationId xmlns:a16="http://schemas.microsoft.com/office/drawing/2014/main" id="{331B8980-3827-138B-A4D2-36D0003BE44F}"/>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a:extLst>
                <a:ext uri="{FF2B5EF4-FFF2-40B4-BE49-F238E27FC236}">
                  <a16:creationId xmlns:a16="http://schemas.microsoft.com/office/drawing/2014/main" id="{9AB84748-AF39-D8AA-BBCE-96A15B630DD7}"/>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a:extLst>
                <a:ext uri="{FF2B5EF4-FFF2-40B4-BE49-F238E27FC236}">
                  <a16:creationId xmlns:a16="http://schemas.microsoft.com/office/drawing/2014/main" id="{3DFF92BC-B8AE-FD1D-9FD6-B67E518DDE9D}"/>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a:extLst>
                <a:ext uri="{FF2B5EF4-FFF2-40B4-BE49-F238E27FC236}">
                  <a16:creationId xmlns:a16="http://schemas.microsoft.com/office/drawing/2014/main" id="{7A70C58E-29D4-8C68-642C-9BB84F7BA480}"/>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a:extLst>
                <a:ext uri="{FF2B5EF4-FFF2-40B4-BE49-F238E27FC236}">
                  <a16:creationId xmlns:a16="http://schemas.microsoft.com/office/drawing/2014/main" id="{33BE1F96-9ECA-2290-5D84-AEC3ED776676}"/>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a:extLst>
                <a:ext uri="{FF2B5EF4-FFF2-40B4-BE49-F238E27FC236}">
                  <a16:creationId xmlns:a16="http://schemas.microsoft.com/office/drawing/2014/main" id="{C5A93438-054C-5F90-8735-84A19641A61F}"/>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a:extLst>
                <a:ext uri="{FF2B5EF4-FFF2-40B4-BE49-F238E27FC236}">
                  <a16:creationId xmlns:a16="http://schemas.microsoft.com/office/drawing/2014/main" id="{FA6418D4-3CDD-63E6-B17F-05D3F9F907C8}"/>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a:extLst>
                <a:ext uri="{FF2B5EF4-FFF2-40B4-BE49-F238E27FC236}">
                  <a16:creationId xmlns:a16="http://schemas.microsoft.com/office/drawing/2014/main" id="{EAC55B64-922A-B2EA-4A8B-430724754F2F}"/>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a:extLst>
                <a:ext uri="{FF2B5EF4-FFF2-40B4-BE49-F238E27FC236}">
                  <a16:creationId xmlns:a16="http://schemas.microsoft.com/office/drawing/2014/main" id="{A9E2495D-7497-AE8D-83FD-24D049A97ACC}"/>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a:extLst>
                <a:ext uri="{FF2B5EF4-FFF2-40B4-BE49-F238E27FC236}">
                  <a16:creationId xmlns:a16="http://schemas.microsoft.com/office/drawing/2014/main" id="{BA240F53-F3B0-3105-CAC7-14F444F580E9}"/>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a:extLst>
                <a:ext uri="{FF2B5EF4-FFF2-40B4-BE49-F238E27FC236}">
                  <a16:creationId xmlns:a16="http://schemas.microsoft.com/office/drawing/2014/main" id="{64763444-E6FB-43B9-5121-8325635676B7}"/>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a:extLst>
                <a:ext uri="{FF2B5EF4-FFF2-40B4-BE49-F238E27FC236}">
                  <a16:creationId xmlns:a16="http://schemas.microsoft.com/office/drawing/2014/main" id="{6A5DEDDC-A66D-FC66-8D8E-813A35A94D20}"/>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a:extLst>
                <a:ext uri="{FF2B5EF4-FFF2-40B4-BE49-F238E27FC236}">
                  <a16:creationId xmlns:a16="http://schemas.microsoft.com/office/drawing/2014/main" id="{EA146B76-6749-C940-2DA7-5A481E5FA6E5}"/>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a:extLst>
                <a:ext uri="{FF2B5EF4-FFF2-40B4-BE49-F238E27FC236}">
                  <a16:creationId xmlns:a16="http://schemas.microsoft.com/office/drawing/2014/main" id="{40F6781E-EF53-1929-2483-11FA9F85BA72}"/>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a:extLst>
                <a:ext uri="{FF2B5EF4-FFF2-40B4-BE49-F238E27FC236}">
                  <a16:creationId xmlns:a16="http://schemas.microsoft.com/office/drawing/2014/main" id="{88A988BA-310A-1FCC-73AA-0E2146F95E11}"/>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a:extLst>
                <a:ext uri="{FF2B5EF4-FFF2-40B4-BE49-F238E27FC236}">
                  <a16:creationId xmlns:a16="http://schemas.microsoft.com/office/drawing/2014/main" id="{E2E203AE-46A2-FE0E-AE9B-636B4EA54A27}"/>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a:extLst>
                <a:ext uri="{FF2B5EF4-FFF2-40B4-BE49-F238E27FC236}">
                  <a16:creationId xmlns:a16="http://schemas.microsoft.com/office/drawing/2014/main" id="{8B57E8BA-66DC-FFD6-87CB-6D01FBD5C293}"/>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a:extLst>
                <a:ext uri="{FF2B5EF4-FFF2-40B4-BE49-F238E27FC236}">
                  <a16:creationId xmlns:a16="http://schemas.microsoft.com/office/drawing/2014/main" id="{DB60B44D-D52B-5E59-6DE3-EDB207BD8F33}"/>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a:extLst>
                <a:ext uri="{FF2B5EF4-FFF2-40B4-BE49-F238E27FC236}">
                  <a16:creationId xmlns:a16="http://schemas.microsoft.com/office/drawing/2014/main" id="{88A18088-48D7-65E2-2220-AD42602C8353}"/>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a:extLst>
                <a:ext uri="{FF2B5EF4-FFF2-40B4-BE49-F238E27FC236}">
                  <a16:creationId xmlns:a16="http://schemas.microsoft.com/office/drawing/2014/main" id="{F9352C53-3C12-B8D8-BA1C-5495F53C6F58}"/>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a:extLst>
                <a:ext uri="{FF2B5EF4-FFF2-40B4-BE49-F238E27FC236}">
                  <a16:creationId xmlns:a16="http://schemas.microsoft.com/office/drawing/2014/main" id="{706F0B9B-4993-3F6C-AA4A-B5BE939F810E}"/>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a:extLst>
                <a:ext uri="{FF2B5EF4-FFF2-40B4-BE49-F238E27FC236}">
                  <a16:creationId xmlns:a16="http://schemas.microsoft.com/office/drawing/2014/main" id="{C6964316-F883-8479-6054-187115145173}"/>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50">
            <a:extLst>
              <a:ext uri="{FF2B5EF4-FFF2-40B4-BE49-F238E27FC236}">
                <a16:creationId xmlns:a16="http://schemas.microsoft.com/office/drawing/2014/main" id="{1EC9A2ED-3BAC-0C7C-FD1E-0B4BA9152359}"/>
              </a:ext>
            </a:extLst>
          </p:cNvPr>
          <p:cNvSpPr/>
          <p:nvPr/>
        </p:nvSpPr>
        <p:spPr>
          <a:xfrm>
            <a:off x="253101" y="539500"/>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a:extLst>
              <a:ext uri="{FF2B5EF4-FFF2-40B4-BE49-F238E27FC236}">
                <a16:creationId xmlns:a16="http://schemas.microsoft.com/office/drawing/2014/main" id="{95D7DA6E-86DF-C1E5-FC7F-D23255AD9A76}"/>
              </a:ext>
            </a:extLst>
          </p:cNvPr>
          <p:cNvSpPr/>
          <p:nvPr/>
        </p:nvSpPr>
        <p:spPr>
          <a:xfrm>
            <a:off x="6937875" y="4175525"/>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a:extLst>
              <a:ext uri="{FF2B5EF4-FFF2-40B4-BE49-F238E27FC236}">
                <a16:creationId xmlns:a16="http://schemas.microsoft.com/office/drawing/2014/main" id="{A5DC86F8-2CB8-F1F8-4C76-6BF9B8C24A57}"/>
              </a:ext>
            </a:extLst>
          </p:cNvPr>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674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ADE18AA6-3E45-A3EA-CBA9-9769C1E05ED6}"/>
            </a:ext>
          </a:extLst>
        </p:cNvPr>
        <p:cNvGrpSpPr/>
        <p:nvPr/>
      </p:nvGrpSpPr>
      <p:grpSpPr>
        <a:xfrm>
          <a:off x="0" y="0"/>
          <a:ext cx="0" cy="0"/>
          <a:chOff x="0" y="0"/>
          <a:chExt cx="0" cy="0"/>
        </a:xfrm>
      </p:grpSpPr>
      <p:pic>
        <p:nvPicPr>
          <p:cNvPr id="5" name="Picture 4" descr="A graph with lines and numbers&#10;&#10;Description automatically generated with medium confidence">
            <a:extLst>
              <a:ext uri="{FF2B5EF4-FFF2-40B4-BE49-F238E27FC236}">
                <a16:creationId xmlns:a16="http://schemas.microsoft.com/office/drawing/2014/main" id="{B2BB2600-6595-979F-E8DC-0095B665FCCE}"/>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1219401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D9FC33B5-7CBA-A17D-6C28-D3EC944A650B}"/>
            </a:ext>
          </a:extLst>
        </p:cNvPr>
        <p:cNvGrpSpPr/>
        <p:nvPr/>
      </p:nvGrpSpPr>
      <p:grpSpPr>
        <a:xfrm>
          <a:off x="0" y="0"/>
          <a:ext cx="0" cy="0"/>
          <a:chOff x="0" y="0"/>
          <a:chExt cx="0" cy="0"/>
        </a:xfrm>
      </p:grpSpPr>
      <p:sp>
        <p:nvSpPr>
          <p:cNvPr id="675" name="Google Shape;675;p50">
            <a:extLst>
              <a:ext uri="{FF2B5EF4-FFF2-40B4-BE49-F238E27FC236}">
                <a16:creationId xmlns:a16="http://schemas.microsoft.com/office/drawing/2014/main" id="{DECC3C94-719F-7F58-3242-EECE64F4293D}"/>
              </a:ext>
            </a:extLst>
          </p:cNvPr>
          <p:cNvSpPr/>
          <p:nvPr/>
        </p:nvSpPr>
        <p:spPr>
          <a:xfrm flipH="1">
            <a:off x="2352875" y="1306275"/>
            <a:ext cx="6261300" cy="24645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76" name="Google Shape;676;p50">
            <a:extLst>
              <a:ext uri="{FF2B5EF4-FFF2-40B4-BE49-F238E27FC236}">
                <a16:creationId xmlns:a16="http://schemas.microsoft.com/office/drawing/2014/main" id="{0F40BCF9-E729-756C-1550-E7102DFB151D}"/>
              </a:ext>
            </a:extLst>
          </p:cNvPr>
          <p:cNvGrpSpPr/>
          <p:nvPr/>
        </p:nvGrpSpPr>
        <p:grpSpPr>
          <a:xfrm flipH="1">
            <a:off x="-1079700" y="1577485"/>
            <a:ext cx="5069280" cy="3675698"/>
            <a:chOff x="4352672" y="1794325"/>
            <a:chExt cx="4618934" cy="3349155"/>
          </a:xfrm>
        </p:grpSpPr>
        <p:sp>
          <p:nvSpPr>
            <p:cNvPr id="677" name="Google Shape;677;p50">
              <a:extLst>
                <a:ext uri="{FF2B5EF4-FFF2-40B4-BE49-F238E27FC236}">
                  <a16:creationId xmlns:a16="http://schemas.microsoft.com/office/drawing/2014/main" id="{AA251799-8360-2081-1FF4-C8DBFBB441C0}"/>
                </a:ext>
              </a:extLst>
            </p:cNvPr>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a:extLst>
                <a:ext uri="{FF2B5EF4-FFF2-40B4-BE49-F238E27FC236}">
                  <a16:creationId xmlns:a16="http://schemas.microsoft.com/office/drawing/2014/main" id="{555D0DFE-0D94-5A8F-94A9-FC39049AB561}"/>
                </a:ext>
              </a:extLst>
            </p:cNvPr>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a:extLst>
                <a:ext uri="{FF2B5EF4-FFF2-40B4-BE49-F238E27FC236}">
                  <a16:creationId xmlns:a16="http://schemas.microsoft.com/office/drawing/2014/main" id="{C2CCF9B8-52D2-7BFE-9D5A-6D7972DDE8C6}"/>
                </a:ext>
              </a:extLst>
            </p:cNvPr>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680" name="Google Shape;680;p50">
              <a:extLst>
                <a:ext uri="{FF2B5EF4-FFF2-40B4-BE49-F238E27FC236}">
                  <a16:creationId xmlns:a16="http://schemas.microsoft.com/office/drawing/2014/main" id="{8D8B8721-7D3B-B136-2F5F-F7C01C0711BC}"/>
                </a:ext>
              </a:extLst>
            </p:cNvPr>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a:extLst>
                <a:ext uri="{FF2B5EF4-FFF2-40B4-BE49-F238E27FC236}">
                  <a16:creationId xmlns:a16="http://schemas.microsoft.com/office/drawing/2014/main" id="{264F64F7-BEB2-0128-505C-D34D9FC48961}"/>
                </a:ext>
              </a:extLst>
            </p:cNvPr>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a:extLst>
                <a:ext uri="{FF2B5EF4-FFF2-40B4-BE49-F238E27FC236}">
                  <a16:creationId xmlns:a16="http://schemas.microsoft.com/office/drawing/2014/main" id="{019EA920-C209-5DB2-A359-1B6DC8418625}"/>
                </a:ext>
              </a:extLst>
            </p:cNvPr>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50">
            <a:extLst>
              <a:ext uri="{FF2B5EF4-FFF2-40B4-BE49-F238E27FC236}">
                <a16:creationId xmlns:a16="http://schemas.microsoft.com/office/drawing/2014/main" id="{4F3A90A3-861F-1026-4C47-7F7172F3232E}"/>
              </a:ext>
            </a:extLst>
          </p:cNvPr>
          <p:cNvSpPr txBox="1">
            <a:spLocks noGrp="1"/>
          </p:cNvSpPr>
          <p:nvPr>
            <p:ph type="title"/>
          </p:nvPr>
        </p:nvSpPr>
        <p:spPr>
          <a:xfrm flipH="1">
            <a:off x="1889577" y="1412188"/>
            <a:ext cx="6541200" cy="2294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Electric Buses</a:t>
            </a:r>
            <a:endParaRPr dirty="0"/>
          </a:p>
        </p:txBody>
      </p:sp>
      <p:grpSp>
        <p:nvGrpSpPr>
          <p:cNvPr id="684" name="Google Shape;684;p50">
            <a:extLst>
              <a:ext uri="{FF2B5EF4-FFF2-40B4-BE49-F238E27FC236}">
                <a16:creationId xmlns:a16="http://schemas.microsoft.com/office/drawing/2014/main" id="{E49C859D-5E3C-3CF9-A363-633D4911B080}"/>
              </a:ext>
            </a:extLst>
          </p:cNvPr>
          <p:cNvGrpSpPr/>
          <p:nvPr/>
        </p:nvGrpSpPr>
        <p:grpSpPr>
          <a:xfrm>
            <a:off x="168576" y="3073867"/>
            <a:ext cx="4327705" cy="2027387"/>
            <a:chOff x="713225" y="2253700"/>
            <a:chExt cx="5046298" cy="2364025"/>
          </a:xfrm>
        </p:grpSpPr>
        <p:sp>
          <p:nvSpPr>
            <p:cNvPr id="685" name="Google Shape;685;p50">
              <a:extLst>
                <a:ext uri="{FF2B5EF4-FFF2-40B4-BE49-F238E27FC236}">
                  <a16:creationId xmlns:a16="http://schemas.microsoft.com/office/drawing/2014/main" id="{76251DC7-3B2E-EC07-1FCF-76356F5E2A62}"/>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a:extLst>
                <a:ext uri="{FF2B5EF4-FFF2-40B4-BE49-F238E27FC236}">
                  <a16:creationId xmlns:a16="http://schemas.microsoft.com/office/drawing/2014/main" id="{09C83849-EE70-607A-0D0A-41ABD332751F}"/>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a:extLst>
                <a:ext uri="{FF2B5EF4-FFF2-40B4-BE49-F238E27FC236}">
                  <a16:creationId xmlns:a16="http://schemas.microsoft.com/office/drawing/2014/main" id="{C1EF477B-7224-9EB3-9E66-7BDF3083CC9D}"/>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a:extLst>
                <a:ext uri="{FF2B5EF4-FFF2-40B4-BE49-F238E27FC236}">
                  <a16:creationId xmlns:a16="http://schemas.microsoft.com/office/drawing/2014/main" id="{407CE097-8597-36CB-1BA8-69E720495047}"/>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a:extLst>
                <a:ext uri="{FF2B5EF4-FFF2-40B4-BE49-F238E27FC236}">
                  <a16:creationId xmlns:a16="http://schemas.microsoft.com/office/drawing/2014/main" id="{76EACDBC-A514-31E7-2C1A-CFB51D753F97}"/>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a:extLst>
                <a:ext uri="{FF2B5EF4-FFF2-40B4-BE49-F238E27FC236}">
                  <a16:creationId xmlns:a16="http://schemas.microsoft.com/office/drawing/2014/main" id="{DDA774BD-D7B2-3EB7-ADD8-8BFC35F22194}"/>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a:extLst>
                <a:ext uri="{FF2B5EF4-FFF2-40B4-BE49-F238E27FC236}">
                  <a16:creationId xmlns:a16="http://schemas.microsoft.com/office/drawing/2014/main" id="{1AF677CA-C7D5-51F0-71AC-4F8AE26235FB}"/>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a:extLst>
                <a:ext uri="{FF2B5EF4-FFF2-40B4-BE49-F238E27FC236}">
                  <a16:creationId xmlns:a16="http://schemas.microsoft.com/office/drawing/2014/main" id="{F08D3BEB-FEF8-0CC2-1553-9E68FD1845E5}"/>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a:extLst>
                <a:ext uri="{FF2B5EF4-FFF2-40B4-BE49-F238E27FC236}">
                  <a16:creationId xmlns:a16="http://schemas.microsoft.com/office/drawing/2014/main" id="{318DB19F-F669-3DB4-E1A9-4DDA278E2071}"/>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a:extLst>
                <a:ext uri="{FF2B5EF4-FFF2-40B4-BE49-F238E27FC236}">
                  <a16:creationId xmlns:a16="http://schemas.microsoft.com/office/drawing/2014/main" id="{1696F2AB-61B2-7904-EC21-FE792903EFBC}"/>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a:extLst>
                <a:ext uri="{FF2B5EF4-FFF2-40B4-BE49-F238E27FC236}">
                  <a16:creationId xmlns:a16="http://schemas.microsoft.com/office/drawing/2014/main" id="{6EA9E697-FD0C-883C-2979-BDB00FA4D44F}"/>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a:extLst>
                <a:ext uri="{FF2B5EF4-FFF2-40B4-BE49-F238E27FC236}">
                  <a16:creationId xmlns:a16="http://schemas.microsoft.com/office/drawing/2014/main" id="{C19BEE55-B035-F946-B2DC-5E46BCEF0B60}"/>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a:extLst>
                <a:ext uri="{FF2B5EF4-FFF2-40B4-BE49-F238E27FC236}">
                  <a16:creationId xmlns:a16="http://schemas.microsoft.com/office/drawing/2014/main" id="{47217A54-EE0A-AA66-4DE4-F2D88E1AB921}"/>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a:extLst>
                <a:ext uri="{FF2B5EF4-FFF2-40B4-BE49-F238E27FC236}">
                  <a16:creationId xmlns:a16="http://schemas.microsoft.com/office/drawing/2014/main" id="{2FAB33A6-C11E-18D3-E386-455289FE645D}"/>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a:extLst>
                <a:ext uri="{FF2B5EF4-FFF2-40B4-BE49-F238E27FC236}">
                  <a16:creationId xmlns:a16="http://schemas.microsoft.com/office/drawing/2014/main" id="{F7D1D393-24BD-0D6F-3E28-2A7FE26EEDE8}"/>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a:extLst>
                <a:ext uri="{FF2B5EF4-FFF2-40B4-BE49-F238E27FC236}">
                  <a16:creationId xmlns:a16="http://schemas.microsoft.com/office/drawing/2014/main" id="{DA86EE94-F8AE-2C88-4759-0D637CCFB976}"/>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a:extLst>
                <a:ext uri="{FF2B5EF4-FFF2-40B4-BE49-F238E27FC236}">
                  <a16:creationId xmlns:a16="http://schemas.microsoft.com/office/drawing/2014/main" id="{21C296C9-8BD8-F812-B059-C43AC8F46C9C}"/>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a:extLst>
                <a:ext uri="{FF2B5EF4-FFF2-40B4-BE49-F238E27FC236}">
                  <a16:creationId xmlns:a16="http://schemas.microsoft.com/office/drawing/2014/main" id="{A7A656FF-422D-FF95-A033-995927EB17BC}"/>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a:extLst>
                <a:ext uri="{FF2B5EF4-FFF2-40B4-BE49-F238E27FC236}">
                  <a16:creationId xmlns:a16="http://schemas.microsoft.com/office/drawing/2014/main" id="{5684BC6F-7D42-CDDD-D80D-F1CFA143B892}"/>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a:extLst>
                <a:ext uri="{FF2B5EF4-FFF2-40B4-BE49-F238E27FC236}">
                  <a16:creationId xmlns:a16="http://schemas.microsoft.com/office/drawing/2014/main" id="{C52EB770-5069-4288-8CB2-1384DF09D2B6}"/>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a:extLst>
                <a:ext uri="{FF2B5EF4-FFF2-40B4-BE49-F238E27FC236}">
                  <a16:creationId xmlns:a16="http://schemas.microsoft.com/office/drawing/2014/main" id="{B2A99ED3-2E56-88A4-6DE3-13C1999ABE65}"/>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a:extLst>
                <a:ext uri="{FF2B5EF4-FFF2-40B4-BE49-F238E27FC236}">
                  <a16:creationId xmlns:a16="http://schemas.microsoft.com/office/drawing/2014/main" id="{D60BC0AB-22A6-1FA2-8595-30CCEBBA1FDD}"/>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a:extLst>
                <a:ext uri="{FF2B5EF4-FFF2-40B4-BE49-F238E27FC236}">
                  <a16:creationId xmlns:a16="http://schemas.microsoft.com/office/drawing/2014/main" id="{4C6C46A0-17AB-9F21-D656-31216E55489F}"/>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a:extLst>
                <a:ext uri="{FF2B5EF4-FFF2-40B4-BE49-F238E27FC236}">
                  <a16:creationId xmlns:a16="http://schemas.microsoft.com/office/drawing/2014/main" id="{3BAC2252-C281-91DF-6C82-BF6A51652921}"/>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a:extLst>
                <a:ext uri="{FF2B5EF4-FFF2-40B4-BE49-F238E27FC236}">
                  <a16:creationId xmlns:a16="http://schemas.microsoft.com/office/drawing/2014/main" id="{8D7E8F84-B367-3C55-F2FB-ADFCE127EC96}"/>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a:extLst>
                <a:ext uri="{FF2B5EF4-FFF2-40B4-BE49-F238E27FC236}">
                  <a16:creationId xmlns:a16="http://schemas.microsoft.com/office/drawing/2014/main" id="{2EC87870-4299-5AEE-B25B-8A144710D44D}"/>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a:extLst>
                <a:ext uri="{FF2B5EF4-FFF2-40B4-BE49-F238E27FC236}">
                  <a16:creationId xmlns:a16="http://schemas.microsoft.com/office/drawing/2014/main" id="{A33C7B46-D209-6AF4-E8B8-8661EC6A4FBA}"/>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a:extLst>
                <a:ext uri="{FF2B5EF4-FFF2-40B4-BE49-F238E27FC236}">
                  <a16:creationId xmlns:a16="http://schemas.microsoft.com/office/drawing/2014/main" id="{25757037-AF3D-4C18-40E6-7EC777FD8B6D}"/>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a:extLst>
                <a:ext uri="{FF2B5EF4-FFF2-40B4-BE49-F238E27FC236}">
                  <a16:creationId xmlns:a16="http://schemas.microsoft.com/office/drawing/2014/main" id="{25F6A8C0-35BA-82AC-2B5B-ECC14B21B913}"/>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a:extLst>
                <a:ext uri="{FF2B5EF4-FFF2-40B4-BE49-F238E27FC236}">
                  <a16:creationId xmlns:a16="http://schemas.microsoft.com/office/drawing/2014/main" id="{1C5EBEB3-6AFD-F4DB-DB8D-96258BF4C9A2}"/>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a:extLst>
                <a:ext uri="{FF2B5EF4-FFF2-40B4-BE49-F238E27FC236}">
                  <a16:creationId xmlns:a16="http://schemas.microsoft.com/office/drawing/2014/main" id="{0FB94580-B618-623E-FB68-E5A6DF8F4ECC}"/>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a:extLst>
                <a:ext uri="{FF2B5EF4-FFF2-40B4-BE49-F238E27FC236}">
                  <a16:creationId xmlns:a16="http://schemas.microsoft.com/office/drawing/2014/main" id="{1B43D690-301B-E3CE-AF7D-450E70E588A8}"/>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a:extLst>
                <a:ext uri="{FF2B5EF4-FFF2-40B4-BE49-F238E27FC236}">
                  <a16:creationId xmlns:a16="http://schemas.microsoft.com/office/drawing/2014/main" id="{7C358A19-6206-AB96-9E8E-870BF326D70E}"/>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a:extLst>
                <a:ext uri="{FF2B5EF4-FFF2-40B4-BE49-F238E27FC236}">
                  <a16:creationId xmlns:a16="http://schemas.microsoft.com/office/drawing/2014/main" id="{9FBB2C8D-3228-08D6-B8FE-6533AF16C35B}"/>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a:extLst>
                <a:ext uri="{FF2B5EF4-FFF2-40B4-BE49-F238E27FC236}">
                  <a16:creationId xmlns:a16="http://schemas.microsoft.com/office/drawing/2014/main" id="{28B34C88-7759-08C4-DFD1-77B9C7CDF435}"/>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a:extLst>
                <a:ext uri="{FF2B5EF4-FFF2-40B4-BE49-F238E27FC236}">
                  <a16:creationId xmlns:a16="http://schemas.microsoft.com/office/drawing/2014/main" id="{0BE818B3-33A0-BBE8-2DEF-13DA223BE4B2}"/>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a:extLst>
                <a:ext uri="{FF2B5EF4-FFF2-40B4-BE49-F238E27FC236}">
                  <a16:creationId xmlns:a16="http://schemas.microsoft.com/office/drawing/2014/main" id="{92C18688-1065-6FFC-302C-10048CEE1F17}"/>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a:extLst>
                <a:ext uri="{FF2B5EF4-FFF2-40B4-BE49-F238E27FC236}">
                  <a16:creationId xmlns:a16="http://schemas.microsoft.com/office/drawing/2014/main" id="{FCD7380E-1BE7-4571-86CA-5E0A22D87EF8}"/>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a:extLst>
                <a:ext uri="{FF2B5EF4-FFF2-40B4-BE49-F238E27FC236}">
                  <a16:creationId xmlns:a16="http://schemas.microsoft.com/office/drawing/2014/main" id="{C12A2A0E-883F-A94E-F875-6D7C88558948}"/>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a:extLst>
                <a:ext uri="{FF2B5EF4-FFF2-40B4-BE49-F238E27FC236}">
                  <a16:creationId xmlns:a16="http://schemas.microsoft.com/office/drawing/2014/main" id="{89E3308D-A0FD-F489-7096-63E325660FF8}"/>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a:extLst>
                <a:ext uri="{FF2B5EF4-FFF2-40B4-BE49-F238E27FC236}">
                  <a16:creationId xmlns:a16="http://schemas.microsoft.com/office/drawing/2014/main" id="{C9FF34BA-4C33-61A8-130F-5A4C069B775F}"/>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a:extLst>
                <a:ext uri="{FF2B5EF4-FFF2-40B4-BE49-F238E27FC236}">
                  <a16:creationId xmlns:a16="http://schemas.microsoft.com/office/drawing/2014/main" id="{FEAC6E90-701B-13FF-1157-99DA0110F2FB}"/>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a:extLst>
                <a:ext uri="{FF2B5EF4-FFF2-40B4-BE49-F238E27FC236}">
                  <a16:creationId xmlns:a16="http://schemas.microsoft.com/office/drawing/2014/main" id="{9C85430C-9D0F-72BA-F5EC-B822746C4202}"/>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a:extLst>
                <a:ext uri="{FF2B5EF4-FFF2-40B4-BE49-F238E27FC236}">
                  <a16:creationId xmlns:a16="http://schemas.microsoft.com/office/drawing/2014/main" id="{B6D61FAD-419F-69DF-9011-30DF42495105}"/>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a:extLst>
                <a:ext uri="{FF2B5EF4-FFF2-40B4-BE49-F238E27FC236}">
                  <a16:creationId xmlns:a16="http://schemas.microsoft.com/office/drawing/2014/main" id="{727AA75F-FC9C-90A5-A021-4D2ABAB4593E}"/>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a:extLst>
                <a:ext uri="{FF2B5EF4-FFF2-40B4-BE49-F238E27FC236}">
                  <a16:creationId xmlns:a16="http://schemas.microsoft.com/office/drawing/2014/main" id="{F43344C4-332E-BB13-0E29-2EA553E4C1BD}"/>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a:extLst>
                <a:ext uri="{FF2B5EF4-FFF2-40B4-BE49-F238E27FC236}">
                  <a16:creationId xmlns:a16="http://schemas.microsoft.com/office/drawing/2014/main" id="{562472DC-3094-B2EC-8261-A452B43781FF}"/>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50">
            <a:extLst>
              <a:ext uri="{FF2B5EF4-FFF2-40B4-BE49-F238E27FC236}">
                <a16:creationId xmlns:a16="http://schemas.microsoft.com/office/drawing/2014/main" id="{2A23D92B-03F4-1D9A-7F87-A9BC3C9FB856}"/>
              </a:ext>
            </a:extLst>
          </p:cNvPr>
          <p:cNvSpPr/>
          <p:nvPr/>
        </p:nvSpPr>
        <p:spPr>
          <a:xfrm>
            <a:off x="253101" y="539500"/>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a:extLst>
              <a:ext uri="{FF2B5EF4-FFF2-40B4-BE49-F238E27FC236}">
                <a16:creationId xmlns:a16="http://schemas.microsoft.com/office/drawing/2014/main" id="{D8CC8789-AE89-7114-86E8-A58D487C9985}"/>
              </a:ext>
            </a:extLst>
          </p:cNvPr>
          <p:cNvSpPr/>
          <p:nvPr/>
        </p:nvSpPr>
        <p:spPr>
          <a:xfrm>
            <a:off x="6937875" y="4175525"/>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a:extLst>
              <a:ext uri="{FF2B5EF4-FFF2-40B4-BE49-F238E27FC236}">
                <a16:creationId xmlns:a16="http://schemas.microsoft.com/office/drawing/2014/main" id="{F794FF5B-8041-FD26-B603-CB75F6B1F9AA}"/>
              </a:ext>
            </a:extLst>
          </p:cNvPr>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301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4885E7DF-50F2-5297-3626-17BF7DD4B4D4}"/>
            </a:ext>
          </a:extLst>
        </p:cNvPr>
        <p:cNvGrpSpPr/>
        <p:nvPr/>
      </p:nvGrpSpPr>
      <p:grpSpPr>
        <a:xfrm>
          <a:off x="0" y="0"/>
          <a:ext cx="0" cy="0"/>
          <a:chOff x="0" y="0"/>
          <a:chExt cx="0" cy="0"/>
        </a:xfrm>
      </p:grpSpPr>
      <p:pic>
        <p:nvPicPr>
          <p:cNvPr id="5" name="Picture 4" descr="A line graph with numbers&#10;&#10;Description automatically generated">
            <a:extLst>
              <a:ext uri="{FF2B5EF4-FFF2-40B4-BE49-F238E27FC236}">
                <a16:creationId xmlns:a16="http://schemas.microsoft.com/office/drawing/2014/main" id="{F2021754-0772-83E0-08E6-94FBC3841A4E}"/>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1625836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9AD65AEB-C85D-AA75-E1DD-20F3A0C22BCD}"/>
            </a:ext>
          </a:extLst>
        </p:cNvPr>
        <p:cNvGrpSpPr/>
        <p:nvPr/>
      </p:nvGrpSpPr>
      <p:grpSpPr>
        <a:xfrm>
          <a:off x="0" y="0"/>
          <a:ext cx="0" cy="0"/>
          <a:chOff x="0" y="0"/>
          <a:chExt cx="0" cy="0"/>
        </a:xfrm>
      </p:grpSpPr>
      <p:sp>
        <p:nvSpPr>
          <p:cNvPr id="675" name="Google Shape;675;p50">
            <a:extLst>
              <a:ext uri="{FF2B5EF4-FFF2-40B4-BE49-F238E27FC236}">
                <a16:creationId xmlns:a16="http://schemas.microsoft.com/office/drawing/2014/main" id="{F70DD77B-7ECF-0E13-4D62-4D5375FB0BA3}"/>
              </a:ext>
            </a:extLst>
          </p:cNvPr>
          <p:cNvSpPr/>
          <p:nvPr/>
        </p:nvSpPr>
        <p:spPr>
          <a:xfrm flipH="1">
            <a:off x="2352875" y="1306275"/>
            <a:ext cx="6261300" cy="24645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76" name="Google Shape;676;p50">
            <a:extLst>
              <a:ext uri="{FF2B5EF4-FFF2-40B4-BE49-F238E27FC236}">
                <a16:creationId xmlns:a16="http://schemas.microsoft.com/office/drawing/2014/main" id="{6345CA22-CB54-F596-8879-70D10A85F62F}"/>
              </a:ext>
            </a:extLst>
          </p:cNvPr>
          <p:cNvGrpSpPr/>
          <p:nvPr/>
        </p:nvGrpSpPr>
        <p:grpSpPr>
          <a:xfrm flipH="1">
            <a:off x="-1079700" y="1577485"/>
            <a:ext cx="5069280" cy="3675698"/>
            <a:chOff x="4352672" y="1794325"/>
            <a:chExt cx="4618934" cy="3349155"/>
          </a:xfrm>
        </p:grpSpPr>
        <p:sp>
          <p:nvSpPr>
            <p:cNvPr id="677" name="Google Shape;677;p50">
              <a:extLst>
                <a:ext uri="{FF2B5EF4-FFF2-40B4-BE49-F238E27FC236}">
                  <a16:creationId xmlns:a16="http://schemas.microsoft.com/office/drawing/2014/main" id="{0583DBA5-5129-D6D8-80E2-68EC5813D022}"/>
                </a:ext>
              </a:extLst>
            </p:cNvPr>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a:extLst>
                <a:ext uri="{FF2B5EF4-FFF2-40B4-BE49-F238E27FC236}">
                  <a16:creationId xmlns:a16="http://schemas.microsoft.com/office/drawing/2014/main" id="{03FA061D-77D2-B326-0926-36BBBBACF9C5}"/>
                </a:ext>
              </a:extLst>
            </p:cNvPr>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a:extLst>
                <a:ext uri="{FF2B5EF4-FFF2-40B4-BE49-F238E27FC236}">
                  <a16:creationId xmlns:a16="http://schemas.microsoft.com/office/drawing/2014/main" id="{FD2718B0-678C-03EB-C4FF-34AC7A31517F}"/>
                </a:ext>
              </a:extLst>
            </p:cNvPr>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680" name="Google Shape;680;p50">
              <a:extLst>
                <a:ext uri="{FF2B5EF4-FFF2-40B4-BE49-F238E27FC236}">
                  <a16:creationId xmlns:a16="http://schemas.microsoft.com/office/drawing/2014/main" id="{BF4EDC92-40C7-C656-1EB2-5E6DF9532DD7}"/>
                </a:ext>
              </a:extLst>
            </p:cNvPr>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a:extLst>
                <a:ext uri="{FF2B5EF4-FFF2-40B4-BE49-F238E27FC236}">
                  <a16:creationId xmlns:a16="http://schemas.microsoft.com/office/drawing/2014/main" id="{DB7DD844-43FB-46C0-D57B-8124A78DDEBB}"/>
                </a:ext>
              </a:extLst>
            </p:cNvPr>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a:extLst>
                <a:ext uri="{FF2B5EF4-FFF2-40B4-BE49-F238E27FC236}">
                  <a16:creationId xmlns:a16="http://schemas.microsoft.com/office/drawing/2014/main" id="{76B55AFD-0055-5251-C121-F55A2C208F6E}"/>
                </a:ext>
              </a:extLst>
            </p:cNvPr>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50">
            <a:extLst>
              <a:ext uri="{FF2B5EF4-FFF2-40B4-BE49-F238E27FC236}">
                <a16:creationId xmlns:a16="http://schemas.microsoft.com/office/drawing/2014/main" id="{5597E5BB-8D5F-896E-96F1-33E62EFF6102}"/>
              </a:ext>
            </a:extLst>
          </p:cNvPr>
          <p:cNvSpPr txBox="1">
            <a:spLocks noGrp="1"/>
          </p:cNvSpPr>
          <p:nvPr>
            <p:ph type="title"/>
          </p:nvPr>
        </p:nvSpPr>
        <p:spPr>
          <a:xfrm flipH="1">
            <a:off x="1889577" y="1412188"/>
            <a:ext cx="6541200" cy="2294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Electric Vans</a:t>
            </a:r>
            <a:endParaRPr dirty="0"/>
          </a:p>
        </p:txBody>
      </p:sp>
      <p:grpSp>
        <p:nvGrpSpPr>
          <p:cNvPr id="684" name="Google Shape;684;p50">
            <a:extLst>
              <a:ext uri="{FF2B5EF4-FFF2-40B4-BE49-F238E27FC236}">
                <a16:creationId xmlns:a16="http://schemas.microsoft.com/office/drawing/2014/main" id="{D969FE1D-5105-3EC4-971E-19E75FE270D8}"/>
              </a:ext>
            </a:extLst>
          </p:cNvPr>
          <p:cNvGrpSpPr/>
          <p:nvPr/>
        </p:nvGrpSpPr>
        <p:grpSpPr>
          <a:xfrm>
            <a:off x="168576" y="3073867"/>
            <a:ext cx="4327705" cy="2027387"/>
            <a:chOff x="713225" y="2253700"/>
            <a:chExt cx="5046298" cy="2364025"/>
          </a:xfrm>
        </p:grpSpPr>
        <p:sp>
          <p:nvSpPr>
            <p:cNvPr id="685" name="Google Shape;685;p50">
              <a:extLst>
                <a:ext uri="{FF2B5EF4-FFF2-40B4-BE49-F238E27FC236}">
                  <a16:creationId xmlns:a16="http://schemas.microsoft.com/office/drawing/2014/main" id="{28E23E9C-B4FA-FBD0-C1D4-51DDD31FCFFD}"/>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a:extLst>
                <a:ext uri="{FF2B5EF4-FFF2-40B4-BE49-F238E27FC236}">
                  <a16:creationId xmlns:a16="http://schemas.microsoft.com/office/drawing/2014/main" id="{D5907802-F911-A483-6FF7-0C7152A595E1}"/>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a:extLst>
                <a:ext uri="{FF2B5EF4-FFF2-40B4-BE49-F238E27FC236}">
                  <a16:creationId xmlns:a16="http://schemas.microsoft.com/office/drawing/2014/main" id="{B204B89F-C693-8734-8116-63CAF0527161}"/>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a:extLst>
                <a:ext uri="{FF2B5EF4-FFF2-40B4-BE49-F238E27FC236}">
                  <a16:creationId xmlns:a16="http://schemas.microsoft.com/office/drawing/2014/main" id="{900A5F61-C2DC-8FA2-87CB-E2A8FF8BC0AE}"/>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a:extLst>
                <a:ext uri="{FF2B5EF4-FFF2-40B4-BE49-F238E27FC236}">
                  <a16:creationId xmlns:a16="http://schemas.microsoft.com/office/drawing/2014/main" id="{60785745-4ACA-1C5F-FA6C-F06D026D1C00}"/>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a:extLst>
                <a:ext uri="{FF2B5EF4-FFF2-40B4-BE49-F238E27FC236}">
                  <a16:creationId xmlns:a16="http://schemas.microsoft.com/office/drawing/2014/main" id="{E9347191-5047-2FC5-16C5-E1E9F6E5CC3B}"/>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a:extLst>
                <a:ext uri="{FF2B5EF4-FFF2-40B4-BE49-F238E27FC236}">
                  <a16:creationId xmlns:a16="http://schemas.microsoft.com/office/drawing/2014/main" id="{C2A8F8BB-830E-AFED-CD87-4279203DC2C9}"/>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a:extLst>
                <a:ext uri="{FF2B5EF4-FFF2-40B4-BE49-F238E27FC236}">
                  <a16:creationId xmlns:a16="http://schemas.microsoft.com/office/drawing/2014/main" id="{B45490F8-103C-D278-FB46-C6D75845324D}"/>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a:extLst>
                <a:ext uri="{FF2B5EF4-FFF2-40B4-BE49-F238E27FC236}">
                  <a16:creationId xmlns:a16="http://schemas.microsoft.com/office/drawing/2014/main" id="{30DDC059-D5EF-D3D7-7082-48167AAC1ED2}"/>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a:extLst>
                <a:ext uri="{FF2B5EF4-FFF2-40B4-BE49-F238E27FC236}">
                  <a16:creationId xmlns:a16="http://schemas.microsoft.com/office/drawing/2014/main" id="{7ACF2A97-5D82-61EE-FD5D-2C3CA05A186D}"/>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a:extLst>
                <a:ext uri="{FF2B5EF4-FFF2-40B4-BE49-F238E27FC236}">
                  <a16:creationId xmlns:a16="http://schemas.microsoft.com/office/drawing/2014/main" id="{4ACE3A23-C175-9779-A98F-D27D17B59C35}"/>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a:extLst>
                <a:ext uri="{FF2B5EF4-FFF2-40B4-BE49-F238E27FC236}">
                  <a16:creationId xmlns:a16="http://schemas.microsoft.com/office/drawing/2014/main" id="{6D612810-B3D2-5CCF-A87D-B0C7FE9D3F11}"/>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a:extLst>
                <a:ext uri="{FF2B5EF4-FFF2-40B4-BE49-F238E27FC236}">
                  <a16:creationId xmlns:a16="http://schemas.microsoft.com/office/drawing/2014/main" id="{B514F075-AB83-37DB-DA4E-87C315ED9D3F}"/>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a:extLst>
                <a:ext uri="{FF2B5EF4-FFF2-40B4-BE49-F238E27FC236}">
                  <a16:creationId xmlns:a16="http://schemas.microsoft.com/office/drawing/2014/main" id="{4CFFCE3F-0ACB-2DC8-86B2-9CD14911578A}"/>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a:extLst>
                <a:ext uri="{FF2B5EF4-FFF2-40B4-BE49-F238E27FC236}">
                  <a16:creationId xmlns:a16="http://schemas.microsoft.com/office/drawing/2014/main" id="{152385F6-F2DD-144D-AA31-FB0155EA3353}"/>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a:extLst>
                <a:ext uri="{FF2B5EF4-FFF2-40B4-BE49-F238E27FC236}">
                  <a16:creationId xmlns:a16="http://schemas.microsoft.com/office/drawing/2014/main" id="{CDAC0C6D-753D-F95A-1601-F4B8CFC3E782}"/>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a:extLst>
                <a:ext uri="{FF2B5EF4-FFF2-40B4-BE49-F238E27FC236}">
                  <a16:creationId xmlns:a16="http://schemas.microsoft.com/office/drawing/2014/main" id="{B5AC99D9-2311-8F58-5470-D4AB35A04EA2}"/>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a:extLst>
                <a:ext uri="{FF2B5EF4-FFF2-40B4-BE49-F238E27FC236}">
                  <a16:creationId xmlns:a16="http://schemas.microsoft.com/office/drawing/2014/main" id="{F227ED57-3B03-6CFB-7BC4-71A7BEDE07BF}"/>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a:extLst>
                <a:ext uri="{FF2B5EF4-FFF2-40B4-BE49-F238E27FC236}">
                  <a16:creationId xmlns:a16="http://schemas.microsoft.com/office/drawing/2014/main" id="{FA5B47EF-B3C4-4942-2D60-96F334F01F1E}"/>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a:extLst>
                <a:ext uri="{FF2B5EF4-FFF2-40B4-BE49-F238E27FC236}">
                  <a16:creationId xmlns:a16="http://schemas.microsoft.com/office/drawing/2014/main" id="{41998DE0-4CCE-B44C-AAAE-A3E9A097C254}"/>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a:extLst>
                <a:ext uri="{FF2B5EF4-FFF2-40B4-BE49-F238E27FC236}">
                  <a16:creationId xmlns:a16="http://schemas.microsoft.com/office/drawing/2014/main" id="{25F347A9-F0DB-3CA3-16F5-D858940DE31D}"/>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a:extLst>
                <a:ext uri="{FF2B5EF4-FFF2-40B4-BE49-F238E27FC236}">
                  <a16:creationId xmlns:a16="http://schemas.microsoft.com/office/drawing/2014/main" id="{EE93568D-8524-6098-086F-8A9FF22DCFD1}"/>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a:extLst>
                <a:ext uri="{FF2B5EF4-FFF2-40B4-BE49-F238E27FC236}">
                  <a16:creationId xmlns:a16="http://schemas.microsoft.com/office/drawing/2014/main" id="{3A2CD4F1-CEFF-2968-6D41-6FB712CED100}"/>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a:extLst>
                <a:ext uri="{FF2B5EF4-FFF2-40B4-BE49-F238E27FC236}">
                  <a16:creationId xmlns:a16="http://schemas.microsoft.com/office/drawing/2014/main" id="{F001317C-63A8-98D9-BDDA-02F5308EE3A5}"/>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a:extLst>
                <a:ext uri="{FF2B5EF4-FFF2-40B4-BE49-F238E27FC236}">
                  <a16:creationId xmlns:a16="http://schemas.microsoft.com/office/drawing/2014/main" id="{BAEEA96C-CE49-C3BC-0C88-88B606472EAE}"/>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a:extLst>
                <a:ext uri="{FF2B5EF4-FFF2-40B4-BE49-F238E27FC236}">
                  <a16:creationId xmlns:a16="http://schemas.microsoft.com/office/drawing/2014/main" id="{BB7AF23B-2493-E5DF-E397-C02CBE2C3044}"/>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a:extLst>
                <a:ext uri="{FF2B5EF4-FFF2-40B4-BE49-F238E27FC236}">
                  <a16:creationId xmlns:a16="http://schemas.microsoft.com/office/drawing/2014/main" id="{825ADD6D-EB3B-AF06-3DE4-D5269C39E70E}"/>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a:extLst>
                <a:ext uri="{FF2B5EF4-FFF2-40B4-BE49-F238E27FC236}">
                  <a16:creationId xmlns:a16="http://schemas.microsoft.com/office/drawing/2014/main" id="{4B4616B4-2041-B8EC-1A7F-D152F2EDDA0B}"/>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a:extLst>
                <a:ext uri="{FF2B5EF4-FFF2-40B4-BE49-F238E27FC236}">
                  <a16:creationId xmlns:a16="http://schemas.microsoft.com/office/drawing/2014/main" id="{4F942BE1-7CA0-B3FC-BFF1-A86E55AC73A3}"/>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a:extLst>
                <a:ext uri="{FF2B5EF4-FFF2-40B4-BE49-F238E27FC236}">
                  <a16:creationId xmlns:a16="http://schemas.microsoft.com/office/drawing/2014/main" id="{37622FBA-A882-4CB9-2B31-AC3008A7CC11}"/>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a:extLst>
                <a:ext uri="{FF2B5EF4-FFF2-40B4-BE49-F238E27FC236}">
                  <a16:creationId xmlns:a16="http://schemas.microsoft.com/office/drawing/2014/main" id="{52A81219-CF05-29E8-A4DE-1F72549F830F}"/>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a:extLst>
                <a:ext uri="{FF2B5EF4-FFF2-40B4-BE49-F238E27FC236}">
                  <a16:creationId xmlns:a16="http://schemas.microsoft.com/office/drawing/2014/main" id="{4FA58503-36A9-11E5-0CA4-5BFDC1A58E25}"/>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a:extLst>
                <a:ext uri="{FF2B5EF4-FFF2-40B4-BE49-F238E27FC236}">
                  <a16:creationId xmlns:a16="http://schemas.microsoft.com/office/drawing/2014/main" id="{C7FC3C65-3FC3-1B3E-26FA-1CD6379C9826}"/>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a:extLst>
                <a:ext uri="{FF2B5EF4-FFF2-40B4-BE49-F238E27FC236}">
                  <a16:creationId xmlns:a16="http://schemas.microsoft.com/office/drawing/2014/main" id="{8BBD7E3E-BB34-F2AD-BF90-DE8EC8687533}"/>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a:extLst>
                <a:ext uri="{FF2B5EF4-FFF2-40B4-BE49-F238E27FC236}">
                  <a16:creationId xmlns:a16="http://schemas.microsoft.com/office/drawing/2014/main" id="{603DE553-1B2B-3420-78E6-474576F2B8BA}"/>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a:extLst>
                <a:ext uri="{FF2B5EF4-FFF2-40B4-BE49-F238E27FC236}">
                  <a16:creationId xmlns:a16="http://schemas.microsoft.com/office/drawing/2014/main" id="{C522ED53-3B4D-BC2C-05D6-F5CF63D22979}"/>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a:extLst>
                <a:ext uri="{FF2B5EF4-FFF2-40B4-BE49-F238E27FC236}">
                  <a16:creationId xmlns:a16="http://schemas.microsoft.com/office/drawing/2014/main" id="{EF42067C-85DE-B227-BF97-58D1D25298AD}"/>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a:extLst>
                <a:ext uri="{FF2B5EF4-FFF2-40B4-BE49-F238E27FC236}">
                  <a16:creationId xmlns:a16="http://schemas.microsoft.com/office/drawing/2014/main" id="{DDF36D84-E112-8B0A-8D0C-C81B0535A121}"/>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a:extLst>
                <a:ext uri="{FF2B5EF4-FFF2-40B4-BE49-F238E27FC236}">
                  <a16:creationId xmlns:a16="http://schemas.microsoft.com/office/drawing/2014/main" id="{18D54B56-23A0-EE0C-FB50-CAC8A50AACE7}"/>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a:extLst>
                <a:ext uri="{FF2B5EF4-FFF2-40B4-BE49-F238E27FC236}">
                  <a16:creationId xmlns:a16="http://schemas.microsoft.com/office/drawing/2014/main" id="{1B16710E-2AEF-60CF-0376-EACCDCCF77B2}"/>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a:extLst>
                <a:ext uri="{FF2B5EF4-FFF2-40B4-BE49-F238E27FC236}">
                  <a16:creationId xmlns:a16="http://schemas.microsoft.com/office/drawing/2014/main" id="{CAB7BFC4-7CCA-BFFE-5EC1-F905889B77C6}"/>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a:extLst>
                <a:ext uri="{FF2B5EF4-FFF2-40B4-BE49-F238E27FC236}">
                  <a16:creationId xmlns:a16="http://schemas.microsoft.com/office/drawing/2014/main" id="{E32A9A01-B9BD-3EB2-9E93-1BD91D2BF412}"/>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a:extLst>
                <a:ext uri="{FF2B5EF4-FFF2-40B4-BE49-F238E27FC236}">
                  <a16:creationId xmlns:a16="http://schemas.microsoft.com/office/drawing/2014/main" id="{83A90EFB-0AA5-4211-CFB3-DD77612B3152}"/>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a:extLst>
                <a:ext uri="{FF2B5EF4-FFF2-40B4-BE49-F238E27FC236}">
                  <a16:creationId xmlns:a16="http://schemas.microsoft.com/office/drawing/2014/main" id="{733CC0E8-26AA-09D0-838F-4D9E9D448B80}"/>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a:extLst>
                <a:ext uri="{FF2B5EF4-FFF2-40B4-BE49-F238E27FC236}">
                  <a16:creationId xmlns:a16="http://schemas.microsoft.com/office/drawing/2014/main" id="{AA31CE0A-7F99-0F64-173D-024A33211189}"/>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a:extLst>
                <a:ext uri="{FF2B5EF4-FFF2-40B4-BE49-F238E27FC236}">
                  <a16:creationId xmlns:a16="http://schemas.microsoft.com/office/drawing/2014/main" id="{68064440-34EE-D251-583F-41DEA43181F2}"/>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a:extLst>
                <a:ext uri="{FF2B5EF4-FFF2-40B4-BE49-F238E27FC236}">
                  <a16:creationId xmlns:a16="http://schemas.microsoft.com/office/drawing/2014/main" id="{B80FFCCF-4058-8D5A-9B7C-6EF096D01B72}"/>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50">
            <a:extLst>
              <a:ext uri="{FF2B5EF4-FFF2-40B4-BE49-F238E27FC236}">
                <a16:creationId xmlns:a16="http://schemas.microsoft.com/office/drawing/2014/main" id="{F47D084D-0E90-E84E-856D-66B26D9C5EB0}"/>
              </a:ext>
            </a:extLst>
          </p:cNvPr>
          <p:cNvSpPr/>
          <p:nvPr/>
        </p:nvSpPr>
        <p:spPr>
          <a:xfrm>
            <a:off x="253101" y="539500"/>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a:extLst>
              <a:ext uri="{FF2B5EF4-FFF2-40B4-BE49-F238E27FC236}">
                <a16:creationId xmlns:a16="http://schemas.microsoft.com/office/drawing/2014/main" id="{F8A46E75-831B-093B-8C72-CB3AE9DF4678}"/>
              </a:ext>
            </a:extLst>
          </p:cNvPr>
          <p:cNvSpPr/>
          <p:nvPr/>
        </p:nvSpPr>
        <p:spPr>
          <a:xfrm>
            <a:off x="6937875" y="4175525"/>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a:extLst>
              <a:ext uri="{FF2B5EF4-FFF2-40B4-BE49-F238E27FC236}">
                <a16:creationId xmlns:a16="http://schemas.microsoft.com/office/drawing/2014/main" id="{D8AF8830-1CBE-260C-DF6D-7A88497D10C9}"/>
              </a:ext>
            </a:extLst>
          </p:cNvPr>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7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42"/>
          <p:cNvGrpSpPr/>
          <p:nvPr/>
        </p:nvGrpSpPr>
        <p:grpSpPr>
          <a:xfrm>
            <a:off x="7681603" y="-387311"/>
            <a:ext cx="1692396" cy="3649861"/>
            <a:chOff x="7681603" y="-387311"/>
            <a:chExt cx="1692396" cy="3649861"/>
          </a:xfrm>
        </p:grpSpPr>
        <p:sp>
          <p:nvSpPr>
            <p:cNvPr id="352" name="Google Shape;352;p42"/>
            <p:cNvSpPr/>
            <p:nvPr/>
          </p:nvSpPr>
          <p:spPr>
            <a:xfrm rot="-5400000">
              <a:off x="6702662" y="591631"/>
              <a:ext cx="3649861" cy="1691979"/>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2"/>
            <p:cNvSpPr/>
            <p:nvPr/>
          </p:nvSpPr>
          <p:spPr>
            <a:xfrm rot="-5400000">
              <a:off x="7073410" y="636375"/>
              <a:ext cx="3189669" cy="1411509"/>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42"/>
          <p:cNvSpPr/>
          <p:nvPr/>
        </p:nvSpPr>
        <p:spPr>
          <a:xfrm>
            <a:off x="527250" y="274089"/>
            <a:ext cx="8089500" cy="6078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2"/>
          <p:cNvSpPr txBox="1">
            <a:spLocks noGrp="1"/>
          </p:cNvSpPr>
          <p:nvPr>
            <p:ph type="title"/>
          </p:nvPr>
        </p:nvSpPr>
        <p:spPr>
          <a:xfrm>
            <a:off x="713225" y="234532"/>
            <a:ext cx="7717500" cy="576000"/>
          </a:xfrm>
          <a:prstGeom prst="rect">
            <a:avLst/>
          </a:prstGeom>
        </p:spPr>
        <p:txBody>
          <a:bodyPr spcFirstLastPara="1" wrap="square" lIns="0" tIns="91425" rIns="91425" bIns="91425" anchor="t" anchorCtr="0">
            <a:noAutofit/>
          </a:bodyPr>
          <a:lstStyle/>
          <a:p>
            <a:pPr marL="91440" lvl="0" indent="0" algn="ctr" rtl="0">
              <a:spcBef>
                <a:spcPts val="0"/>
              </a:spcBef>
              <a:spcAft>
                <a:spcPts val="0"/>
              </a:spcAft>
              <a:buNone/>
            </a:pPr>
            <a:r>
              <a:rPr lang="en"/>
              <a:t>TABLE OF CONTENTS</a:t>
            </a:r>
            <a:endParaRPr/>
          </a:p>
        </p:txBody>
      </p:sp>
      <p:sp>
        <p:nvSpPr>
          <p:cNvPr id="356" name="Google Shape;356;p42"/>
          <p:cNvSpPr/>
          <p:nvPr/>
        </p:nvSpPr>
        <p:spPr>
          <a:xfrm rot="-5400000" flipH="1">
            <a:off x="5499144" y="4156410"/>
            <a:ext cx="5401606" cy="1188543"/>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2"/>
          <p:cNvSpPr/>
          <p:nvPr/>
        </p:nvSpPr>
        <p:spPr>
          <a:xfrm flipH="1">
            <a:off x="2509366" y="1422895"/>
            <a:ext cx="1188534" cy="281712"/>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2"/>
          <p:cNvSpPr txBox="1">
            <a:spLocks noGrp="1"/>
          </p:cNvSpPr>
          <p:nvPr>
            <p:ph type="title" idx="2"/>
          </p:nvPr>
        </p:nvSpPr>
        <p:spPr>
          <a:xfrm>
            <a:off x="713430" y="1113372"/>
            <a:ext cx="2523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60" name="Google Shape;360;p42"/>
          <p:cNvSpPr txBox="1">
            <a:spLocks noGrp="1"/>
          </p:cNvSpPr>
          <p:nvPr>
            <p:ph type="subTitle" idx="1"/>
          </p:nvPr>
        </p:nvSpPr>
        <p:spPr>
          <a:xfrm>
            <a:off x="713430" y="1488279"/>
            <a:ext cx="2525700" cy="9783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EV </a:t>
            </a:r>
            <a:r>
              <a:rPr lang="en" dirty="0">
                <a:solidFill>
                  <a:schemeClr val="bg1"/>
                </a:solidFill>
              </a:rPr>
              <a:t>Powertrain</a:t>
            </a:r>
            <a:r>
              <a:rPr lang="en" dirty="0"/>
              <a:t> Sales in the world</a:t>
            </a:r>
            <a:endParaRPr dirty="0"/>
          </a:p>
        </p:txBody>
      </p:sp>
      <p:sp>
        <p:nvSpPr>
          <p:cNvPr id="362" name="Google Shape;362;p42"/>
          <p:cNvSpPr txBox="1">
            <a:spLocks noGrp="1"/>
          </p:cNvSpPr>
          <p:nvPr>
            <p:ph type="title" idx="4"/>
          </p:nvPr>
        </p:nvSpPr>
        <p:spPr>
          <a:xfrm>
            <a:off x="4821908" y="1113579"/>
            <a:ext cx="2515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63" name="Google Shape;363;p42"/>
          <p:cNvSpPr txBox="1">
            <a:spLocks noGrp="1"/>
          </p:cNvSpPr>
          <p:nvPr>
            <p:ph type="subTitle" idx="5"/>
          </p:nvPr>
        </p:nvSpPr>
        <p:spPr>
          <a:xfrm>
            <a:off x="4822108" y="1488483"/>
            <a:ext cx="2517900" cy="6830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i="0" dirty="0">
                <a:solidFill>
                  <a:schemeClr val="bg1"/>
                </a:solidFill>
                <a:effectLst/>
                <a:latin typeface="Source Sans Pro" panose="020F0502020204030204" pitchFamily="34" charset="0"/>
              </a:rPr>
              <a:t>EV Chargers Spread in the world</a:t>
            </a:r>
            <a:endParaRPr dirty="0">
              <a:solidFill>
                <a:schemeClr val="bg1"/>
              </a:solidFill>
            </a:endParaRPr>
          </a:p>
        </p:txBody>
      </p:sp>
      <p:sp>
        <p:nvSpPr>
          <p:cNvPr id="365" name="Google Shape;365;p42"/>
          <p:cNvSpPr txBox="1">
            <a:spLocks noGrp="1"/>
          </p:cNvSpPr>
          <p:nvPr>
            <p:ph type="title" idx="7"/>
          </p:nvPr>
        </p:nvSpPr>
        <p:spPr>
          <a:xfrm>
            <a:off x="3165352" y="2342758"/>
            <a:ext cx="2523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66" name="Google Shape;366;p42"/>
          <p:cNvSpPr txBox="1">
            <a:spLocks noGrp="1"/>
          </p:cNvSpPr>
          <p:nvPr>
            <p:ph type="subTitle" idx="8"/>
          </p:nvPr>
        </p:nvSpPr>
        <p:spPr>
          <a:xfrm>
            <a:off x="3165452" y="2717664"/>
            <a:ext cx="2525700" cy="6830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i="0" dirty="0">
                <a:solidFill>
                  <a:schemeClr val="bg1"/>
                </a:solidFill>
                <a:effectLst/>
                <a:latin typeface="Source Sans Pro" panose="020B0503030403020204" pitchFamily="34" charset="0"/>
              </a:rPr>
              <a:t>EV types Sales in the world</a:t>
            </a:r>
            <a:endParaRPr dirty="0">
              <a:solidFill>
                <a:schemeClr val="bg1"/>
              </a:solidFill>
            </a:endParaRPr>
          </a:p>
        </p:txBody>
      </p:sp>
      <p:sp>
        <p:nvSpPr>
          <p:cNvPr id="368" name="Google Shape;368;p42"/>
          <p:cNvSpPr txBox="1">
            <a:spLocks noGrp="1"/>
          </p:cNvSpPr>
          <p:nvPr>
            <p:ph type="title" idx="13"/>
          </p:nvPr>
        </p:nvSpPr>
        <p:spPr>
          <a:xfrm>
            <a:off x="2772323" y="3715242"/>
            <a:ext cx="2515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369" name="Google Shape;369;p42"/>
          <p:cNvSpPr txBox="1">
            <a:spLocks noGrp="1"/>
          </p:cNvSpPr>
          <p:nvPr>
            <p:ph type="subTitle" idx="14"/>
          </p:nvPr>
        </p:nvSpPr>
        <p:spPr>
          <a:xfrm>
            <a:off x="2772323" y="4090146"/>
            <a:ext cx="2517900" cy="5486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i="0" dirty="0">
                <a:solidFill>
                  <a:schemeClr val="bg1"/>
                </a:solidFill>
                <a:effectLst/>
                <a:latin typeface="Source Sans Pro" panose="020B0503030403020204" pitchFamily="34" charset="0"/>
              </a:rPr>
              <a:t>Electricity demand in the world</a:t>
            </a:r>
            <a:endParaRPr dirty="0">
              <a:solidFill>
                <a:schemeClr val="bg1"/>
              </a:solidFill>
            </a:endParaRPr>
          </a:p>
        </p:txBody>
      </p:sp>
      <p:grpSp>
        <p:nvGrpSpPr>
          <p:cNvPr id="371" name="Google Shape;371;p42"/>
          <p:cNvGrpSpPr/>
          <p:nvPr/>
        </p:nvGrpSpPr>
        <p:grpSpPr>
          <a:xfrm>
            <a:off x="-2101788" y="2212706"/>
            <a:ext cx="4412853" cy="2851385"/>
            <a:chOff x="-2101788" y="2212706"/>
            <a:chExt cx="4412853" cy="2851385"/>
          </a:xfrm>
        </p:grpSpPr>
        <p:grpSp>
          <p:nvGrpSpPr>
            <p:cNvPr id="372" name="Google Shape;372;p42"/>
            <p:cNvGrpSpPr/>
            <p:nvPr/>
          </p:nvGrpSpPr>
          <p:grpSpPr>
            <a:xfrm>
              <a:off x="-2101788" y="2212706"/>
              <a:ext cx="4412853" cy="2851385"/>
              <a:chOff x="-2101788" y="2212706"/>
              <a:chExt cx="4412853" cy="2851385"/>
            </a:xfrm>
          </p:grpSpPr>
          <p:grpSp>
            <p:nvGrpSpPr>
              <p:cNvPr id="373" name="Google Shape;373;p42"/>
              <p:cNvGrpSpPr/>
              <p:nvPr/>
            </p:nvGrpSpPr>
            <p:grpSpPr>
              <a:xfrm rot="10800000" flipH="1">
                <a:off x="-2101788" y="2212706"/>
                <a:ext cx="4249021" cy="2292344"/>
                <a:chOff x="-531511" y="9"/>
                <a:chExt cx="3416435" cy="1594341"/>
              </a:xfrm>
            </p:grpSpPr>
            <p:sp>
              <p:nvSpPr>
                <p:cNvPr id="374" name="Google Shape;374;p42"/>
                <p:cNvSpPr/>
                <p:nvPr/>
              </p:nvSpPr>
              <p:spPr>
                <a:xfrm rot="10800000">
                  <a:off x="-531511" y="536"/>
                  <a:ext cx="3416435" cy="1593814"/>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2"/>
                <p:cNvSpPr/>
                <p:nvPr/>
              </p:nvSpPr>
              <p:spPr>
                <a:xfrm rot="10800000">
                  <a:off x="-405516" y="9"/>
                  <a:ext cx="2985675" cy="1329734"/>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42"/>
              <p:cNvGrpSpPr/>
              <p:nvPr/>
            </p:nvGrpSpPr>
            <p:grpSpPr>
              <a:xfrm>
                <a:off x="-1901430" y="3572144"/>
                <a:ext cx="4212495" cy="1491948"/>
                <a:chOff x="1347900" y="3043825"/>
                <a:chExt cx="5037664" cy="1784200"/>
              </a:xfrm>
            </p:grpSpPr>
            <p:sp>
              <p:nvSpPr>
                <p:cNvPr id="377" name="Google Shape;377;p42"/>
                <p:cNvSpPr/>
                <p:nvPr/>
              </p:nvSpPr>
              <p:spPr>
                <a:xfrm>
                  <a:off x="1787574" y="3911027"/>
                  <a:ext cx="4225116" cy="625336"/>
                </a:xfrm>
                <a:custGeom>
                  <a:avLst/>
                  <a:gdLst/>
                  <a:ahLst/>
                  <a:cxnLst/>
                  <a:rect l="l" t="t" r="r" b="b"/>
                  <a:pathLst>
                    <a:path w="62944" h="9316" extrusionOk="0">
                      <a:moveTo>
                        <a:pt x="1" y="0"/>
                      </a:moveTo>
                      <a:lnTo>
                        <a:pt x="1" y="9315"/>
                      </a:lnTo>
                      <a:lnTo>
                        <a:pt x="62944" y="9315"/>
                      </a:lnTo>
                      <a:lnTo>
                        <a:pt x="629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2"/>
                <p:cNvSpPr/>
                <p:nvPr/>
              </p:nvSpPr>
              <p:spPr>
                <a:xfrm>
                  <a:off x="1347900" y="3043825"/>
                  <a:ext cx="5037664" cy="1568376"/>
                </a:xfrm>
                <a:custGeom>
                  <a:avLst/>
                  <a:gdLst/>
                  <a:ahLst/>
                  <a:cxnLst/>
                  <a:rect l="l" t="t" r="r" b="b"/>
                  <a:pathLst>
                    <a:path w="75049" h="23365" extrusionOk="0">
                      <a:moveTo>
                        <a:pt x="31963" y="0"/>
                      </a:moveTo>
                      <a:cubicBezTo>
                        <a:pt x="20128" y="0"/>
                        <a:pt x="5859" y="5639"/>
                        <a:pt x="5711" y="5934"/>
                      </a:cubicBezTo>
                      <a:cubicBezTo>
                        <a:pt x="5662" y="6033"/>
                        <a:pt x="5439" y="6066"/>
                        <a:pt x="5164" y="6066"/>
                      </a:cubicBezTo>
                      <a:cubicBezTo>
                        <a:pt x="4615" y="6066"/>
                        <a:pt x="3857" y="5934"/>
                        <a:pt x="3857" y="5934"/>
                      </a:cubicBezTo>
                      <a:lnTo>
                        <a:pt x="3264" y="6898"/>
                      </a:lnTo>
                      <a:lnTo>
                        <a:pt x="4153" y="7492"/>
                      </a:lnTo>
                      <a:cubicBezTo>
                        <a:pt x="1" y="10977"/>
                        <a:pt x="444" y="19284"/>
                        <a:pt x="444" y="19284"/>
                      </a:cubicBezTo>
                      <a:lnTo>
                        <a:pt x="1632" y="19656"/>
                      </a:lnTo>
                      <a:cubicBezTo>
                        <a:pt x="2067" y="22267"/>
                        <a:pt x="4335" y="22721"/>
                        <a:pt x="5861" y="22721"/>
                      </a:cubicBezTo>
                      <a:cubicBezTo>
                        <a:pt x="6676" y="22721"/>
                        <a:pt x="7279" y="22592"/>
                        <a:pt x="7279" y="22592"/>
                      </a:cubicBezTo>
                      <a:cubicBezTo>
                        <a:pt x="6982" y="18958"/>
                        <a:pt x="8558" y="14655"/>
                        <a:pt x="13276" y="14168"/>
                      </a:cubicBezTo>
                      <a:cubicBezTo>
                        <a:pt x="13564" y="14138"/>
                        <a:pt x="13842" y="14124"/>
                        <a:pt x="14112" y="14124"/>
                      </a:cubicBezTo>
                      <a:cubicBezTo>
                        <a:pt x="17877" y="14124"/>
                        <a:pt x="19898" y="16887"/>
                        <a:pt x="20175" y="18617"/>
                      </a:cubicBezTo>
                      <a:cubicBezTo>
                        <a:pt x="20322" y="19544"/>
                        <a:pt x="20470" y="23365"/>
                        <a:pt x="20470" y="23365"/>
                      </a:cubicBezTo>
                      <a:lnTo>
                        <a:pt x="55776" y="23365"/>
                      </a:lnTo>
                      <a:cubicBezTo>
                        <a:pt x="55776" y="23365"/>
                        <a:pt x="54442" y="14760"/>
                        <a:pt x="61488" y="14168"/>
                      </a:cubicBezTo>
                      <a:cubicBezTo>
                        <a:pt x="61788" y="14142"/>
                        <a:pt x="62076" y="14130"/>
                        <a:pt x="62351" y="14130"/>
                      </a:cubicBezTo>
                      <a:cubicBezTo>
                        <a:pt x="69699" y="14130"/>
                        <a:pt x="68608" y="22771"/>
                        <a:pt x="68608" y="22771"/>
                      </a:cubicBezTo>
                      <a:cubicBezTo>
                        <a:pt x="68947" y="22779"/>
                        <a:pt x="69277" y="22785"/>
                        <a:pt x="69597" y="22785"/>
                      </a:cubicBezTo>
                      <a:cubicBezTo>
                        <a:pt x="72217" y="22785"/>
                        <a:pt x="74140" y="22397"/>
                        <a:pt x="74468" y="19656"/>
                      </a:cubicBezTo>
                      <a:cubicBezTo>
                        <a:pt x="75049" y="14778"/>
                        <a:pt x="71798" y="12610"/>
                        <a:pt x="71798" y="12610"/>
                      </a:cubicBezTo>
                      <a:cubicBezTo>
                        <a:pt x="69276" y="9940"/>
                        <a:pt x="58373" y="8085"/>
                        <a:pt x="58373" y="8085"/>
                      </a:cubicBezTo>
                      <a:cubicBezTo>
                        <a:pt x="50066" y="2522"/>
                        <a:pt x="41462" y="3"/>
                        <a:pt x="31968" y="0"/>
                      </a:cubicBezTo>
                      <a:cubicBezTo>
                        <a:pt x="31966" y="0"/>
                        <a:pt x="31965" y="0"/>
                        <a:pt x="31963" y="0"/>
                      </a:cubicBez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2"/>
                <p:cNvSpPr/>
                <p:nvPr/>
              </p:nvSpPr>
              <p:spPr>
                <a:xfrm>
                  <a:off x="5139971" y="4073741"/>
                  <a:ext cx="753881" cy="754284"/>
                </a:xfrm>
                <a:custGeom>
                  <a:avLst/>
                  <a:gdLst/>
                  <a:ahLst/>
                  <a:cxnLst/>
                  <a:rect l="l" t="t" r="r" b="b"/>
                  <a:pathLst>
                    <a:path w="11231" h="11237" extrusionOk="0">
                      <a:moveTo>
                        <a:pt x="5619" y="1880"/>
                      </a:moveTo>
                      <a:cubicBezTo>
                        <a:pt x="7680" y="1880"/>
                        <a:pt x="9357" y="3551"/>
                        <a:pt x="9357" y="5618"/>
                      </a:cubicBezTo>
                      <a:cubicBezTo>
                        <a:pt x="9357" y="7686"/>
                        <a:pt x="7680" y="9362"/>
                        <a:pt x="5619" y="9362"/>
                      </a:cubicBezTo>
                      <a:cubicBezTo>
                        <a:pt x="3551" y="9362"/>
                        <a:pt x="1875" y="7686"/>
                        <a:pt x="1875" y="5618"/>
                      </a:cubicBezTo>
                      <a:cubicBezTo>
                        <a:pt x="1875" y="3551"/>
                        <a:pt x="3551" y="1880"/>
                        <a:pt x="5619" y="1880"/>
                      </a:cubicBezTo>
                      <a:close/>
                      <a:moveTo>
                        <a:pt x="5619" y="1"/>
                      </a:moveTo>
                      <a:cubicBezTo>
                        <a:pt x="2512" y="1"/>
                        <a:pt x="1" y="2518"/>
                        <a:pt x="1" y="5618"/>
                      </a:cubicBezTo>
                      <a:cubicBezTo>
                        <a:pt x="1" y="8719"/>
                        <a:pt x="2512" y="11236"/>
                        <a:pt x="5619" y="11236"/>
                      </a:cubicBezTo>
                      <a:cubicBezTo>
                        <a:pt x="8719" y="11236"/>
                        <a:pt x="11231" y="8719"/>
                        <a:pt x="11231" y="5618"/>
                      </a:cubicBezTo>
                      <a:cubicBezTo>
                        <a:pt x="11231" y="2518"/>
                        <a:pt x="8719" y="1"/>
                        <a:pt x="5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2"/>
                <p:cNvSpPr/>
                <p:nvPr/>
              </p:nvSpPr>
              <p:spPr>
                <a:xfrm>
                  <a:off x="5265832" y="4199938"/>
                  <a:ext cx="502229" cy="501759"/>
                </a:xfrm>
                <a:custGeom>
                  <a:avLst/>
                  <a:gdLst/>
                  <a:ahLst/>
                  <a:cxnLst/>
                  <a:rect l="l" t="t" r="r" b="b"/>
                  <a:pathLst>
                    <a:path w="7482" h="7475" extrusionOk="0">
                      <a:moveTo>
                        <a:pt x="3744" y="0"/>
                      </a:moveTo>
                      <a:cubicBezTo>
                        <a:pt x="1674" y="0"/>
                        <a:pt x="0" y="1674"/>
                        <a:pt x="0" y="3738"/>
                      </a:cubicBezTo>
                      <a:cubicBezTo>
                        <a:pt x="0" y="5803"/>
                        <a:pt x="1674" y="7475"/>
                        <a:pt x="3744" y="7475"/>
                      </a:cubicBezTo>
                      <a:cubicBezTo>
                        <a:pt x="5809" y="7475"/>
                        <a:pt x="7482" y="5803"/>
                        <a:pt x="7482" y="3738"/>
                      </a:cubicBezTo>
                      <a:cubicBezTo>
                        <a:pt x="7482" y="1674"/>
                        <a:pt x="5809" y="0"/>
                        <a:pt x="37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2"/>
                <p:cNvSpPr/>
                <p:nvPr/>
              </p:nvSpPr>
              <p:spPr>
                <a:xfrm>
                  <a:off x="2216844" y="3173110"/>
                  <a:ext cx="2869862" cy="586605"/>
                </a:xfrm>
                <a:custGeom>
                  <a:avLst/>
                  <a:gdLst/>
                  <a:ahLst/>
                  <a:cxnLst/>
                  <a:rect l="l" t="t" r="r" b="b"/>
                  <a:pathLst>
                    <a:path w="42754" h="8739" extrusionOk="0">
                      <a:moveTo>
                        <a:pt x="19081" y="1"/>
                      </a:moveTo>
                      <a:cubicBezTo>
                        <a:pt x="9722" y="1"/>
                        <a:pt x="0" y="4585"/>
                        <a:pt x="0" y="4585"/>
                      </a:cubicBezTo>
                      <a:cubicBezTo>
                        <a:pt x="0" y="4585"/>
                        <a:pt x="2930" y="7145"/>
                        <a:pt x="4202" y="7145"/>
                      </a:cubicBezTo>
                      <a:cubicBezTo>
                        <a:pt x="5314" y="7145"/>
                        <a:pt x="31064" y="8739"/>
                        <a:pt x="38526" y="8739"/>
                      </a:cubicBezTo>
                      <a:cubicBezTo>
                        <a:pt x="39600" y="8739"/>
                        <a:pt x="40295" y="8706"/>
                        <a:pt x="40483" y="8630"/>
                      </a:cubicBezTo>
                      <a:cubicBezTo>
                        <a:pt x="41976" y="8029"/>
                        <a:pt x="42753" y="7536"/>
                        <a:pt x="42753" y="7536"/>
                      </a:cubicBezTo>
                      <a:cubicBezTo>
                        <a:pt x="42753" y="7536"/>
                        <a:pt x="29976" y="1"/>
                        <a:pt x="190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2"/>
                <p:cNvSpPr/>
                <p:nvPr/>
              </p:nvSpPr>
              <p:spPr>
                <a:xfrm>
                  <a:off x="1457382" y="4363256"/>
                  <a:ext cx="390600" cy="208155"/>
                </a:xfrm>
                <a:custGeom>
                  <a:avLst/>
                  <a:gdLst/>
                  <a:ahLst/>
                  <a:cxnLst/>
                  <a:rect l="l" t="t" r="r" b="b"/>
                  <a:pathLst>
                    <a:path w="5819" h="3101" extrusionOk="0">
                      <a:moveTo>
                        <a:pt x="1" y="0"/>
                      </a:moveTo>
                      <a:cubicBezTo>
                        <a:pt x="2" y="702"/>
                        <a:pt x="331" y="1659"/>
                        <a:pt x="1588" y="2533"/>
                      </a:cubicBezTo>
                      <a:cubicBezTo>
                        <a:pt x="2248" y="2992"/>
                        <a:pt x="3356" y="3101"/>
                        <a:pt x="4258" y="3101"/>
                      </a:cubicBezTo>
                      <a:cubicBezTo>
                        <a:pt x="5072" y="3101"/>
                        <a:pt x="5720" y="3012"/>
                        <a:pt x="5720" y="3012"/>
                      </a:cubicBezTo>
                      <a:lnTo>
                        <a:pt x="5819" y="69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2"/>
                <p:cNvSpPr/>
                <p:nvPr/>
              </p:nvSpPr>
              <p:spPr>
                <a:xfrm>
                  <a:off x="5438883" y="4373593"/>
                  <a:ext cx="156200" cy="156200"/>
                </a:xfrm>
                <a:custGeom>
                  <a:avLst/>
                  <a:gdLst/>
                  <a:ahLst/>
                  <a:cxnLst/>
                  <a:rect l="l" t="t" r="r" b="b"/>
                  <a:pathLst>
                    <a:path w="2327" h="2327" extrusionOk="0">
                      <a:moveTo>
                        <a:pt x="1163" y="0"/>
                      </a:moveTo>
                      <a:cubicBezTo>
                        <a:pt x="520" y="0"/>
                        <a:pt x="0" y="522"/>
                        <a:pt x="0" y="1163"/>
                      </a:cubicBezTo>
                      <a:cubicBezTo>
                        <a:pt x="0" y="1806"/>
                        <a:pt x="520" y="2327"/>
                        <a:pt x="1163" y="2327"/>
                      </a:cubicBezTo>
                      <a:cubicBezTo>
                        <a:pt x="1805" y="2327"/>
                        <a:pt x="2327" y="1806"/>
                        <a:pt x="2327" y="1163"/>
                      </a:cubicBezTo>
                      <a:cubicBezTo>
                        <a:pt x="2327" y="522"/>
                        <a:pt x="1805" y="0"/>
                        <a:pt x="1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2"/>
                <p:cNvSpPr/>
                <p:nvPr/>
              </p:nvSpPr>
              <p:spPr>
                <a:xfrm>
                  <a:off x="1927599" y="4073741"/>
                  <a:ext cx="753881" cy="754284"/>
                </a:xfrm>
                <a:custGeom>
                  <a:avLst/>
                  <a:gdLst/>
                  <a:ahLst/>
                  <a:cxnLst/>
                  <a:rect l="l" t="t" r="r" b="b"/>
                  <a:pathLst>
                    <a:path w="11231" h="11237" extrusionOk="0">
                      <a:moveTo>
                        <a:pt x="5618" y="1880"/>
                      </a:moveTo>
                      <a:cubicBezTo>
                        <a:pt x="7680" y="1880"/>
                        <a:pt x="9357" y="3551"/>
                        <a:pt x="9357" y="5618"/>
                      </a:cubicBezTo>
                      <a:cubicBezTo>
                        <a:pt x="9357" y="7686"/>
                        <a:pt x="7680" y="9362"/>
                        <a:pt x="5618" y="9362"/>
                      </a:cubicBezTo>
                      <a:cubicBezTo>
                        <a:pt x="3552" y="9362"/>
                        <a:pt x="1875" y="7686"/>
                        <a:pt x="1875" y="5618"/>
                      </a:cubicBezTo>
                      <a:cubicBezTo>
                        <a:pt x="1875" y="3551"/>
                        <a:pt x="3552" y="1880"/>
                        <a:pt x="5618" y="1880"/>
                      </a:cubicBezTo>
                      <a:close/>
                      <a:moveTo>
                        <a:pt x="5618" y="1"/>
                      </a:moveTo>
                      <a:cubicBezTo>
                        <a:pt x="2513" y="1"/>
                        <a:pt x="1" y="2518"/>
                        <a:pt x="1" y="5618"/>
                      </a:cubicBezTo>
                      <a:cubicBezTo>
                        <a:pt x="1" y="8719"/>
                        <a:pt x="2513" y="11236"/>
                        <a:pt x="5618" y="11236"/>
                      </a:cubicBezTo>
                      <a:cubicBezTo>
                        <a:pt x="8719" y="11236"/>
                        <a:pt x="11231" y="8719"/>
                        <a:pt x="11231" y="5618"/>
                      </a:cubicBezTo>
                      <a:cubicBezTo>
                        <a:pt x="11231" y="2518"/>
                        <a:pt x="8719" y="1"/>
                        <a:pt x="5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2"/>
                <p:cNvSpPr/>
                <p:nvPr/>
              </p:nvSpPr>
              <p:spPr>
                <a:xfrm>
                  <a:off x="2053459" y="4199938"/>
                  <a:ext cx="502229" cy="501759"/>
                </a:xfrm>
                <a:custGeom>
                  <a:avLst/>
                  <a:gdLst/>
                  <a:ahLst/>
                  <a:cxnLst/>
                  <a:rect l="l" t="t" r="r" b="b"/>
                  <a:pathLst>
                    <a:path w="7482" h="7475" extrusionOk="0">
                      <a:moveTo>
                        <a:pt x="3744" y="0"/>
                      </a:moveTo>
                      <a:cubicBezTo>
                        <a:pt x="1674" y="0"/>
                        <a:pt x="0" y="1674"/>
                        <a:pt x="0" y="3738"/>
                      </a:cubicBezTo>
                      <a:cubicBezTo>
                        <a:pt x="0" y="5803"/>
                        <a:pt x="1674" y="7475"/>
                        <a:pt x="3744" y="7475"/>
                      </a:cubicBezTo>
                      <a:cubicBezTo>
                        <a:pt x="5808" y="7475"/>
                        <a:pt x="7482" y="5803"/>
                        <a:pt x="7482" y="3738"/>
                      </a:cubicBezTo>
                      <a:cubicBezTo>
                        <a:pt x="7482" y="1674"/>
                        <a:pt x="5808" y="0"/>
                        <a:pt x="37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2"/>
                <p:cNvSpPr/>
                <p:nvPr/>
              </p:nvSpPr>
              <p:spPr>
                <a:xfrm>
                  <a:off x="3023092" y="3173647"/>
                  <a:ext cx="1434260" cy="568549"/>
                </a:xfrm>
                <a:custGeom>
                  <a:avLst/>
                  <a:gdLst/>
                  <a:ahLst/>
                  <a:cxnLst/>
                  <a:rect l="l" t="t" r="r" b="b"/>
                  <a:pathLst>
                    <a:path w="21367" h="8470" extrusionOk="0">
                      <a:moveTo>
                        <a:pt x="7631" y="0"/>
                      </a:moveTo>
                      <a:lnTo>
                        <a:pt x="4619" y="92"/>
                      </a:lnTo>
                      <a:lnTo>
                        <a:pt x="1" y="7602"/>
                      </a:lnTo>
                      <a:lnTo>
                        <a:pt x="2939" y="7722"/>
                      </a:lnTo>
                      <a:lnTo>
                        <a:pt x="7631" y="0"/>
                      </a:lnTo>
                      <a:close/>
                      <a:moveTo>
                        <a:pt x="8667" y="45"/>
                      </a:moveTo>
                      <a:lnTo>
                        <a:pt x="4346" y="7722"/>
                      </a:lnTo>
                      <a:lnTo>
                        <a:pt x="5323" y="7845"/>
                      </a:lnTo>
                      <a:lnTo>
                        <a:pt x="9854" y="153"/>
                      </a:lnTo>
                      <a:lnTo>
                        <a:pt x="8667" y="45"/>
                      </a:lnTo>
                      <a:close/>
                      <a:moveTo>
                        <a:pt x="18583" y="2106"/>
                      </a:moveTo>
                      <a:cubicBezTo>
                        <a:pt x="18570" y="2106"/>
                        <a:pt x="18558" y="2107"/>
                        <a:pt x="18546" y="2107"/>
                      </a:cubicBezTo>
                      <a:lnTo>
                        <a:pt x="14796" y="8328"/>
                      </a:lnTo>
                      <a:lnTo>
                        <a:pt x="17873" y="8469"/>
                      </a:lnTo>
                      <a:lnTo>
                        <a:pt x="21367" y="3114"/>
                      </a:lnTo>
                      <a:cubicBezTo>
                        <a:pt x="21367" y="3114"/>
                        <a:pt x="19295" y="2106"/>
                        <a:pt x="18583" y="21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2"/>
                <p:cNvSpPr/>
                <p:nvPr/>
              </p:nvSpPr>
              <p:spPr>
                <a:xfrm>
                  <a:off x="1356761" y="3544049"/>
                  <a:ext cx="4901669" cy="531160"/>
                </a:xfrm>
                <a:custGeom>
                  <a:avLst/>
                  <a:gdLst/>
                  <a:ahLst/>
                  <a:cxnLst/>
                  <a:rect l="l" t="t" r="r" b="b"/>
                  <a:pathLst>
                    <a:path w="73023" h="7913" extrusionOk="0">
                      <a:moveTo>
                        <a:pt x="4297" y="1"/>
                      </a:moveTo>
                      <a:cubicBezTo>
                        <a:pt x="4211" y="1"/>
                        <a:pt x="4119" y="13"/>
                        <a:pt x="4021" y="40"/>
                      </a:cubicBezTo>
                      <a:cubicBezTo>
                        <a:pt x="4021" y="40"/>
                        <a:pt x="1023" y="2782"/>
                        <a:pt x="845" y="6024"/>
                      </a:cubicBezTo>
                      <a:cubicBezTo>
                        <a:pt x="845" y="6024"/>
                        <a:pt x="1224" y="6137"/>
                        <a:pt x="1721" y="6137"/>
                      </a:cubicBezTo>
                      <a:cubicBezTo>
                        <a:pt x="2366" y="6137"/>
                        <a:pt x="3208" y="5948"/>
                        <a:pt x="3681" y="5079"/>
                      </a:cubicBezTo>
                      <a:cubicBezTo>
                        <a:pt x="4516" y="3538"/>
                        <a:pt x="5440" y="1911"/>
                        <a:pt x="5440" y="1559"/>
                      </a:cubicBezTo>
                      <a:cubicBezTo>
                        <a:pt x="5440" y="1158"/>
                        <a:pt x="5134" y="1"/>
                        <a:pt x="4297" y="1"/>
                      </a:cubicBezTo>
                      <a:close/>
                      <a:moveTo>
                        <a:pt x="66461" y="3737"/>
                      </a:moveTo>
                      <a:cubicBezTo>
                        <a:pt x="66342" y="3737"/>
                        <a:pt x="66252" y="3758"/>
                        <a:pt x="66200" y="3802"/>
                      </a:cubicBezTo>
                      <a:cubicBezTo>
                        <a:pt x="64974" y="4833"/>
                        <a:pt x="72537" y="7872"/>
                        <a:pt x="72537" y="7872"/>
                      </a:cubicBezTo>
                      <a:cubicBezTo>
                        <a:pt x="73022" y="6396"/>
                        <a:pt x="67813" y="3737"/>
                        <a:pt x="66461" y="3737"/>
                      </a:cubicBezTo>
                      <a:close/>
                      <a:moveTo>
                        <a:pt x="707" y="6604"/>
                      </a:moveTo>
                      <a:cubicBezTo>
                        <a:pt x="390" y="6604"/>
                        <a:pt x="110" y="6834"/>
                        <a:pt x="58" y="7158"/>
                      </a:cubicBezTo>
                      <a:cubicBezTo>
                        <a:pt x="0" y="7517"/>
                        <a:pt x="245" y="7856"/>
                        <a:pt x="604" y="7913"/>
                      </a:cubicBezTo>
                      <a:lnTo>
                        <a:pt x="813" y="6612"/>
                      </a:lnTo>
                      <a:cubicBezTo>
                        <a:pt x="777" y="6607"/>
                        <a:pt x="742" y="6604"/>
                        <a:pt x="707" y="660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2"/>
                <p:cNvSpPr/>
                <p:nvPr/>
              </p:nvSpPr>
              <p:spPr>
                <a:xfrm>
                  <a:off x="4133263" y="3934249"/>
                  <a:ext cx="275716" cy="531157"/>
                </a:xfrm>
                <a:custGeom>
                  <a:avLst/>
                  <a:gdLst/>
                  <a:ahLst/>
                  <a:cxnLst/>
                  <a:rect l="l" t="t" r="r" b="b"/>
                  <a:pathLst>
                    <a:path w="2955" h="5693" extrusionOk="0">
                      <a:moveTo>
                        <a:pt x="1278" y="0"/>
                      </a:moveTo>
                      <a:lnTo>
                        <a:pt x="0" y="3253"/>
                      </a:lnTo>
                      <a:lnTo>
                        <a:pt x="1545" y="3253"/>
                      </a:lnTo>
                      <a:lnTo>
                        <a:pt x="1012" y="5692"/>
                      </a:lnTo>
                      <a:lnTo>
                        <a:pt x="2609" y="2399"/>
                      </a:lnTo>
                      <a:lnTo>
                        <a:pt x="1438" y="2399"/>
                      </a:lnTo>
                      <a:lnTo>
                        <a:pt x="29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2"/>
                <p:cNvSpPr/>
                <p:nvPr/>
              </p:nvSpPr>
              <p:spPr>
                <a:xfrm>
                  <a:off x="2161129" y="3480816"/>
                  <a:ext cx="2973705" cy="430271"/>
                </a:xfrm>
                <a:custGeom>
                  <a:avLst/>
                  <a:gdLst/>
                  <a:ahLst/>
                  <a:cxnLst/>
                  <a:rect l="l" t="t" r="r" b="b"/>
                  <a:pathLst>
                    <a:path w="44301" h="6410" extrusionOk="0">
                      <a:moveTo>
                        <a:pt x="498" y="1"/>
                      </a:moveTo>
                      <a:cubicBezTo>
                        <a:pt x="498" y="1"/>
                        <a:pt x="0" y="432"/>
                        <a:pt x="498" y="944"/>
                      </a:cubicBezTo>
                      <a:cubicBezTo>
                        <a:pt x="996" y="1454"/>
                        <a:pt x="3373" y="3228"/>
                        <a:pt x="4480" y="3337"/>
                      </a:cubicBezTo>
                      <a:cubicBezTo>
                        <a:pt x="5465" y="3433"/>
                        <a:pt x="32184" y="5263"/>
                        <a:pt x="39437" y="5263"/>
                      </a:cubicBezTo>
                      <a:cubicBezTo>
                        <a:pt x="40330" y="5263"/>
                        <a:pt x="40928" y="5235"/>
                        <a:pt x="41147" y="5173"/>
                      </a:cubicBezTo>
                      <a:cubicBezTo>
                        <a:pt x="43138" y="4606"/>
                        <a:pt x="44300" y="3601"/>
                        <a:pt x="43802" y="3026"/>
                      </a:cubicBezTo>
                      <a:lnTo>
                        <a:pt x="43582" y="2952"/>
                      </a:lnTo>
                      <a:cubicBezTo>
                        <a:pt x="43582" y="2952"/>
                        <a:pt x="42806" y="3445"/>
                        <a:pt x="41313" y="4046"/>
                      </a:cubicBezTo>
                      <a:cubicBezTo>
                        <a:pt x="41125" y="4122"/>
                        <a:pt x="40430" y="4155"/>
                        <a:pt x="39356" y="4155"/>
                      </a:cubicBezTo>
                      <a:cubicBezTo>
                        <a:pt x="31894" y="4155"/>
                        <a:pt x="6144" y="2561"/>
                        <a:pt x="5032" y="2561"/>
                      </a:cubicBezTo>
                      <a:cubicBezTo>
                        <a:pt x="3859" y="2561"/>
                        <a:pt x="1273" y="381"/>
                        <a:pt x="880" y="45"/>
                      </a:cubicBezTo>
                      <a:lnTo>
                        <a:pt x="498" y="1"/>
                      </a:lnTo>
                      <a:close/>
                      <a:moveTo>
                        <a:pt x="9835" y="5443"/>
                      </a:moveTo>
                      <a:cubicBezTo>
                        <a:pt x="9301" y="5443"/>
                        <a:pt x="8869" y="5875"/>
                        <a:pt x="8869" y="6409"/>
                      </a:cubicBezTo>
                      <a:lnTo>
                        <a:pt x="12842" y="6409"/>
                      </a:lnTo>
                      <a:cubicBezTo>
                        <a:pt x="12842" y="5875"/>
                        <a:pt x="12409" y="5443"/>
                        <a:pt x="11876" y="5443"/>
                      </a:cubicBezTo>
                      <a:close/>
                      <a:moveTo>
                        <a:pt x="25324" y="5443"/>
                      </a:moveTo>
                      <a:cubicBezTo>
                        <a:pt x="24791" y="5443"/>
                        <a:pt x="24357" y="5875"/>
                        <a:pt x="24357" y="6409"/>
                      </a:cubicBezTo>
                      <a:lnTo>
                        <a:pt x="28332" y="6409"/>
                      </a:lnTo>
                      <a:cubicBezTo>
                        <a:pt x="28332" y="5875"/>
                        <a:pt x="27900" y="5443"/>
                        <a:pt x="27365" y="54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2"/>
                <p:cNvSpPr/>
                <p:nvPr/>
              </p:nvSpPr>
              <p:spPr>
                <a:xfrm>
                  <a:off x="2559118" y="3714348"/>
                  <a:ext cx="3542388" cy="900616"/>
                </a:xfrm>
                <a:custGeom>
                  <a:avLst/>
                  <a:gdLst/>
                  <a:ahLst/>
                  <a:cxnLst/>
                  <a:rect l="l" t="t" r="r" b="b"/>
                  <a:pathLst>
                    <a:path w="52773" h="13417" extrusionOk="0">
                      <a:moveTo>
                        <a:pt x="501" y="0"/>
                      </a:moveTo>
                      <a:cubicBezTo>
                        <a:pt x="147" y="749"/>
                        <a:pt x="1" y="1794"/>
                        <a:pt x="638" y="3121"/>
                      </a:cubicBezTo>
                      <a:cubicBezTo>
                        <a:pt x="1255" y="4405"/>
                        <a:pt x="1867" y="5176"/>
                        <a:pt x="2360" y="5796"/>
                      </a:cubicBezTo>
                      <a:cubicBezTo>
                        <a:pt x="2942" y="6529"/>
                        <a:pt x="3364" y="7059"/>
                        <a:pt x="3519" y="8058"/>
                      </a:cubicBezTo>
                      <a:cubicBezTo>
                        <a:pt x="3814" y="9961"/>
                        <a:pt x="3711" y="11492"/>
                        <a:pt x="3710" y="11506"/>
                      </a:cubicBezTo>
                      <a:lnTo>
                        <a:pt x="3690" y="11787"/>
                      </a:lnTo>
                      <a:lnTo>
                        <a:pt x="30827" y="11787"/>
                      </a:lnTo>
                      <a:cubicBezTo>
                        <a:pt x="32238" y="11787"/>
                        <a:pt x="33504" y="10933"/>
                        <a:pt x="33996" y="9615"/>
                      </a:cubicBezTo>
                      <a:cubicBezTo>
                        <a:pt x="34582" y="7988"/>
                        <a:pt x="34819" y="4962"/>
                        <a:pt x="34114" y="1778"/>
                      </a:cubicBezTo>
                      <a:lnTo>
                        <a:pt x="34114" y="1778"/>
                      </a:lnTo>
                      <a:cubicBezTo>
                        <a:pt x="33951" y="1781"/>
                        <a:pt x="33772" y="1784"/>
                        <a:pt x="33581" y="1784"/>
                      </a:cubicBezTo>
                      <a:cubicBezTo>
                        <a:pt x="34401" y="5336"/>
                        <a:pt x="33916" y="8295"/>
                        <a:pt x="33489" y="9479"/>
                      </a:cubicBezTo>
                      <a:cubicBezTo>
                        <a:pt x="33092" y="10546"/>
                        <a:pt x="32020" y="11263"/>
                        <a:pt x="30827" y="11263"/>
                      </a:cubicBezTo>
                      <a:lnTo>
                        <a:pt x="17887" y="11263"/>
                      </a:lnTo>
                      <a:lnTo>
                        <a:pt x="17641" y="1093"/>
                      </a:lnTo>
                      <a:cubicBezTo>
                        <a:pt x="17463" y="1082"/>
                        <a:pt x="17283" y="1072"/>
                        <a:pt x="17105" y="1062"/>
                      </a:cubicBezTo>
                      <a:lnTo>
                        <a:pt x="17105" y="1062"/>
                      </a:lnTo>
                      <a:lnTo>
                        <a:pt x="17363" y="11232"/>
                      </a:lnTo>
                      <a:lnTo>
                        <a:pt x="17363" y="11263"/>
                      </a:lnTo>
                      <a:lnTo>
                        <a:pt x="4246" y="11263"/>
                      </a:lnTo>
                      <a:cubicBezTo>
                        <a:pt x="4263" y="10727"/>
                        <a:pt x="4268" y="9478"/>
                        <a:pt x="4035" y="7978"/>
                      </a:cubicBezTo>
                      <a:cubicBezTo>
                        <a:pt x="3860" y="6841"/>
                        <a:pt x="3378" y="6237"/>
                        <a:pt x="2769" y="5470"/>
                      </a:cubicBezTo>
                      <a:cubicBezTo>
                        <a:pt x="2268" y="4840"/>
                        <a:pt x="1700" y="4125"/>
                        <a:pt x="1111" y="2895"/>
                      </a:cubicBezTo>
                      <a:cubicBezTo>
                        <a:pt x="503" y="1631"/>
                        <a:pt x="701" y="680"/>
                        <a:pt x="1058" y="40"/>
                      </a:cubicBezTo>
                      <a:cubicBezTo>
                        <a:pt x="863" y="26"/>
                        <a:pt x="677" y="13"/>
                        <a:pt x="501" y="0"/>
                      </a:cubicBezTo>
                      <a:close/>
                      <a:moveTo>
                        <a:pt x="43606" y="2398"/>
                      </a:moveTo>
                      <a:cubicBezTo>
                        <a:pt x="41359" y="2398"/>
                        <a:pt x="39539" y="3123"/>
                        <a:pt x="38184" y="4559"/>
                      </a:cubicBezTo>
                      <a:cubicBezTo>
                        <a:pt x="35165" y="7760"/>
                        <a:pt x="35571" y="13365"/>
                        <a:pt x="35578" y="13417"/>
                      </a:cubicBezTo>
                      <a:lnTo>
                        <a:pt x="36095" y="13338"/>
                      </a:lnTo>
                      <a:cubicBezTo>
                        <a:pt x="36088" y="13285"/>
                        <a:pt x="35711" y="7856"/>
                        <a:pt x="38630" y="4850"/>
                      </a:cubicBezTo>
                      <a:cubicBezTo>
                        <a:pt x="39875" y="3567"/>
                        <a:pt x="41548" y="2922"/>
                        <a:pt x="43615" y="2922"/>
                      </a:cubicBezTo>
                      <a:cubicBezTo>
                        <a:pt x="43965" y="2922"/>
                        <a:pt x="44326" y="2940"/>
                        <a:pt x="44698" y="2977"/>
                      </a:cubicBezTo>
                      <a:cubicBezTo>
                        <a:pt x="46945" y="3202"/>
                        <a:pt x="48696" y="4074"/>
                        <a:pt x="49904" y="5569"/>
                      </a:cubicBezTo>
                      <a:cubicBezTo>
                        <a:pt x="52226" y="8447"/>
                        <a:pt x="51772" y="12719"/>
                        <a:pt x="51768" y="12761"/>
                      </a:cubicBezTo>
                      <a:lnTo>
                        <a:pt x="52287" y="12820"/>
                      </a:lnTo>
                      <a:cubicBezTo>
                        <a:pt x="52308" y="12637"/>
                        <a:pt x="52773" y="8295"/>
                        <a:pt x="50312" y="5243"/>
                      </a:cubicBezTo>
                      <a:cubicBezTo>
                        <a:pt x="49014" y="3634"/>
                        <a:pt x="47143" y="2696"/>
                        <a:pt x="44750" y="2457"/>
                      </a:cubicBezTo>
                      <a:cubicBezTo>
                        <a:pt x="44357" y="2418"/>
                        <a:pt x="43976" y="2398"/>
                        <a:pt x="43606" y="23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2"/>
                <p:cNvSpPr/>
                <p:nvPr/>
              </p:nvSpPr>
              <p:spPr>
                <a:xfrm>
                  <a:off x="2226510" y="4372922"/>
                  <a:ext cx="156133" cy="156200"/>
                </a:xfrm>
                <a:custGeom>
                  <a:avLst/>
                  <a:gdLst/>
                  <a:ahLst/>
                  <a:cxnLst/>
                  <a:rect l="l" t="t" r="r" b="b"/>
                  <a:pathLst>
                    <a:path w="2326" h="2327" extrusionOk="0">
                      <a:moveTo>
                        <a:pt x="1162" y="0"/>
                      </a:moveTo>
                      <a:cubicBezTo>
                        <a:pt x="520" y="0"/>
                        <a:pt x="0" y="522"/>
                        <a:pt x="0" y="1163"/>
                      </a:cubicBezTo>
                      <a:cubicBezTo>
                        <a:pt x="0" y="1807"/>
                        <a:pt x="520" y="2327"/>
                        <a:pt x="1162" y="2327"/>
                      </a:cubicBezTo>
                      <a:cubicBezTo>
                        <a:pt x="1805" y="2327"/>
                        <a:pt x="2325" y="1807"/>
                        <a:pt x="2325" y="1163"/>
                      </a:cubicBezTo>
                      <a:cubicBezTo>
                        <a:pt x="2325" y="522"/>
                        <a:pt x="1805" y="0"/>
                        <a:pt x="11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2"/>
                <p:cNvSpPr/>
                <p:nvPr/>
              </p:nvSpPr>
              <p:spPr>
                <a:xfrm>
                  <a:off x="2640072" y="3179755"/>
                  <a:ext cx="2216266" cy="675546"/>
                </a:xfrm>
                <a:custGeom>
                  <a:avLst/>
                  <a:gdLst/>
                  <a:ahLst/>
                  <a:cxnLst/>
                  <a:rect l="l" t="t" r="r" b="b"/>
                  <a:pathLst>
                    <a:path w="33017" h="10064" extrusionOk="0">
                      <a:moveTo>
                        <a:pt x="5028" y="784"/>
                      </a:moveTo>
                      <a:lnTo>
                        <a:pt x="3560" y="1118"/>
                      </a:lnTo>
                      <a:lnTo>
                        <a:pt x="1" y="7146"/>
                      </a:lnTo>
                      <a:lnTo>
                        <a:pt x="3233" y="7325"/>
                      </a:lnTo>
                      <a:lnTo>
                        <a:pt x="3233" y="7325"/>
                      </a:lnTo>
                      <a:lnTo>
                        <a:pt x="2821" y="4486"/>
                      </a:lnTo>
                      <a:lnTo>
                        <a:pt x="5028" y="784"/>
                      </a:lnTo>
                      <a:close/>
                      <a:moveTo>
                        <a:pt x="14988" y="1"/>
                      </a:moveTo>
                      <a:lnTo>
                        <a:pt x="15478" y="7988"/>
                      </a:lnTo>
                      <a:lnTo>
                        <a:pt x="16661" y="8049"/>
                      </a:lnTo>
                      <a:lnTo>
                        <a:pt x="16142" y="124"/>
                      </a:lnTo>
                      <a:lnTo>
                        <a:pt x="14988" y="1"/>
                      </a:lnTo>
                      <a:close/>
                      <a:moveTo>
                        <a:pt x="30030" y="4486"/>
                      </a:moveTo>
                      <a:cubicBezTo>
                        <a:pt x="30030" y="4834"/>
                        <a:pt x="31893" y="8639"/>
                        <a:pt x="31893" y="8639"/>
                      </a:cubicBezTo>
                      <a:lnTo>
                        <a:pt x="33016" y="8639"/>
                      </a:lnTo>
                      <a:lnTo>
                        <a:pt x="31524" y="5012"/>
                      </a:lnTo>
                      <a:lnTo>
                        <a:pt x="30030" y="4486"/>
                      </a:lnTo>
                      <a:close/>
                      <a:moveTo>
                        <a:pt x="29291" y="6692"/>
                      </a:moveTo>
                      <a:cubicBezTo>
                        <a:pt x="28904" y="6692"/>
                        <a:pt x="28511" y="6744"/>
                        <a:pt x="28150" y="6807"/>
                      </a:cubicBezTo>
                      <a:cubicBezTo>
                        <a:pt x="27832" y="6862"/>
                        <a:pt x="27630" y="7064"/>
                        <a:pt x="27505" y="7335"/>
                      </a:cubicBezTo>
                      <a:cubicBezTo>
                        <a:pt x="27003" y="8432"/>
                        <a:pt x="27927" y="9661"/>
                        <a:pt x="29125" y="9661"/>
                      </a:cubicBezTo>
                      <a:cubicBezTo>
                        <a:pt x="29144" y="9661"/>
                        <a:pt x="29163" y="9661"/>
                        <a:pt x="29182" y="9660"/>
                      </a:cubicBezTo>
                      <a:cubicBezTo>
                        <a:pt x="29743" y="9642"/>
                        <a:pt x="30337" y="9576"/>
                        <a:pt x="30791" y="9408"/>
                      </a:cubicBezTo>
                      <a:lnTo>
                        <a:pt x="30791" y="9408"/>
                      </a:lnTo>
                      <a:lnTo>
                        <a:pt x="31224" y="9856"/>
                      </a:lnTo>
                      <a:cubicBezTo>
                        <a:pt x="31364" y="10000"/>
                        <a:pt x="31540" y="10064"/>
                        <a:pt x="31712" y="10064"/>
                      </a:cubicBezTo>
                      <a:cubicBezTo>
                        <a:pt x="32091" y="10064"/>
                        <a:pt x="32455" y="9757"/>
                        <a:pt x="32389" y="9323"/>
                      </a:cubicBezTo>
                      <a:cubicBezTo>
                        <a:pt x="32351" y="9070"/>
                        <a:pt x="32214" y="8976"/>
                        <a:pt x="32214" y="8976"/>
                      </a:cubicBezTo>
                      <a:lnTo>
                        <a:pt x="31524" y="8315"/>
                      </a:lnTo>
                      <a:lnTo>
                        <a:pt x="31524" y="8315"/>
                      </a:lnTo>
                      <a:cubicBezTo>
                        <a:pt x="31524" y="8315"/>
                        <a:pt x="31524" y="8315"/>
                        <a:pt x="31524" y="8315"/>
                      </a:cubicBezTo>
                      <a:cubicBezTo>
                        <a:pt x="31207" y="7020"/>
                        <a:pt x="30266" y="6692"/>
                        <a:pt x="29291" y="66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3" name="Google Shape;393;p42"/>
            <p:cNvSpPr/>
            <p:nvPr/>
          </p:nvSpPr>
          <p:spPr>
            <a:xfrm flipH="1">
              <a:off x="884242" y="3313775"/>
              <a:ext cx="1354239" cy="320941"/>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2"/>
            <p:cNvSpPr/>
            <p:nvPr/>
          </p:nvSpPr>
          <p:spPr>
            <a:xfrm flipH="1">
              <a:off x="-250093" y="2817138"/>
              <a:ext cx="870506" cy="246903"/>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42"/>
          <p:cNvSpPr/>
          <p:nvPr/>
        </p:nvSpPr>
        <p:spPr>
          <a:xfrm flipH="1">
            <a:off x="7160406" y="2900237"/>
            <a:ext cx="806273" cy="191075"/>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68;p42">
            <a:extLst>
              <a:ext uri="{FF2B5EF4-FFF2-40B4-BE49-F238E27FC236}">
                <a16:creationId xmlns:a16="http://schemas.microsoft.com/office/drawing/2014/main" id="{189FCBD9-1AEE-193E-28BF-F4062D715A94}"/>
              </a:ext>
            </a:extLst>
          </p:cNvPr>
          <p:cNvSpPr txBox="1">
            <a:spLocks/>
          </p:cNvSpPr>
          <p:nvPr/>
        </p:nvSpPr>
        <p:spPr>
          <a:xfrm>
            <a:off x="5902656" y="3715242"/>
            <a:ext cx="25155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600"/>
              <a:buFont typeface="Pangolin"/>
              <a:buNone/>
              <a:defRPr sz="3000" b="0" i="0" u="none" strike="noStrike" cap="none">
                <a:solidFill>
                  <a:schemeClr val="dk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9pPr>
          </a:lstStyle>
          <a:p>
            <a:r>
              <a:rPr lang="en" dirty="0"/>
              <a:t>05</a:t>
            </a:r>
          </a:p>
        </p:txBody>
      </p:sp>
      <p:sp>
        <p:nvSpPr>
          <p:cNvPr id="3" name="Google Shape;369;p42">
            <a:extLst>
              <a:ext uri="{FF2B5EF4-FFF2-40B4-BE49-F238E27FC236}">
                <a16:creationId xmlns:a16="http://schemas.microsoft.com/office/drawing/2014/main" id="{6809CE8E-FCE1-E2DD-C8CE-403F2253942C}"/>
              </a:ext>
            </a:extLst>
          </p:cNvPr>
          <p:cNvSpPr txBox="1">
            <a:spLocks/>
          </p:cNvSpPr>
          <p:nvPr/>
        </p:nvSpPr>
        <p:spPr>
          <a:xfrm>
            <a:off x="5902656" y="4090147"/>
            <a:ext cx="25179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3000"/>
              <a:buFont typeface="Nanum Gothic"/>
              <a:buNone/>
              <a:defRPr sz="2100" b="1" i="0" u="none" strike="noStrike" cap="none">
                <a:solidFill>
                  <a:schemeClr val="lt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accent2"/>
              </a:buClr>
              <a:buSzPts val="1400"/>
              <a:buFont typeface="Nanum Gothic"/>
              <a:buNone/>
              <a:defRPr sz="1400" b="0" i="0" u="none" strike="noStrike" cap="none">
                <a:solidFill>
                  <a:schemeClr val="accent2"/>
                </a:solidFill>
                <a:latin typeface="Nanum Gothic"/>
                <a:ea typeface="Nanum Gothic"/>
                <a:cs typeface="Nanum Gothic"/>
                <a:sym typeface="Nanum Gothic"/>
              </a:defRPr>
            </a:lvl2pPr>
            <a:lvl3pPr marL="1371600" marR="0" lvl="2" indent="-317500" algn="l" rtl="0">
              <a:lnSpc>
                <a:spcPct val="115000"/>
              </a:lnSpc>
              <a:spcBef>
                <a:spcPts val="0"/>
              </a:spcBef>
              <a:spcAft>
                <a:spcPts val="0"/>
              </a:spcAft>
              <a:buClr>
                <a:schemeClr val="accent2"/>
              </a:buClr>
              <a:buSzPts val="1400"/>
              <a:buFont typeface="Nanum Gothic"/>
              <a:buNone/>
              <a:defRPr sz="1400" b="0" i="0" u="none" strike="noStrike" cap="none">
                <a:solidFill>
                  <a:schemeClr val="accent2"/>
                </a:solidFill>
                <a:latin typeface="Nanum Gothic"/>
                <a:ea typeface="Nanum Gothic"/>
                <a:cs typeface="Nanum Gothic"/>
                <a:sym typeface="Nanum Gothic"/>
              </a:defRPr>
            </a:lvl3pPr>
            <a:lvl4pPr marL="1828800" marR="0" lvl="3" indent="-317500" algn="l" rtl="0">
              <a:lnSpc>
                <a:spcPct val="115000"/>
              </a:lnSpc>
              <a:spcBef>
                <a:spcPts val="0"/>
              </a:spcBef>
              <a:spcAft>
                <a:spcPts val="0"/>
              </a:spcAft>
              <a:buClr>
                <a:schemeClr val="accent2"/>
              </a:buClr>
              <a:buSzPts val="1400"/>
              <a:buFont typeface="Nanum Gothic"/>
              <a:buNone/>
              <a:defRPr sz="1400" b="0" i="0" u="none" strike="noStrike" cap="none">
                <a:solidFill>
                  <a:schemeClr val="accent2"/>
                </a:solidFill>
                <a:latin typeface="Nanum Gothic"/>
                <a:ea typeface="Nanum Gothic"/>
                <a:cs typeface="Nanum Gothic"/>
                <a:sym typeface="Nanum Gothic"/>
              </a:defRPr>
            </a:lvl4pPr>
            <a:lvl5pPr marL="2286000" marR="0" lvl="4" indent="-317500" algn="l" rtl="0">
              <a:lnSpc>
                <a:spcPct val="115000"/>
              </a:lnSpc>
              <a:spcBef>
                <a:spcPts val="0"/>
              </a:spcBef>
              <a:spcAft>
                <a:spcPts val="0"/>
              </a:spcAft>
              <a:buClr>
                <a:schemeClr val="accent2"/>
              </a:buClr>
              <a:buSzPts val="1400"/>
              <a:buFont typeface="Nanum Gothic"/>
              <a:buNone/>
              <a:defRPr sz="1400" b="0" i="0" u="none" strike="noStrike" cap="none">
                <a:solidFill>
                  <a:schemeClr val="accent2"/>
                </a:solidFill>
                <a:latin typeface="Nanum Gothic"/>
                <a:ea typeface="Nanum Gothic"/>
                <a:cs typeface="Nanum Gothic"/>
                <a:sym typeface="Nanum Gothic"/>
              </a:defRPr>
            </a:lvl5pPr>
            <a:lvl6pPr marL="2743200" marR="0" lvl="5" indent="-317500" algn="l" rtl="0">
              <a:lnSpc>
                <a:spcPct val="115000"/>
              </a:lnSpc>
              <a:spcBef>
                <a:spcPts val="0"/>
              </a:spcBef>
              <a:spcAft>
                <a:spcPts val="0"/>
              </a:spcAft>
              <a:buClr>
                <a:schemeClr val="accent2"/>
              </a:buClr>
              <a:buSzPts val="1400"/>
              <a:buFont typeface="Nanum Gothic"/>
              <a:buNone/>
              <a:defRPr sz="1400" b="0" i="0" u="none" strike="noStrike" cap="none">
                <a:solidFill>
                  <a:schemeClr val="accent2"/>
                </a:solidFill>
                <a:latin typeface="Nanum Gothic"/>
                <a:ea typeface="Nanum Gothic"/>
                <a:cs typeface="Nanum Gothic"/>
                <a:sym typeface="Nanum Gothic"/>
              </a:defRPr>
            </a:lvl6pPr>
            <a:lvl7pPr marL="3200400" marR="0" lvl="6" indent="-317500" algn="l" rtl="0">
              <a:lnSpc>
                <a:spcPct val="115000"/>
              </a:lnSpc>
              <a:spcBef>
                <a:spcPts val="0"/>
              </a:spcBef>
              <a:spcAft>
                <a:spcPts val="0"/>
              </a:spcAft>
              <a:buClr>
                <a:schemeClr val="accent2"/>
              </a:buClr>
              <a:buSzPts val="1400"/>
              <a:buFont typeface="Nanum Gothic"/>
              <a:buNone/>
              <a:defRPr sz="1400" b="0" i="0" u="none" strike="noStrike" cap="none">
                <a:solidFill>
                  <a:schemeClr val="accent2"/>
                </a:solidFill>
                <a:latin typeface="Nanum Gothic"/>
                <a:ea typeface="Nanum Gothic"/>
                <a:cs typeface="Nanum Gothic"/>
                <a:sym typeface="Nanum Gothic"/>
              </a:defRPr>
            </a:lvl7pPr>
            <a:lvl8pPr marL="3657600" marR="0" lvl="7" indent="-317500" algn="l" rtl="0">
              <a:lnSpc>
                <a:spcPct val="115000"/>
              </a:lnSpc>
              <a:spcBef>
                <a:spcPts val="0"/>
              </a:spcBef>
              <a:spcAft>
                <a:spcPts val="0"/>
              </a:spcAft>
              <a:buClr>
                <a:schemeClr val="accent2"/>
              </a:buClr>
              <a:buSzPts val="1400"/>
              <a:buFont typeface="Nanum Gothic"/>
              <a:buNone/>
              <a:defRPr sz="1400" b="0" i="0" u="none" strike="noStrike" cap="none">
                <a:solidFill>
                  <a:schemeClr val="accent2"/>
                </a:solidFill>
                <a:latin typeface="Nanum Gothic"/>
                <a:ea typeface="Nanum Gothic"/>
                <a:cs typeface="Nanum Gothic"/>
                <a:sym typeface="Nanum Gothic"/>
              </a:defRPr>
            </a:lvl8pPr>
            <a:lvl9pPr marL="4114800" marR="0" lvl="8" indent="-317500" algn="l" rtl="0">
              <a:lnSpc>
                <a:spcPct val="115000"/>
              </a:lnSpc>
              <a:spcBef>
                <a:spcPts val="0"/>
              </a:spcBef>
              <a:spcAft>
                <a:spcPts val="0"/>
              </a:spcAft>
              <a:buClr>
                <a:schemeClr val="accent2"/>
              </a:buClr>
              <a:buSzPts val="1400"/>
              <a:buFont typeface="Nanum Gothic"/>
              <a:buNone/>
              <a:defRPr sz="1400" b="0" i="0" u="none" strike="noStrike" cap="none">
                <a:solidFill>
                  <a:schemeClr val="accent2"/>
                </a:solidFill>
                <a:latin typeface="Nanum Gothic"/>
                <a:ea typeface="Nanum Gothic"/>
                <a:cs typeface="Nanum Gothic"/>
                <a:sym typeface="Nanum Gothic"/>
              </a:defRPr>
            </a:lvl9pPr>
          </a:lstStyle>
          <a:p>
            <a:pPr marL="0" indent="0"/>
            <a:r>
              <a:rPr lang="en-US" i="0" dirty="0">
                <a:solidFill>
                  <a:schemeClr val="bg1"/>
                </a:solidFill>
                <a:effectLst/>
                <a:latin typeface="Source Sans Pro" panose="020B0503030403020204" pitchFamily="34" charset="0"/>
              </a:rPr>
              <a:t>EV World Market</a:t>
            </a:r>
            <a:endParaRPr 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4A35FEE6-D2D9-B2F0-3CE4-3043BE3EDAF9}"/>
            </a:ext>
          </a:extLst>
        </p:cNvPr>
        <p:cNvGrpSpPr/>
        <p:nvPr/>
      </p:nvGrpSpPr>
      <p:grpSpPr>
        <a:xfrm>
          <a:off x="0" y="0"/>
          <a:ext cx="0" cy="0"/>
          <a:chOff x="0" y="0"/>
          <a:chExt cx="0" cy="0"/>
        </a:xfrm>
      </p:grpSpPr>
      <p:pic>
        <p:nvPicPr>
          <p:cNvPr id="5" name="Picture 4" descr="A graph with a red line&#10;&#10;Description automatically generated">
            <a:extLst>
              <a:ext uri="{FF2B5EF4-FFF2-40B4-BE49-F238E27FC236}">
                <a16:creationId xmlns:a16="http://schemas.microsoft.com/office/drawing/2014/main" id="{C85B49E8-A319-9A1B-4C6E-04AC0C32E122}"/>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1165403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3D2089AF-78A8-8620-6339-E9712D3D3115}"/>
            </a:ext>
          </a:extLst>
        </p:cNvPr>
        <p:cNvGrpSpPr/>
        <p:nvPr/>
      </p:nvGrpSpPr>
      <p:grpSpPr>
        <a:xfrm>
          <a:off x="0" y="0"/>
          <a:ext cx="0" cy="0"/>
          <a:chOff x="0" y="0"/>
          <a:chExt cx="0" cy="0"/>
        </a:xfrm>
      </p:grpSpPr>
      <p:sp>
        <p:nvSpPr>
          <p:cNvPr id="675" name="Google Shape;675;p50">
            <a:extLst>
              <a:ext uri="{FF2B5EF4-FFF2-40B4-BE49-F238E27FC236}">
                <a16:creationId xmlns:a16="http://schemas.microsoft.com/office/drawing/2014/main" id="{4FFD7DBE-2E96-06ED-63FE-387A2F45D1EA}"/>
              </a:ext>
            </a:extLst>
          </p:cNvPr>
          <p:cNvSpPr/>
          <p:nvPr/>
        </p:nvSpPr>
        <p:spPr>
          <a:xfrm flipH="1">
            <a:off x="2352875" y="1306275"/>
            <a:ext cx="6261300" cy="24645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76" name="Google Shape;676;p50">
            <a:extLst>
              <a:ext uri="{FF2B5EF4-FFF2-40B4-BE49-F238E27FC236}">
                <a16:creationId xmlns:a16="http://schemas.microsoft.com/office/drawing/2014/main" id="{D23B0B45-2CAC-6A66-3099-7696424CFA2B}"/>
              </a:ext>
            </a:extLst>
          </p:cNvPr>
          <p:cNvGrpSpPr/>
          <p:nvPr/>
        </p:nvGrpSpPr>
        <p:grpSpPr>
          <a:xfrm flipH="1">
            <a:off x="-1079700" y="1577485"/>
            <a:ext cx="5069280" cy="3675698"/>
            <a:chOff x="4352672" y="1794325"/>
            <a:chExt cx="4618934" cy="3349155"/>
          </a:xfrm>
        </p:grpSpPr>
        <p:sp>
          <p:nvSpPr>
            <p:cNvPr id="677" name="Google Shape;677;p50">
              <a:extLst>
                <a:ext uri="{FF2B5EF4-FFF2-40B4-BE49-F238E27FC236}">
                  <a16:creationId xmlns:a16="http://schemas.microsoft.com/office/drawing/2014/main" id="{147BFEFD-32D2-354D-D10E-9AB3FBDD0008}"/>
                </a:ext>
              </a:extLst>
            </p:cNvPr>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a:extLst>
                <a:ext uri="{FF2B5EF4-FFF2-40B4-BE49-F238E27FC236}">
                  <a16:creationId xmlns:a16="http://schemas.microsoft.com/office/drawing/2014/main" id="{D3DAE3E1-D9F2-A1DB-39A2-00EBFFB41562}"/>
                </a:ext>
              </a:extLst>
            </p:cNvPr>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a:extLst>
                <a:ext uri="{FF2B5EF4-FFF2-40B4-BE49-F238E27FC236}">
                  <a16:creationId xmlns:a16="http://schemas.microsoft.com/office/drawing/2014/main" id="{FD8008E8-2E29-8395-CB63-30E750D63261}"/>
                </a:ext>
              </a:extLst>
            </p:cNvPr>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680" name="Google Shape;680;p50">
              <a:extLst>
                <a:ext uri="{FF2B5EF4-FFF2-40B4-BE49-F238E27FC236}">
                  <a16:creationId xmlns:a16="http://schemas.microsoft.com/office/drawing/2014/main" id="{84CD5593-A3B3-0342-7B3C-81996BA445C8}"/>
                </a:ext>
              </a:extLst>
            </p:cNvPr>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a:extLst>
                <a:ext uri="{FF2B5EF4-FFF2-40B4-BE49-F238E27FC236}">
                  <a16:creationId xmlns:a16="http://schemas.microsoft.com/office/drawing/2014/main" id="{8274CDBC-6C84-7E6B-CDF8-4AE77BD78947}"/>
                </a:ext>
              </a:extLst>
            </p:cNvPr>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a:extLst>
                <a:ext uri="{FF2B5EF4-FFF2-40B4-BE49-F238E27FC236}">
                  <a16:creationId xmlns:a16="http://schemas.microsoft.com/office/drawing/2014/main" id="{F4BC3EF1-D532-2212-68DB-C3977DEC8F39}"/>
                </a:ext>
              </a:extLst>
            </p:cNvPr>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50">
            <a:extLst>
              <a:ext uri="{FF2B5EF4-FFF2-40B4-BE49-F238E27FC236}">
                <a16:creationId xmlns:a16="http://schemas.microsoft.com/office/drawing/2014/main" id="{F2159746-6258-94D2-CD00-145C7AADA9EF}"/>
              </a:ext>
            </a:extLst>
          </p:cNvPr>
          <p:cNvSpPr txBox="1">
            <a:spLocks noGrp="1"/>
          </p:cNvSpPr>
          <p:nvPr>
            <p:ph type="title"/>
          </p:nvPr>
        </p:nvSpPr>
        <p:spPr>
          <a:xfrm flipH="1">
            <a:off x="1889577" y="1412188"/>
            <a:ext cx="6541200" cy="2294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Electric Trucks</a:t>
            </a:r>
            <a:endParaRPr dirty="0"/>
          </a:p>
        </p:txBody>
      </p:sp>
      <p:grpSp>
        <p:nvGrpSpPr>
          <p:cNvPr id="684" name="Google Shape;684;p50">
            <a:extLst>
              <a:ext uri="{FF2B5EF4-FFF2-40B4-BE49-F238E27FC236}">
                <a16:creationId xmlns:a16="http://schemas.microsoft.com/office/drawing/2014/main" id="{1BC7A8F0-0FAB-5C0D-E403-D3F41B2E8F75}"/>
              </a:ext>
            </a:extLst>
          </p:cNvPr>
          <p:cNvGrpSpPr/>
          <p:nvPr/>
        </p:nvGrpSpPr>
        <p:grpSpPr>
          <a:xfrm>
            <a:off x="168576" y="3073867"/>
            <a:ext cx="4327705" cy="2027387"/>
            <a:chOff x="713225" y="2253700"/>
            <a:chExt cx="5046298" cy="2364025"/>
          </a:xfrm>
        </p:grpSpPr>
        <p:sp>
          <p:nvSpPr>
            <p:cNvPr id="685" name="Google Shape;685;p50">
              <a:extLst>
                <a:ext uri="{FF2B5EF4-FFF2-40B4-BE49-F238E27FC236}">
                  <a16:creationId xmlns:a16="http://schemas.microsoft.com/office/drawing/2014/main" id="{C397EF61-5715-A1A0-BD4B-A511610F928B}"/>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a:extLst>
                <a:ext uri="{FF2B5EF4-FFF2-40B4-BE49-F238E27FC236}">
                  <a16:creationId xmlns:a16="http://schemas.microsoft.com/office/drawing/2014/main" id="{D6FC6183-CA67-1859-5224-7742F3CB1DBE}"/>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a:extLst>
                <a:ext uri="{FF2B5EF4-FFF2-40B4-BE49-F238E27FC236}">
                  <a16:creationId xmlns:a16="http://schemas.microsoft.com/office/drawing/2014/main" id="{A35A2344-ED39-1E5A-2B09-7F5FF3259411}"/>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a:extLst>
                <a:ext uri="{FF2B5EF4-FFF2-40B4-BE49-F238E27FC236}">
                  <a16:creationId xmlns:a16="http://schemas.microsoft.com/office/drawing/2014/main" id="{B6D28579-4A7E-00D2-62F0-3C0C0BEC4FE5}"/>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a:extLst>
                <a:ext uri="{FF2B5EF4-FFF2-40B4-BE49-F238E27FC236}">
                  <a16:creationId xmlns:a16="http://schemas.microsoft.com/office/drawing/2014/main" id="{0B54C5BD-0BB6-709B-76EF-B4F2C94B8BE7}"/>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a:extLst>
                <a:ext uri="{FF2B5EF4-FFF2-40B4-BE49-F238E27FC236}">
                  <a16:creationId xmlns:a16="http://schemas.microsoft.com/office/drawing/2014/main" id="{10D03036-DF3B-3DCF-6D52-5D87D7E7CD3C}"/>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a:extLst>
                <a:ext uri="{FF2B5EF4-FFF2-40B4-BE49-F238E27FC236}">
                  <a16:creationId xmlns:a16="http://schemas.microsoft.com/office/drawing/2014/main" id="{D691CDB9-0923-F395-6E38-9601365E9A83}"/>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a:extLst>
                <a:ext uri="{FF2B5EF4-FFF2-40B4-BE49-F238E27FC236}">
                  <a16:creationId xmlns:a16="http://schemas.microsoft.com/office/drawing/2014/main" id="{3CAF123B-919E-5855-E594-C2D5F768D028}"/>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a:extLst>
                <a:ext uri="{FF2B5EF4-FFF2-40B4-BE49-F238E27FC236}">
                  <a16:creationId xmlns:a16="http://schemas.microsoft.com/office/drawing/2014/main" id="{D5EEB7BE-6EAB-BFC8-DEA0-FAB1104D40E1}"/>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a:extLst>
                <a:ext uri="{FF2B5EF4-FFF2-40B4-BE49-F238E27FC236}">
                  <a16:creationId xmlns:a16="http://schemas.microsoft.com/office/drawing/2014/main" id="{B32E5738-EDAB-2D84-5A4B-A7B3AA9E960B}"/>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a:extLst>
                <a:ext uri="{FF2B5EF4-FFF2-40B4-BE49-F238E27FC236}">
                  <a16:creationId xmlns:a16="http://schemas.microsoft.com/office/drawing/2014/main" id="{031C61C4-4790-B44F-0BD3-0E0C7C30428A}"/>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a:extLst>
                <a:ext uri="{FF2B5EF4-FFF2-40B4-BE49-F238E27FC236}">
                  <a16:creationId xmlns:a16="http://schemas.microsoft.com/office/drawing/2014/main" id="{86433E06-8F1B-ACA2-017F-242A2DD26316}"/>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a:extLst>
                <a:ext uri="{FF2B5EF4-FFF2-40B4-BE49-F238E27FC236}">
                  <a16:creationId xmlns:a16="http://schemas.microsoft.com/office/drawing/2014/main" id="{47C53293-8F05-58E6-1A94-E8A77661CA8B}"/>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a:extLst>
                <a:ext uri="{FF2B5EF4-FFF2-40B4-BE49-F238E27FC236}">
                  <a16:creationId xmlns:a16="http://schemas.microsoft.com/office/drawing/2014/main" id="{6D5BAE6C-BD79-B31B-E82B-D1F50149C17E}"/>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a:extLst>
                <a:ext uri="{FF2B5EF4-FFF2-40B4-BE49-F238E27FC236}">
                  <a16:creationId xmlns:a16="http://schemas.microsoft.com/office/drawing/2014/main" id="{C8549FCD-FA51-03C4-9C46-60F6ECAFBE52}"/>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a:extLst>
                <a:ext uri="{FF2B5EF4-FFF2-40B4-BE49-F238E27FC236}">
                  <a16:creationId xmlns:a16="http://schemas.microsoft.com/office/drawing/2014/main" id="{92D4DE15-9879-E564-ED41-9818DFDF8927}"/>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a:extLst>
                <a:ext uri="{FF2B5EF4-FFF2-40B4-BE49-F238E27FC236}">
                  <a16:creationId xmlns:a16="http://schemas.microsoft.com/office/drawing/2014/main" id="{F793FC61-2AB2-52E0-078C-2CA7A6706E3B}"/>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a:extLst>
                <a:ext uri="{FF2B5EF4-FFF2-40B4-BE49-F238E27FC236}">
                  <a16:creationId xmlns:a16="http://schemas.microsoft.com/office/drawing/2014/main" id="{91EAE5D0-01C9-FFDC-5A54-89B6CC6606A4}"/>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a:extLst>
                <a:ext uri="{FF2B5EF4-FFF2-40B4-BE49-F238E27FC236}">
                  <a16:creationId xmlns:a16="http://schemas.microsoft.com/office/drawing/2014/main" id="{F5F22659-9A53-6AEE-16C3-1B4BAFD5605B}"/>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a:extLst>
                <a:ext uri="{FF2B5EF4-FFF2-40B4-BE49-F238E27FC236}">
                  <a16:creationId xmlns:a16="http://schemas.microsoft.com/office/drawing/2014/main" id="{FBFADB80-CD04-46CC-385C-011AAE664D85}"/>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a:extLst>
                <a:ext uri="{FF2B5EF4-FFF2-40B4-BE49-F238E27FC236}">
                  <a16:creationId xmlns:a16="http://schemas.microsoft.com/office/drawing/2014/main" id="{92B5DA2B-01C6-D76B-ECA2-930E97D3EFF1}"/>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a:extLst>
                <a:ext uri="{FF2B5EF4-FFF2-40B4-BE49-F238E27FC236}">
                  <a16:creationId xmlns:a16="http://schemas.microsoft.com/office/drawing/2014/main" id="{599871F1-9873-A262-6873-6F54169B7468}"/>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a:extLst>
                <a:ext uri="{FF2B5EF4-FFF2-40B4-BE49-F238E27FC236}">
                  <a16:creationId xmlns:a16="http://schemas.microsoft.com/office/drawing/2014/main" id="{17B0E720-BC6C-37EB-18A8-C44220A8DE0D}"/>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a:extLst>
                <a:ext uri="{FF2B5EF4-FFF2-40B4-BE49-F238E27FC236}">
                  <a16:creationId xmlns:a16="http://schemas.microsoft.com/office/drawing/2014/main" id="{AF35A8F5-8733-E5C1-CBB7-A4B69A14A984}"/>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a:extLst>
                <a:ext uri="{FF2B5EF4-FFF2-40B4-BE49-F238E27FC236}">
                  <a16:creationId xmlns:a16="http://schemas.microsoft.com/office/drawing/2014/main" id="{52232F85-1D2F-4AC9-83A5-B1CBCEBD2BDE}"/>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a:extLst>
                <a:ext uri="{FF2B5EF4-FFF2-40B4-BE49-F238E27FC236}">
                  <a16:creationId xmlns:a16="http://schemas.microsoft.com/office/drawing/2014/main" id="{6D8ED0D1-7481-A81D-BD14-E9267FA6DE08}"/>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a:extLst>
                <a:ext uri="{FF2B5EF4-FFF2-40B4-BE49-F238E27FC236}">
                  <a16:creationId xmlns:a16="http://schemas.microsoft.com/office/drawing/2014/main" id="{C1D399A7-1A83-770B-4DDC-25129202C0A9}"/>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a:extLst>
                <a:ext uri="{FF2B5EF4-FFF2-40B4-BE49-F238E27FC236}">
                  <a16:creationId xmlns:a16="http://schemas.microsoft.com/office/drawing/2014/main" id="{DB97532B-3D08-B376-6F77-BFEBF22D2A19}"/>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a:extLst>
                <a:ext uri="{FF2B5EF4-FFF2-40B4-BE49-F238E27FC236}">
                  <a16:creationId xmlns:a16="http://schemas.microsoft.com/office/drawing/2014/main" id="{D8C0D696-FC57-FFA3-F0B7-56A774C2C732}"/>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a:extLst>
                <a:ext uri="{FF2B5EF4-FFF2-40B4-BE49-F238E27FC236}">
                  <a16:creationId xmlns:a16="http://schemas.microsoft.com/office/drawing/2014/main" id="{8A5E1D69-FB31-9A2C-5337-E292ECF096B9}"/>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a:extLst>
                <a:ext uri="{FF2B5EF4-FFF2-40B4-BE49-F238E27FC236}">
                  <a16:creationId xmlns:a16="http://schemas.microsoft.com/office/drawing/2014/main" id="{5AE30653-F5A0-1DAF-9F0A-D06F47F3E259}"/>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a:extLst>
                <a:ext uri="{FF2B5EF4-FFF2-40B4-BE49-F238E27FC236}">
                  <a16:creationId xmlns:a16="http://schemas.microsoft.com/office/drawing/2014/main" id="{3E3995B1-BC2B-70D2-4CE8-16D29872C7DB}"/>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a:extLst>
                <a:ext uri="{FF2B5EF4-FFF2-40B4-BE49-F238E27FC236}">
                  <a16:creationId xmlns:a16="http://schemas.microsoft.com/office/drawing/2014/main" id="{B07571BD-D34A-3277-4D9A-DF3C9C62ED23}"/>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a:extLst>
                <a:ext uri="{FF2B5EF4-FFF2-40B4-BE49-F238E27FC236}">
                  <a16:creationId xmlns:a16="http://schemas.microsoft.com/office/drawing/2014/main" id="{C732E2F3-CB92-C145-4F82-5A79CA636AD2}"/>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a:extLst>
                <a:ext uri="{FF2B5EF4-FFF2-40B4-BE49-F238E27FC236}">
                  <a16:creationId xmlns:a16="http://schemas.microsoft.com/office/drawing/2014/main" id="{F1FA94AD-2CA1-13FD-F37D-7688D5878EA4}"/>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a:extLst>
                <a:ext uri="{FF2B5EF4-FFF2-40B4-BE49-F238E27FC236}">
                  <a16:creationId xmlns:a16="http://schemas.microsoft.com/office/drawing/2014/main" id="{37F6D753-2E43-77C3-BA03-2E82C0C075FF}"/>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a:extLst>
                <a:ext uri="{FF2B5EF4-FFF2-40B4-BE49-F238E27FC236}">
                  <a16:creationId xmlns:a16="http://schemas.microsoft.com/office/drawing/2014/main" id="{0E76FC9C-4003-6278-39E7-2A5F165D84DD}"/>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a:extLst>
                <a:ext uri="{FF2B5EF4-FFF2-40B4-BE49-F238E27FC236}">
                  <a16:creationId xmlns:a16="http://schemas.microsoft.com/office/drawing/2014/main" id="{B1CBA348-371F-17C6-ED35-13862E854BE8}"/>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a:extLst>
                <a:ext uri="{FF2B5EF4-FFF2-40B4-BE49-F238E27FC236}">
                  <a16:creationId xmlns:a16="http://schemas.microsoft.com/office/drawing/2014/main" id="{E7B2B4E4-248C-C702-BA9E-0757E2335524}"/>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a:extLst>
                <a:ext uri="{FF2B5EF4-FFF2-40B4-BE49-F238E27FC236}">
                  <a16:creationId xmlns:a16="http://schemas.microsoft.com/office/drawing/2014/main" id="{0793C96D-711C-807D-414B-59F3F9CD5FA0}"/>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a:extLst>
                <a:ext uri="{FF2B5EF4-FFF2-40B4-BE49-F238E27FC236}">
                  <a16:creationId xmlns:a16="http://schemas.microsoft.com/office/drawing/2014/main" id="{8495E1D0-D9AC-D087-3EE5-8117D9D52ED2}"/>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a:extLst>
                <a:ext uri="{FF2B5EF4-FFF2-40B4-BE49-F238E27FC236}">
                  <a16:creationId xmlns:a16="http://schemas.microsoft.com/office/drawing/2014/main" id="{C3EF1C19-9CC7-4D57-15CC-A40BD682F024}"/>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a:extLst>
                <a:ext uri="{FF2B5EF4-FFF2-40B4-BE49-F238E27FC236}">
                  <a16:creationId xmlns:a16="http://schemas.microsoft.com/office/drawing/2014/main" id="{6F39FD7C-98F6-F77F-1093-41049472CBC1}"/>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a:extLst>
                <a:ext uri="{FF2B5EF4-FFF2-40B4-BE49-F238E27FC236}">
                  <a16:creationId xmlns:a16="http://schemas.microsoft.com/office/drawing/2014/main" id="{70CD9A41-0F86-47EC-9676-B45528F35205}"/>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a:extLst>
                <a:ext uri="{FF2B5EF4-FFF2-40B4-BE49-F238E27FC236}">
                  <a16:creationId xmlns:a16="http://schemas.microsoft.com/office/drawing/2014/main" id="{4C2BD663-E13F-C261-94CF-DC9710AA7B57}"/>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a:extLst>
                <a:ext uri="{FF2B5EF4-FFF2-40B4-BE49-F238E27FC236}">
                  <a16:creationId xmlns:a16="http://schemas.microsoft.com/office/drawing/2014/main" id="{872F82E2-6C6A-244C-AAB1-8E11A886B4B4}"/>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a:extLst>
                <a:ext uri="{FF2B5EF4-FFF2-40B4-BE49-F238E27FC236}">
                  <a16:creationId xmlns:a16="http://schemas.microsoft.com/office/drawing/2014/main" id="{67C7E80E-49A7-1E6C-7917-C0AE9035F121}"/>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50">
            <a:extLst>
              <a:ext uri="{FF2B5EF4-FFF2-40B4-BE49-F238E27FC236}">
                <a16:creationId xmlns:a16="http://schemas.microsoft.com/office/drawing/2014/main" id="{44D14B82-3EFD-53C0-7C58-39BE20A6271B}"/>
              </a:ext>
            </a:extLst>
          </p:cNvPr>
          <p:cNvSpPr/>
          <p:nvPr/>
        </p:nvSpPr>
        <p:spPr>
          <a:xfrm>
            <a:off x="253101" y="539500"/>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a:extLst>
              <a:ext uri="{FF2B5EF4-FFF2-40B4-BE49-F238E27FC236}">
                <a16:creationId xmlns:a16="http://schemas.microsoft.com/office/drawing/2014/main" id="{BFF36F46-E091-1B38-6ACD-50E38E8E6685}"/>
              </a:ext>
            </a:extLst>
          </p:cNvPr>
          <p:cNvSpPr/>
          <p:nvPr/>
        </p:nvSpPr>
        <p:spPr>
          <a:xfrm>
            <a:off x="6937875" y="4175525"/>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a:extLst>
              <a:ext uri="{FF2B5EF4-FFF2-40B4-BE49-F238E27FC236}">
                <a16:creationId xmlns:a16="http://schemas.microsoft.com/office/drawing/2014/main" id="{0DADE375-6A55-E9BB-A6D7-92CEFE1E78C1}"/>
              </a:ext>
            </a:extLst>
          </p:cNvPr>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270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331CE2DF-F95B-4B45-4553-C368D37EB728}"/>
            </a:ext>
          </a:extLst>
        </p:cNvPr>
        <p:cNvGrpSpPr/>
        <p:nvPr/>
      </p:nvGrpSpPr>
      <p:grpSpPr>
        <a:xfrm>
          <a:off x="0" y="0"/>
          <a:ext cx="0" cy="0"/>
          <a:chOff x="0" y="0"/>
          <a:chExt cx="0" cy="0"/>
        </a:xfrm>
      </p:grpSpPr>
      <p:pic>
        <p:nvPicPr>
          <p:cNvPr id="5" name="Picture 4" descr="A graph with a line&#10;&#10;Description automatically generated">
            <a:extLst>
              <a:ext uri="{FF2B5EF4-FFF2-40B4-BE49-F238E27FC236}">
                <a16:creationId xmlns:a16="http://schemas.microsoft.com/office/drawing/2014/main" id="{8B63A65A-FACC-5063-3BD0-A92799952023}"/>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3060117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8">
          <a:extLst>
            <a:ext uri="{FF2B5EF4-FFF2-40B4-BE49-F238E27FC236}">
              <a16:creationId xmlns:a16="http://schemas.microsoft.com/office/drawing/2014/main" id="{FFF9E77B-506D-4CBF-DF9F-BD1143F1F788}"/>
            </a:ext>
          </a:extLst>
        </p:cNvPr>
        <p:cNvGrpSpPr/>
        <p:nvPr/>
      </p:nvGrpSpPr>
      <p:grpSpPr>
        <a:xfrm>
          <a:off x="0" y="0"/>
          <a:ext cx="0" cy="0"/>
          <a:chOff x="0" y="0"/>
          <a:chExt cx="0" cy="0"/>
        </a:xfrm>
      </p:grpSpPr>
      <p:sp>
        <p:nvSpPr>
          <p:cNvPr id="449" name="Google Shape;449;p44">
            <a:extLst>
              <a:ext uri="{FF2B5EF4-FFF2-40B4-BE49-F238E27FC236}">
                <a16:creationId xmlns:a16="http://schemas.microsoft.com/office/drawing/2014/main" id="{D0618D2E-C6FB-FB36-C621-2AE038A4325C}"/>
              </a:ext>
            </a:extLst>
          </p:cNvPr>
          <p:cNvSpPr/>
          <p:nvPr/>
        </p:nvSpPr>
        <p:spPr>
          <a:xfrm>
            <a:off x="2686353" y="1433100"/>
            <a:ext cx="5746497" cy="10611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44">
            <a:extLst>
              <a:ext uri="{FF2B5EF4-FFF2-40B4-BE49-F238E27FC236}">
                <a16:creationId xmlns:a16="http://schemas.microsoft.com/office/drawing/2014/main" id="{D37C392A-1E52-A662-EAE2-6E619482CD4E}"/>
              </a:ext>
            </a:extLst>
          </p:cNvPr>
          <p:cNvGrpSpPr/>
          <p:nvPr/>
        </p:nvGrpSpPr>
        <p:grpSpPr>
          <a:xfrm>
            <a:off x="-533641" y="2362757"/>
            <a:ext cx="5083715" cy="2780837"/>
            <a:chOff x="-481288" y="2168075"/>
            <a:chExt cx="5439455" cy="2975431"/>
          </a:xfrm>
        </p:grpSpPr>
        <p:sp>
          <p:nvSpPr>
            <p:cNvPr id="451" name="Google Shape;451;p44">
              <a:extLst>
                <a:ext uri="{FF2B5EF4-FFF2-40B4-BE49-F238E27FC236}">
                  <a16:creationId xmlns:a16="http://schemas.microsoft.com/office/drawing/2014/main" id="{AB84EAF8-2250-5572-4B9E-0E3C7FFE62F2}"/>
                </a:ext>
              </a:extLst>
            </p:cNvPr>
            <p:cNvSpPr/>
            <p:nvPr/>
          </p:nvSpPr>
          <p:spPr>
            <a:xfrm flipH="1">
              <a:off x="-481288" y="2237993"/>
              <a:ext cx="5439455" cy="2905430"/>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4">
              <a:extLst>
                <a:ext uri="{FF2B5EF4-FFF2-40B4-BE49-F238E27FC236}">
                  <a16:creationId xmlns:a16="http://schemas.microsoft.com/office/drawing/2014/main" id="{1A8451F0-5331-CD50-66FD-B2231195F8BE}"/>
                </a:ext>
              </a:extLst>
            </p:cNvPr>
            <p:cNvSpPr/>
            <p:nvPr/>
          </p:nvSpPr>
          <p:spPr>
            <a:xfrm flipH="1">
              <a:off x="-330472" y="2925914"/>
              <a:ext cx="5002279" cy="2217592"/>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4">
              <a:extLst>
                <a:ext uri="{FF2B5EF4-FFF2-40B4-BE49-F238E27FC236}">
                  <a16:creationId xmlns:a16="http://schemas.microsoft.com/office/drawing/2014/main" id="{C06772C9-DC84-9098-AB41-661EA632428A}"/>
                </a:ext>
              </a:extLst>
            </p:cNvPr>
            <p:cNvSpPr/>
            <p:nvPr/>
          </p:nvSpPr>
          <p:spPr>
            <a:xfrm>
              <a:off x="367656" y="2499274"/>
              <a:ext cx="508313" cy="647218"/>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4">
              <a:extLst>
                <a:ext uri="{FF2B5EF4-FFF2-40B4-BE49-F238E27FC236}">
                  <a16:creationId xmlns:a16="http://schemas.microsoft.com/office/drawing/2014/main" id="{EAFC97D7-6AB7-D485-66D4-9702C9851FB0}"/>
                </a:ext>
              </a:extLst>
            </p:cNvPr>
            <p:cNvSpPr/>
            <p:nvPr/>
          </p:nvSpPr>
          <p:spPr>
            <a:xfrm>
              <a:off x="1587130" y="2168075"/>
              <a:ext cx="881741" cy="1122649"/>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44">
            <a:extLst>
              <a:ext uri="{FF2B5EF4-FFF2-40B4-BE49-F238E27FC236}">
                <a16:creationId xmlns:a16="http://schemas.microsoft.com/office/drawing/2014/main" id="{4754DD1F-250B-C7AD-7B63-C8747BB55FF8}"/>
              </a:ext>
            </a:extLst>
          </p:cNvPr>
          <p:cNvSpPr/>
          <p:nvPr/>
        </p:nvSpPr>
        <p:spPr>
          <a:xfrm flipH="1">
            <a:off x="3360327" y="4333453"/>
            <a:ext cx="1279148" cy="303129"/>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4">
            <a:extLst>
              <a:ext uri="{FF2B5EF4-FFF2-40B4-BE49-F238E27FC236}">
                <a16:creationId xmlns:a16="http://schemas.microsoft.com/office/drawing/2014/main" id="{452C6E9E-FB70-07C7-B1C4-C5E2BF49F925}"/>
              </a:ext>
            </a:extLst>
          </p:cNvPr>
          <p:cNvSpPr txBox="1">
            <a:spLocks noGrp="1"/>
          </p:cNvSpPr>
          <p:nvPr>
            <p:ph type="title"/>
          </p:nvPr>
        </p:nvSpPr>
        <p:spPr>
          <a:xfrm>
            <a:off x="2719462" y="1475165"/>
            <a:ext cx="5803603" cy="910330"/>
          </a:xfrm>
          <a:prstGeom prst="rect">
            <a:avLst/>
          </a:prstGeom>
        </p:spPr>
        <p:txBody>
          <a:bodyPr spcFirstLastPara="1" wrap="square" lIns="0" tIns="91425" rIns="91425" bIns="91425" anchor="ctr" anchorCtr="0">
            <a:noAutofit/>
          </a:bodyPr>
          <a:lstStyle/>
          <a:p>
            <a:pPr algn="l"/>
            <a:r>
              <a:rPr lang="en-US" sz="3200" b="1" i="0" dirty="0">
                <a:solidFill>
                  <a:schemeClr val="tx2"/>
                </a:solidFill>
                <a:effectLst/>
                <a:latin typeface="Source Sans Pro" panose="020B0503030403020204" pitchFamily="34" charset="0"/>
              </a:rPr>
              <a:t>Electricity demand in the world</a:t>
            </a:r>
          </a:p>
        </p:txBody>
      </p:sp>
      <p:sp>
        <p:nvSpPr>
          <p:cNvPr id="457" name="Google Shape;457;p44">
            <a:extLst>
              <a:ext uri="{FF2B5EF4-FFF2-40B4-BE49-F238E27FC236}">
                <a16:creationId xmlns:a16="http://schemas.microsoft.com/office/drawing/2014/main" id="{BF72704F-AA70-AAC7-FE0B-D72589AC7E99}"/>
              </a:ext>
            </a:extLst>
          </p:cNvPr>
          <p:cNvSpPr txBox="1">
            <a:spLocks noGrp="1"/>
          </p:cNvSpPr>
          <p:nvPr>
            <p:ph type="title" idx="2"/>
          </p:nvPr>
        </p:nvSpPr>
        <p:spPr>
          <a:xfrm>
            <a:off x="7050795" y="539499"/>
            <a:ext cx="1381851" cy="7479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en" dirty="0"/>
              <a:t>0</a:t>
            </a:r>
            <a:r>
              <a:rPr lang="ar-EG" dirty="0"/>
              <a:t>4</a:t>
            </a:r>
            <a:endParaRPr dirty="0"/>
          </a:p>
        </p:txBody>
      </p:sp>
      <p:grpSp>
        <p:nvGrpSpPr>
          <p:cNvPr id="458" name="Google Shape;458;p44">
            <a:extLst>
              <a:ext uri="{FF2B5EF4-FFF2-40B4-BE49-F238E27FC236}">
                <a16:creationId xmlns:a16="http://schemas.microsoft.com/office/drawing/2014/main" id="{2E16A789-7300-3B26-B331-EDCA130C565D}"/>
              </a:ext>
            </a:extLst>
          </p:cNvPr>
          <p:cNvGrpSpPr/>
          <p:nvPr/>
        </p:nvGrpSpPr>
        <p:grpSpPr>
          <a:xfrm flipH="1">
            <a:off x="-1941462" y="2728633"/>
            <a:ext cx="5154289" cy="2414615"/>
            <a:chOff x="713225" y="2253700"/>
            <a:chExt cx="5046298" cy="2364025"/>
          </a:xfrm>
        </p:grpSpPr>
        <p:sp>
          <p:nvSpPr>
            <p:cNvPr id="459" name="Google Shape;459;p44">
              <a:extLst>
                <a:ext uri="{FF2B5EF4-FFF2-40B4-BE49-F238E27FC236}">
                  <a16:creationId xmlns:a16="http://schemas.microsoft.com/office/drawing/2014/main" id="{1378CDBE-196E-6FFB-5AC7-BA645F486E32}"/>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4">
              <a:extLst>
                <a:ext uri="{FF2B5EF4-FFF2-40B4-BE49-F238E27FC236}">
                  <a16:creationId xmlns:a16="http://schemas.microsoft.com/office/drawing/2014/main" id="{61558782-90E8-0868-F637-39086933A379}"/>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4">
              <a:extLst>
                <a:ext uri="{FF2B5EF4-FFF2-40B4-BE49-F238E27FC236}">
                  <a16:creationId xmlns:a16="http://schemas.microsoft.com/office/drawing/2014/main" id="{D49E9686-9BDD-DAF4-9D46-B991739225DD}"/>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4">
              <a:extLst>
                <a:ext uri="{FF2B5EF4-FFF2-40B4-BE49-F238E27FC236}">
                  <a16:creationId xmlns:a16="http://schemas.microsoft.com/office/drawing/2014/main" id="{F576CDC5-89EC-9559-5DD3-0B016BE918E6}"/>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a:extLst>
                <a:ext uri="{FF2B5EF4-FFF2-40B4-BE49-F238E27FC236}">
                  <a16:creationId xmlns:a16="http://schemas.microsoft.com/office/drawing/2014/main" id="{062DB1C6-DBAE-2423-EC87-083E7FEC80A3}"/>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4">
              <a:extLst>
                <a:ext uri="{FF2B5EF4-FFF2-40B4-BE49-F238E27FC236}">
                  <a16:creationId xmlns:a16="http://schemas.microsoft.com/office/drawing/2014/main" id="{63D713CE-2DA4-7E84-34E1-AB400D73FE95}"/>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4">
              <a:extLst>
                <a:ext uri="{FF2B5EF4-FFF2-40B4-BE49-F238E27FC236}">
                  <a16:creationId xmlns:a16="http://schemas.microsoft.com/office/drawing/2014/main" id="{8A845FE3-31C2-D8F6-D990-0574C18DB651}"/>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a:extLst>
                <a:ext uri="{FF2B5EF4-FFF2-40B4-BE49-F238E27FC236}">
                  <a16:creationId xmlns:a16="http://schemas.microsoft.com/office/drawing/2014/main" id="{44167F8B-D105-DC1C-88B3-CAF13632EE23}"/>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4">
              <a:extLst>
                <a:ext uri="{FF2B5EF4-FFF2-40B4-BE49-F238E27FC236}">
                  <a16:creationId xmlns:a16="http://schemas.microsoft.com/office/drawing/2014/main" id="{FC08A151-13A7-98C3-9C58-F63D6B7A35FC}"/>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4">
              <a:extLst>
                <a:ext uri="{FF2B5EF4-FFF2-40B4-BE49-F238E27FC236}">
                  <a16:creationId xmlns:a16="http://schemas.microsoft.com/office/drawing/2014/main" id="{3160ED64-7C97-F87F-3826-6CE069371896}"/>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4">
              <a:extLst>
                <a:ext uri="{FF2B5EF4-FFF2-40B4-BE49-F238E27FC236}">
                  <a16:creationId xmlns:a16="http://schemas.microsoft.com/office/drawing/2014/main" id="{76102371-CA0E-7AB2-7265-EF8E44DA05B2}"/>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4">
              <a:extLst>
                <a:ext uri="{FF2B5EF4-FFF2-40B4-BE49-F238E27FC236}">
                  <a16:creationId xmlns:a16="http://schemas.microsoft.com/office/drawing/2014/main" id="{19FF5F61-9EFA-5122-0FF8-390906B1052B}"/>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4">
              <a:extLst>
                <a:ext uri="{FF2B5EF4-FFF2-40B4-BE49-F238E27FC236}">
                  <a16:creationId xmlns:a16="http://schemas.microsoft.com/office/drawing/2014/main" id="{1E853692-2FF1-24FF-3617-EB77FDA51F40}"/>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4">
              <a:extLst>
                <a:ext uri="{FF2B5EF4-FFF2-40B4-BE49-F238E27FC236}">
                  <a16:creationId xmlns:a16="http://schemas.microsoft.com/office/drawing/2014/main" id="{092F48CF-C08D-114E-F277-3A2DDB2DAF3A}"/>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4">
              <a:extLst>
                <a:ext uri="{FF2B5EF4-FFF2-40B4-BE49-F238E27FC236}">
                  <a16:creationId xmlns:a16="http://schemas.microsoft.com/office/drawing/2014/main" id="{5D2DD0DB-CC82-5C5C-616F-9C02D2471B65}"/>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4">
              <a:extLst>
                <a:ext uri="{FF2B5EF4-FFF2-40B4-BE49-F238E27FC236}">
                  <a16:creationId xmlns:a16="http://schemas.microsoft.com/office/drawing/2014/main" id="{C46E636C-6EDA-7596-3F56-3741B2A3968E}"/>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4">
              <a:extLst>
                <a:ext uri="{FF2B5EF4-FFF2-40B4-BE49-F238E27FC236}">
                  <a16:creationId xmlns:a16="http://schemas.microsoft.com/office/drawing/2014/main" id="{EFCF48E0-4361-5918-806E-7200124F03B6}"/>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4">
              <a:extLst>
                <a:ext uri="{FF2B5EF4-FFF2-40B4-BE49-F238E27FC236}">
                  <a16:creationId xmlns:a16="http://schemas.microsoft.com/office/drawing/2014/main" id="{E12B7613-22F5-EE6F-9D06-BB11F16B5D26}"/>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4">
              <a:extLst>
                <a:ext uri="{FF2B5EF4-FFF2-40B4-BE49-F238E27FC236}">
                  <a16:creationId xmlns:a16="http://schemas.microsoft.com/office/drawing/2014/main" id="{5DE581F7-FCF8-74DA-3E9C-7DE351E92C6A}"/>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4">
              <a:extLst>
                <a:ext uri="{FF2B5EF4-FFF2-40B4-BE49-F238E27FC236}">
                  <a16:creationId xmlns:a16="http://schemas.microsoft.com/office/drawing/2014/main" id="{76E195FF-5544-62AB-CF5B-46B95C2A5704}"/>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4">
              <a:extLst>
                <a:ext uri="{FF2B5EF4-FFF2-40B4-BE49-F238E27FC236}">
                  <a16:creationId xmlns:a16="http://schemas.microsoft.com/office/drawing/2014/main" id="{7E350903-19C6-76E6-BA80-06B08997C7E4}"/>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4">
              <a:extLst>
                <a:ext uri="{FF2B5EF4-FFF2-40B4-BE49-F238E27FC236}">
                  <a16:creationId xmlns:a16="http://schemas.microsoft.com/office/drawing/2014/main" id="{6A05FEC1-6BB1-AAD0-AE6F-06FCDB1A5D9F}"/>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4">
              <a:extLst>
                <a:ext uri="{FF2B5EF4-FFF2-40B4-BE49-F238E27FC236}">
                  <a16:creationId xmlns:a16="http://schemas.microsoft.com/office/drawing/2014/main" id="{95CAF8FC-9B0D-198A-9CCE-56B8F502B34F}"/>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4">
              <a:extLst>
                <a:ext uri="{FF2B5EF4-FFF2-40B4-BE49-F238E27FC236}">
                  <a16:creationId xmlns:a16="http://schemas.microsoft.com/office/drawing/2014/main" id="{49BF51DA-5A8E-306B-8D17-DA491BC93207}"/>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4">
              <a:extLst>
                <a:ext uri="{FF2B5EF4-FFF2-40B4-BE49-F238E27FC236}">
                  <a16:creationId xmlns:a16="http://schemas.microsoft.com/office/drawing/2014/main" id="{881B967A-B168-06CB-7B24-A8D885AB409B}"/>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4">
              <a:extLst>
                <a:ext uri="{FF2B5EF4-FFF2-40B4-BE49-F238E27FC236}">
                  <a16:creationId xmlns:a16="http://schemas.microsoft.com/office/drawing/2014/main" id="{AC19E25B-44EC-CB26-E94E-8BFCCA3BE73D}"/>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4">
              <a:extLst>
                <a:ext uri="{FF2B5EF4-FFF2-40B4-BE49-F238E27FC236}">
                  <a16:creationId xmlns:a16="http://schemas.microsoft.com/office/drawing/2014/main" id="{E480E108-79CD-1E87-1ADD-A853C050C505}"/>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4">
              <a:extLst>
                <a:ext uri="{FF2B5EF4-FFF2-40B4-BE49-F238E27FC236}">
                  <a16:creationId xmlns:a16="http://schemas.microsoft.com/office/drawing/2014/main" id="{55D85219-8BAC-7DDB-A2C0-8C14E42FAF6E}"/>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4">
              <a:extLst>
                <a:ext uri="{FF2B5EF4-FFF2-40B4-BE49-F238E27FC236}">
                  <a16:creationId xmlns:a16="http://schemas.microsoft.com/office/drawing/2014/main" id="{FF703FAC-AAFF-8EAE-C5B5-8F0F6DCC537B}"/>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4">
              <a:extLst>
                <a:ext uri="{FF2B5EF4-FFF2-40B4-BE49-F238E27FC236}">
                  <a16:creationId xmlns:a16="http://schemas.microsoft.com/office/drawing/2014/main" id="{ACE4006B-2D9A-9E2D-9A56-CE799013E8E4}"/>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4">
              <a:extLst>
                <a:ext uri="{FF2B5EF4-FFF2-40B4-BE49-F238E27FC236}">
                  <a16:creationId xmlns:a16="http://schemas.microsoft.com/office/drawing/2014/main" id="{405A271C-721C-3A34-EFAF-A60E292BF7FA}"/>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4">
              <a:extLst>
                <a:ext uri="{FF2B5EF4-FFF2-40B4-BE49-F238E27FC236}">
                  <a16:creationId xmlns:a16="http://schemas.microsoft.com/office/drawing/2014/main" id="{0B514D91-7EB9-909F-5CBC-F99188378813}"/>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4">
              <a:extLst>
                <a:ext uri="{FF2B5EF4-FFF2-40B4-BE49-F238E27FC236}">
                  <a16:creationId xmlns:a16="http://schemas.microsoft.com/office/drawing/2014/main" id="{8E1F8CB4-1647-8292-3ED7-60DA9B56A4DE}"/>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4">
              <a:extLst>
                <a:ext uri="{FF2B5EF4-FFF2-40B4-BE49-F238E27FC236}">
                  <a16:creationId xmlns:a16="http://schemas.microsoft.com/office/drawing/2014/main" id="{0D8695BB-9131-B104-C25B-A70B433B93A0}"/>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4">
              <a:extLst>
                <a:ext uri="{FF2B5EF4-FFF2-40B4-BE49-F238E27FC236}">
                  <a16:creationId xmlns:a16="http://schemas.microsoft.com/office/drawing/2014/main" id="{70A48C65-9574-70F9-8DBE-62F046280626}"/>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4">
              <a:extLst>
                <a:ext uri="{FF2B5EF4-FFF2-40B4-BE49-F238E27FC236}">
                  <a16:creationId xmlns:a16="http://schemas.microsoft.com/office/drawing/2014/main" id="{6A5CEAC1-A00B-D505-1C8B-4A26F52C9A3B}"/>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4">
              <a:extLst>
                <a:ext uri="{FF2B5EF4-FFF2-40B4-BE49-F238E27FC236}">
                  <a16:creationId xmlns:a16="http://schemas.microsoft.com/office/drawing/2014/main" id="{0DF0DEA7-AE2B-7497-807A-5229676EA489}"/>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4">
              <a:extLst>
                <a:ext uri="{FF2B5EF4-FFF2-40B4-BE49-F238E27FC236}">
                  <a16:creationId xmlns:a16="http://schemas.microsoft.com/office/drawing/2014/main" id="{15779FE4-92E7-F0B1-AE22-B360E90CADB7}"/>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4">
              <a:extLst>
                <a:ext uri="{FF2B5EF4-FFF2-40B4-BE49-F238E27FC236}">
                  <a16:creationId xmlns:a16="http://schemas.microsoft.com/office/drawing/2014/main" id="{1AACA06E-6DE2-0D7A-E39D-D88588165285}"/>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4">
              <a:extLst>
                <a:ext uri="{FF2B5EF4-FFF2-40B4-BE49-F238E27FC236}">
                  <a16:creationId xmlns:a16="http://schemas.microsoft.com/office/drawing/2014/main" id="{201C7D24-2D65-84FB-2E3F-40702A91082B}"/>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4">
              <a:extLst>
                <a:ext uri="{FF2B5EF4-FFF2-40B4-BE49-F238E27FC236}">
                  <a16:creationId xmlns:a16="http://schemas.microsoft.com/office/drawing/2014/main" id="{0ADC9CDB-1A0F-45C3-A949-F770A40B5E1B}"/>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4">
              <a:extLst>
                <a:ext uri="{FF2B5EF4-FFF2-40B4-BE49-F238E27FC236}">
                  <a16:creationId xmlns:a16="http://schemas.microsoft.com/office/drawing/2014/main" id="{A76CF9A9-A968-797C-986E-0CEDBF2DFE8E}"/>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4">
              <a:extLst>
                <a:ext uri="{FF2B5EF4-FFF2-40B4-BE49-F238E27FC236}">
                  <a16:creationId xmlns:a16="http://schemas.microsoft.com/office/drawing/2014/main" id="{2274C9ED-33FE-8DF0-F3B6-39AF2A80ECFC}"/>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4">
              <a:extLst>
                <a:ext uri="{FF2B5EF4-FFF2-40B4-BE49-F238E27FC236}">
                  <a16:creationId xmlns:a16="http://schemas.microsoft.com/office/drawing/2014/main" id="{0CD667C7-B5D9-D8D6-A746-E50C67C02EA4}"/>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4">
              <a:extLst>
                <a:ext uri="{FF2B5EF4-FFF2-40B4-BE49-F238E27FC236}">
                  <a16:creationId xmlns:a16="http://schemas.microsoft.com/office/drawing/2014/main" id="{A7FC8D20-E610-B322-A21D-86715931E896}"/>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4">
              <a:extLst>
                <a:ext uri="{FF2B5EF4-FFF2-40B4-BE49-F238E27FC236}">
                  <a16:creationId xmlns:a16="http://schemas.microsoft.com/office/drawing/2014/main" id="{4448F4E7-473C-FE0A-32E4-E892567911DE}"/>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4">
              <a:extLst>
                <a:ext uri="{FF2B5EF4-FFF2-40B4-BE49-F238E27FC236}">
                  <a16:creationId xmlns:a16="http://schemas.microsoft.com/office/drawing/2014/main" id="{2E4CC5BA-59E3-4562-CAF4-289F24FB2329}"/>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44">
            <a:extLst>
              <a:ext uri="{FF2B5EF4-FFF2-40B4-BE49-F238E27FC236}">
                <a16:creationId xmlns:a16="http://schemas.microsoft.com/office/drawing/2014/main" id="{8313BAE1-3725-B850-9A09-9963882EC751}"/>
              </a:ext>
            </a:extLst>
          </p:cNvPr>
          <p:cNvSpPr/>
          <p:nvPr/>
        </p:nvSpPr>
        <p:spPr>
          <a:xfrm flipH="1">
            <a:off x="274877" y="1079724"/>
            <a:ext cx="1746824" cy="413951"/>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4">
            <a:extLst>
              <a:ext uri="{FF2B5EF4-FFF2-40B4-BE49-F238E27FC236}">
                <a16:creationId xmlns:a16="http://schemas.microsoft.com/office/drawing/2014/main" id="{E5503278-DDE8-A7B3-967D-E91734487207}"/>
              </a:ext>
            </a:extLst>
          </p:cNvPr>
          <p:cNvSpPr/>
          <p:nvPr/>
        </p:nvSpPr>
        <p:spPr>
          <a:xfrm flipH="1">
            <a:off x="7160549" y="3307599"/>
            <a:ext cx="1929351" cy="457204"/>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4">
            <a:extLst>
              <a:ext uri="{FF2B5EF4-FFF2-40B4-BE49-F238E27FC236}">
                <a16:creationId xmlns:a16="http://schemas.microsoft.com/office/drawing/2014/main" id="{EEC37D50-BC34-80F0-E95A-E0F31748FF3E}"/>
              </a:ext>
            </a:extLst>
          </p:cNvPr>
          <p:cNvSpPr/>
          <p:nvPr/>
        </p:nvSpPr>
        <p:spPr>
          <a:xfrm>
            <a:off x="5946477" y="3687601"/>
            <a:ext cx="4226946" cy="930116"/>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090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604459DA-DD7A-8B01-5B94-B3F63BFD379B}"/>
            </a:ext>
          </a:extLst>
        </p:cNvPr>
        <p:cNvGrpSpPr/>
        <p:nvPr/>
      </p:nvGrpSpPr>
      <p:grpSpPr>
        <a:xfrm>
          <a:off x="0" y="0"/>
          <a:ext cx="0" cy="0"/>
          <a:chOff x="0" y="0"/>
          <a:chExt cx="0" cy="0"/>
        </a:xfrm>
      </p:grpSpPr>
      <p:pic>
        <p:nvPicPr>
          <p:cNvPr id="3" name="Picture 2" descr="A graph with a line drawn on it&#10;&#10;Description automatically generated">
            <a:extLst>
              <a:ext uri="{FF2B5EF4-FFF2-40B4-BE49-F238E27FC236}">
                <a16:creationId xmlns:a16="http://schemas.microsoft.com/office/drawing/2014/main" id="{F4D5495A-0988-D8E1-5257-B8E6D15F42FC}"/>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1253977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22A005D9-B363-AB72-0FB7-3DCE8DFF2A98}"/>
            </a:ext>
          </a:extLst>
        </p:cNvPr>
        <p:cNvGrpSpPr/>
        <p:nvPr/>
      </p:nvGrpSpPr>
      <p:grpSpPr>
        <a:xfrm>
          <a:off x="0" y="0"/>
          <a:ext cx="0" cy="0"/>
          <a:chOff x="0" y="0"/>
          <a:chExt cx="0" cy="0"/>
        </a:xfrm>
      </p:grpSpPr>
      <p:pic>
        <p:nvPicPr>
          <p:cNvPr id="5" name="Picture 4" descr="A pie chart with numbers and a few different regions&#10;&#10;Description automatically generated with medium confidence">
            <a:extLst>
              <a:ext uri="{FF2B5EF4-FFF2-40B4-BE49-F238E27FC236}">
                <a16:creationId xmlns:a16="http://schemas.microsoft.com/office/drawing/2014/main" id="{B9306529-DCEE-AF7D-EDC3-31BA8493D805}"/>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295766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8">
          <a:extLst>
            <a:ext uri="{FF2B5EF4-FFF2-40B4-BE49-F238E27FC236}">
              <a16:creationId xmlns:a16="http://schemas.microsoft.com/office/drawing/2014/main" id="{902B50C9-CFB3-4C96-6EE4-5FBE2F0267EE}"/>
            </a:ext>
          </a:extLst>
        </p:cNvPr>
        <p:cNvGrpSpPr/>
        <p:nvPr/>
      </p:nvGrpSpPr>
      <p:grpSpPr>
        <a:xfrm>
          <a:off x="0" y="0"/>
          <a:ext cx="0" cy="0"/>
          <a:chOff x="0" y="0"/>
          <a:chExt cx="0" cy="0"/>
        </a:xfrm>
      </p:grpSpPr>
      <p:sp>
        <p:nvSpPr>
          <p:cNvPr id="449" name="Google Shape;449;p44">
            <a:extLst>
              <a:ext uri="{FF2B5EF4-FFF2-40B4-BE49-F238E27FC236}">
                <a16:creationId xmlns:a16="http://schemas.microsoft.com/office/drawing/2014/main" id="{6C321946-225D-023B-81BB-F05AD600919B}"/>
              </a:ext>
            </a:extLst>
          </p:cNvPr>
          <p:cNvSpPr/>
          <p:nvPr/>
        </p:nvSpPr>
        <p:spPr>
          <a:xfrm>
            <a:off x="4639474" y="1433100"/>
            <a:ext cx="3793375" cy="10611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44">
            <a:extLst>
              <a:ext uri="{FF2B5EF4-FFF2-40B4-BE49-F238E27FC236}">
                <a16:creationId xmlns:a16="http://schemas.microsoft.com/office/drawing/2014/main" id="{02F1E6B0-C5E2-654F-F45E-33E032A914D6}"/>
              </a:ext>
            </a:extLst>
          </p:cNvPr>
          <p:cNvGrpSpPr/>
          <p:nvPr/>
        </p:nvGrpSpPr>
        <p:grpSpPr>
          <a:xfrm>
            <a:off x="-533641" y="2362757"/>
            <a:ext cx="5083715" cy="2780837"/>
            <a:chOff x="-481288" y="2168075"/>
            <a:chExt cx="5439455" cy="2975431"/>
          </a:xfrm>
        </p:grpSpPr>
        <p:sp>
          <p:nvSpPr>
            <p:cNvPr id="451" name="Google Shape;451;p44">
              <a:extLst>
                <a:ext uri="{FF2B5EF4-FFF2-40B4-BE49-F238E27FC236}">
                  <a16:creationId xmlns:a16="http://schemas.microsoft.com/office/drawing/2014/main" id="{71F28640-2CE4-DE9E-4167-F35F31159756}"/>
                </a:ext>
              </a:extLst>
            </p:cNvPr>
            <p:cNvSpPr/>
            <p:nvPr/>
          </p:nvSpPr>
          <p:spPr>
            <a:xfrm flipH="1">
              <a:off x="-481288" y="2237993"/>
              <a:ext cx="5439455" cy="2905430"/>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4">
              <a:extLst>
                <a:ext uri="{FF2B5EF4-FFF2-40B4-BE49-F238E27FC236}">
                  <a16:creationId xmlns:a16="http://schemas.microsoft.com/office/drawing/2014/main" id="{DEDA0EEA-E9BE-5987-1B45-35924DDCC8FC}"/>
                </a:ext>
              </a:extLst>
            </p:cNvPr>
            <p:cNvSpPr/>
            <p:nvPr/>
          </p:nvSpPr>
          <p:spPr>
            <a:xfrm flipH="1">
              <a:off x="-330472" y="2925914"/>
              <a:ext cx="5002279" cy="2217592"/>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4">
              <a:extLst>
                <a:ext uri="{FF2B5EF4-FFF2-40B4-BE49-F238E27FC236}">
                  <a16:creationId xmlns:a16="http://schemas.microsoft.com/office/drawing/2014/main" id="{139E5D1E-CFD9-D4C5-A9D1-D4D77CC002B6}"/>
                </a:ext>
              </a:extLst>
            </p:cNvPr>
            <p:cNvSpPr/>
            <p:nvPr/>
          </p:nvSpPr>
          <p:spPr>
            <a:xfrm>
              <a:off x="367656" y="2499274"/>
              <a:ext cx="508313" cy="647218"/>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4">
              <a:extLst>
                <a:ext uri="{FF2B5EF4-FFF2-40B4-BE49-F238E27FC236}">
                  <a16:creationId xmlns:a16="http://schemas.microsoft.com/office/drawing/2014/main" id="{EEA5A56B-8EEA-48D2-215D-2B9516820636}"/>
                </a:ext>
              </a:extLst>
            </p:cNvPr>
            <p:cNvSpPr/>
            <p:nvPr/>
          </p:nvSpPr>
          <p:spPr>
            <a:xfrm>
              <a:off x="1587130" y="2168075"/>
              <a:ext cx="881741" cy="1122649"/>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44">
            <a:extLst>
              <a:ext uri="{FF2B5EF4-FFF2-40B4-BE49-F238E27FC236}">
                <a16:creationId xmlns:a16="http://schemas.microsoft.com/office/drawing/2014/main" id="{4B88C531-EB05-FCFE-9282-DCD3D323A3E5}"/>
              </a:ext>
            </a:extLst>
          </p:cNvPr>
          <p:cNvSpPr/>
          <p:nvPr/>
        </p:nvSpPr>
        <p:spPr>
          <a:xfrm flipH="1">
            <a:off x="3360327" y="4333453"/>
            <a:ext cx="1279148" cy="303129"/>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4">
            <a:extLst>
              <a:ext uri="{FF2B5EF4-FFF2-40B4-BE49-F238E27FC236}">
                <a16:creationId xmlns:a16="http://schemas.microsoft.com/office/drawing/2014/main" id="{0F71B7E3-9662-771B-96DD-E5090A597CBD}"/>
              </a:ext>
            </a:extLst>
          </p:cNvPr>
          <p:cNvSpPr txBox="1">
            <a:spLocks noGrp="1"/>
          </p:cNvSpPr>
          <p:nvPr>
            <p:ph type="title"/>
          </p:nvPr>
        </p:nvSpPr>
        <p:spPr>
          <a:xfrm>
            <a:off x="5078775" y="1475165"/>
            <a:ext cx="3650051" cy="91033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US" sz="3600" b="0" i="0" dirty="0">
                <a:solidFill>
                  <a:schemeClr val="tx2">
                    <a:lumMod val="75000"/>
                  </a:schemeClr>
                </a:solidFill>
                <a:effectLst/>
                <a:latin typeface="Source Sans Pro" panose="020B0503030403020204" pitchFamily="34" charset="0"/>
              </a:rPr>
              <a:t>EV </a:t>
            </a:r>
            <a:r>
              <a:rPr lang="en-US" sz="3600" b="0" dirty="0">
                <a:solidFill>
                  <a:schemeClr val="tx2">
                    <a:lumMod val="75000"/>
                  </a:schemeClr>
                </a:solidFill>
                <a:latin typeface="Source Sans Pro" panose="020B0503030403020204" pitchFamily="34" charset="0"/>
              </a:rPr>
              <a:t>World Market</a:t>
            </a:r>
            <a:endParaRPr sz="3600" dirty="0">
              <a:solidFill>
                <a:schemeClr val="tx2">
                  <a:lumMod val="75000"/>
                </a:schemeClr>
              </a:solidFill>
            </a:endParaRPr>
          </a:p>
        </p:txBody>
      </p:sp>
      <p:sp>
        <p:nvSpPr>
          <p:cNvPr id="457" name="Google Shape;457;p44">
            <a:extLst>
              <a:ext uri="{FF2B5EF4-FFF2-40B4-BE49-F238E27FC236}">
                <a16:creationId xmlns:a16="http://schemas.microsoft.com/office/drawing/2014/main" id="{1F4612F9-6FBF-931E-EBCE-29B0DCF93585}"/>
              </a:ext>
            </a:extLst>
          </p:cNvPr>
          <p:cNvSpPr txBox="1">
            <a:spLocks noGrp="1"/>
          </p:cNvSpPr>
          <p:nvPr>
            <p:ph type="title" idx="2"/>
          </p:nvPr>
        </p:nvSpPr>
        <p:spPr>
          <a:xfrm>
            <a:off x="7236246" y="539499"/>
            <a:ext cx="1196400" cy="7479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en" dirty="0"/>
              <a:t>05</a:t>
            </a:r>
            <a:endParaRPr dirty="0"/>
          </a:p>
        </p:txBody>
      </p:sp>
      <p:grpSp>
        <p:nvGrpSpPr>
          <p:cNvPr id="458" name="Google Shape;458;p44">
            <a:extLst>
              <a:ext uri="{FF2B5EF4-FFF2-40B4-BE49-F238E27FC236}">
                <a16:creationId xmlns:a16="http://schemas.microsoft.com/office/drawing/2014/main" id="{3E2DA64C-D1C8-111F-FF2E-F534EEADE3D7}"/>
              </a:ext>
            </a:extLst>
          </p:cNvPr>
          <p:cNvGrpSpPr/>
          <p:nvPr/>
        </p:nvGrpSpPr>
        <p:grpSpPr>
          <a:xfrm flipH="1">
            <a:off x="-1941462" y="2728633"/>
            <a:ext cx="5154289" cy="2414615"/>
            <a:chOff x="713225" y="2253700"/>
            <a:chExt cx="5046298" cy="2364025"/>
          </a:xfrm>
        </p:grpSpPr>
        <p:sp>
          <p:nvSpPr>
            <p:cNvPr id="459" name="Google Shape;459;p44">
              <a:extLst>
                <a:ext uri="{FF2B5EF4-FFF2-40B4-BE49-F238E27FC236}">
                  <a16:creationId xmlns:a16="http://schemas.microsoft.com/office/drawing/2014/main" id="{7186AE25-78D1-5BA8-D39D-DE43927E1D88}"/>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4">
              <a:extLst>
                <a:ext uri="{FF2B5EF4-FFF2-40B4-BE49-F238E27FC236}">
                  <a16:creationId xmlns:a16="http://schemas.microsoft.com/office/drawing/2014/main" id="{7E76E826-EC36-5161-1C38-DAADBA8E65B3}"/>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4">
              <a:extLst>
                <a:ext uri="{FF2B5EF4-FFF2-40B4-BE49-F238E27FC236}">
                  <a16:creationId xmlns:a16="http://schemas.microsoft.com/office/drawing/2014/main" id="{69B85751-9EBA-9998-CC2E-A992EDFA1BBC}"/>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4">
              <a:extLst>
                <a:ext uri="{FF2B5EF4-FFF2-40B4-BE49-F238E27FC236}">
                  <a16:creationId xmlns:a16="http://schemas.microsoft.com/office/drawing/2014/main" id="{C51DA8BC-D84C-962E-9856-DFE2D2675EBD}"/>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a:extLst>
                <a:ext uri="{FF2B5EF4-FFF2-40B4-BE49-F238E27FC236}">
                  <a16:creationId xmlns:a16="http://schemas.microsoft.com/office/drawing/2014/main" id="{B2619F5B-6732-499F-45F7-CB049C98555A}"/>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4">
              <a:extLst>
                <a:ext uri="{FF2B5EF4-FFF2-40B4-BE49-F238E27FC236}">
                  <a16:creationId xmlns:a16="http://schemas.microsoft.com/office/drawing/2014/main" id="{2914DF47-D311-8CFA-5237-08D88D569DA7}"/>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4">
              <a:extLst>
                <a:ext uri="{FF2B5EF4-FFF2-40B4-BE49-F238E27FC236}">
                  <a16:creationId xmlns:a16="http://schemas.microsoft.com/office/drawing/2014/main" id="{A9F4B738-A27E-4396-080D-0D51C8F40D1B}"/>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a:extLst>
                <a:ext uri="{FF2B5EF4-FFF2-40B4-BE49-F238E27FC236}">
                  <a16:creationId xmlns:a16="http://schemas.microsoft.com/office/drawing/2014/main" id="{0E9080FE-AE53-26A8-F85E-BC20DD56FE4A}"/>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4">
              <a:extLst>
                <a:ext uri="{FF2B5EF4-FFF2-40B4-BE49-F238E27FC236}">
                  <a16:creationId xmlns:a16="http://schemas.microsoft.com/office/drawing/2014/main" id="{E4E2FA29-B720-1DD8-3FAB-5C5ED443535C}"/>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4">
              <a:extLst>
                <a:ext uri="{FF2B5EF4-FFF2-40B4-BE49-F238E27FC236}">
                  <a16:creationId xmlns:a16="http://schemas.microsoft.com/office/drawing/2014/main" id="{14687DB7-FF05-BDB8-9F8F-D0B95C0159FF}"/>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4">
              <a:extLst>
                <a:ext uri="{FF2B5EF4-FFF2-40B4-BE49-F238E27FC236}">
                  <a16:creationId xmlns:a16="http://schemas.microsoft.com/office/drawing/2014/main" id="{DC917095-7A76-2227-7CC6-E0A87D6F2B55}"/>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4">
              <a:extLst>
                <a:ext uri="{FF2B5EF4-FFF2-40B4-BE49-F238E27FC236}">
                  <a16:creationId xmlns:a16="http://schemas.microsoft.com/office/drawing/2014/main" id="{F869E6F5-4D3F-5D6F-855D-F2FF3F3819EA}"/>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4">
              <a:extLst>
                <a:ext uri="{FF2B5EF4-FFF2-40B4-BE49-F238E27FC236}">
                  <a16:creationId xmlns:a16="http://schemas.microsoft.com/office/drawing/2014/main" id="{75D522A7-C5F7-E2EE-ACBC-4DBCD5483F98}"/>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4">
              <a:extLst>
                <a:ext uri="{FF2B5EF4-FFF2-40B4-BE49-F238E27FC236}">
                  <a16:creationId xmlns:a16="http://schemas.microsoft.com/office/drawing/2014/main" id="{F1C0E610-01E2-86AB-3303-7FEE6BA5E5BC}"/>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4">
              <a:extLst>
                <a:ext uri="{FF2B5EF4-FFF2-40B4-BE49-F238E27FC236}">
                  <a16:creationId xmlns:a16="http://schemas.microsoft.com/office/drawing/2014/main" id="{9A33FA3E-62AD-CB6D-D8C9-0485655F0B36}"/>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4">
              <a:extLst>
                <a:ext uri="{FF2B5EF4-FFF2-40B4-BE49-F238E27FC236}">
                  <a16:creationId xmlns:a16="http://schemas.microsoft.com/office/drawing/2014/main" id="{A0752936-394B-93A3-0342-9C6576F5579A}"/>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4">
              <a:extLst>
                <a:ext uri="{FF2B5EF4-FFF2-40B4-BE49-F238E27FC236}">
                  <a16:creationId xmlns:a16="http://schemas.microsoft.com/office/drawing/2014/main" id="{51B6C0A0-96AB-1BC6-2AAF-6A62B50D869A}"/>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4">
              <a:extLst>
                <a:ext uri="{FF2B5EF4-FFF2-40B4-BE49-F238E27FC236}">
                  <a16:creationId xmlns:a16="http://schemas.microsoft.com/office/drawing/2014/main" id="{56411BF3-A946-05BC-8C9F-F3A4708EBEA3}"/>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4">
              <a:extLst>
                <a:ext uri="{FF2B5EF4-FFF2-40B4-BE49-F238E27FC236}">
                  <a16:creationId xmlns:a16="http://schemas.microsoft.com/office/drawing/2014/main" id="{2BA2CB6B-2100-80B9-2B81-CCB1EC131D94}"/>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4">
              <a:extLst>
                <a:ext uri="{FF2B5EF4-FFF2-40B4-BE49-F238E27FC236}">
                  <a16:creationId xmlns:a16="http://schemas.microsoft.com/office/drawing/2014/main" id="{446A2CDD-6E86-F6B3-9652-691D03DF8DE0}"/>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4">
              <a:extLst>
                <a:ext uri="{FF2B5EF4-FFF2-40B4-BE49-F238E27FC236}">
                  <a16:creationId xmlns:a16="http://schemas.microsoft.com/office/drawing/2014/main" id="{FA63E6DB-57DD-6E8A-A9C6-AD39AAB3C67F}"/>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4">
              <a:extLst>
                <a:ext uri="{FF2B5EF4-FFF2-40B4-BE49-F238E27FC236}">
                  <a16:creationId xmlns:a16="http://schemas.microsoft.com/office/drawing/2014/main" id="{0A2E1D65-1F51-0CF4-1461-3EAE99F4D493}"/>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4">
              <a:extLst>
                <a:ext uri="{FF2B5EF4-FFF2-40B4-BE49-F238E27FC236}">
                  <a16:creationId xmlns:a16="http://schemas.microsoft.com/office/drawing/2014/main" id="{BDF9888E-AEDC-5437-F08D-AA2DA7D3053E}"/>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4">
              <a:extLst>
                <a:ext uri="{FF2B5EF4-FFF2-40B4-BE49-F238E27FC236}">
                  <a16:creationId xmlns:a16="http://schemas.microsoft.com/office/drawing/2014/main" id="{DCDC499E-5D17-0463-87AE-7B3BAB678BE4}"/>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4">
              <a:extLst>
                <a:ext uri="{FF2B5EF4-FFF2-40B4-BE49-F238E27FC236}">
                  <a16:creationId xmlns:a16="http://schemas.microsoft.com/office/drawing/2014/main" id="{E8BF7762-5D5F-103F-C607-9674FCEEAD6E}"/>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4">
              <a:extLst>
                <a:ext uri="{FF2B5EF4-FFF2-40B4-BE49-F238E27FC236}">
                  <a16:creationId xmlns:a16="http://schemas.microsoft.com/office/drawing/2014/main" id="{0588D987-5C74-3907-92D8-69808C581BF4}"/>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4">
              <a:extLst>
                <a:ext uri="{FF2B5EF4-FFF2-40B4-BE49-F238E27FC236}">
                  <a16:creationId xmlns:a16="http://schemas.microsoft.com/office/drawing/2014/main" id="{DC041580-39EA-460B-43BF-F4CFC96A7F17}"/>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4">
              <a:extLst>
                <a:ext uri="{FF2B5EF4-FFF2-40B4-BE49-F238E27FC236}">
                  <a16:creationId xmlns:a16="http://schemas.microsoft.com/office/drawing/2014/main" id="{9C8A78CA-F46C-96CD-97CA-4F2E6DE1C3D2}"/>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4">
              <a:extLst>
                <a:ext uri="{FF2B5EF4-FFF2-40B4-BE49-F238E27FC236}">
                  <a16:creationId xmlns:a16="http://schemas.microsoft.com/office/drawing/2014/main" id="{78EF8BD6-91F9-E4A9-1113-7825EE5F1A61}"/>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4">
              <a:extLst>
                <a:ext uri="{FF2B5EF4-FFF2-40B4-BE49-F238E27FC236}">
                  <a16:creationId xmlns:a16="http://schemas.microsoft.com/office/drawing/2014/main" id="{9AE0FD4F-69BB-49AA-64BD-72F5A1D9F570}"/>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4">
              <a:extLst>
                <a:ext uri="{FF2B5EF4-FFF2-40B4-BE49-F238E27FC236}">
                  <a16:creationId xmlns:a16="http://schemas.microsoft.com/office/drawing/2014/main" id="{372D4F1E-59BC-3A6E-4B66-5A563F432EC2}"/>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4">
              <a:extLst>
                <a:ext uri="{FF2B5EF4-FFF2-40B4-BE49-F238E27FC236}">
                  <a16:creationId xmlns:a16="http://schemas.microsoft.com/office/drawing/2014/main" id="{B8CEF723-9E66-E512-F018-DEF44175CE7F}"/>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4">
              <a:extLst>
                <a:ext uri="{FF2B5EF4-FFF2-40B4-BE49-F238E27FC236}">
                  <a16:creationId xmlns:a16="http://schemas.microsoft.com/office/drawing/2014/main" id="{48C5DF77-D47C-D592-4637-6290BD87E004}"/>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4">
              <a:extLst>
                <a:ext uri="{FF2B5EF4-FFF2-40B4-BE49-F238E27FC236}">
                  <a16:creationId xmlns:a16="http://schemas.microsoft.com/office/drawing/2014/main" id="{56177486-ACE3-16B1-4761-48BE160E4CB6}"/>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4">
              <a:extLst>
                <a:ext uri="{FF2B5EF4-FFF2-40B4-BE49-F238E27FC236}">
                  <a16:creationId xmlns:a16="http://schemas.microsoft.com/office/drawing/2014/main" id="{1E524D08-E129-DD06-3EA9-672474A55BE0}"/>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4">
              <a:extLst>
                <a:ext uri="{FF2B5EF4-FFF2-40B4-BE49-F238E27FC236}">
                  <a16:creationId xmlns:a16="http://schemas.microsoft.com/office/drawing/2014/main" id="{02E0E691-E391-52CD-0284-F7AD1ACF80D2}"/>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4">
              <a:extLst>
                <a:ext uri="{FF2B5EF4-FFF2-40B4-BE49-F238E27FC236}">
                  <a16:creationId xmlns:a16="http://schemas.microsoft.com/office/drawing/2014/main" id="{DA337902-CFD1-8EE4-6A96-ADBDC962A91F}"/>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4">
              <a:extLst>
                <a:ext uri="{FF2B5EF4-FFF2-40B4-BE49-F238E27FC236}">
                  <a16:creationId xmlns:a16="http://schemas.microsoft.com/office/drawing/2014/main" id="{5837403F-5FF3-B347-A6DD-93D5202BA53B}"/>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4">
              <a:extLst>
                <a:ext uri="{FF2B5EF4-FFF2-40B4-BE49-F238E27FC236}">
                  <a16:creationId xmlns:a16="http://schemas.microsoft.com/office/drawing/2014/main" id="{D51D2242-923E-C095-1E3E-55F5F030759D}"/>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4">
              <a:extLst>
                <a:ext uri="{FF2B5EF4-FFF2-40B4-BE49-F238E27FC236}">
                  <a16:creationId xmlns:a16="http://schemas.microsoft.com/office/drawing/2014/main" id="{586B938D-908A-3545-13EF-A490EF5A579D}"/>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4">
              <a:extLst>
                <a:ext uri="{FF2B5EF4-FFF2-40B4-BE49-F238E27FC236}">
                  <a16:creationId xmlns:a16="http://schemas.microsoft.com/office/drawing/2014/main" id="{11C47057-F40F-B419-4C76-CD35ED52AEC0}"/>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4">
              <a:extLst>
                <a:ext uri="{FF2B5EF4-FFF2-40B4-BE49-F238E27FC236}">
                  <a16:creationId xmlns:a16="http://schemas.microsoft.com/office/drawing/2014/main" id="{D808E7DF-B46B-194D-1F74-AA34FD363003}"/>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4">
              <a:extLst>
                <a:ext uri="{FF2B5EF4-FFF2-40B4-BE49-F238E27FC236}">
                  <a16:creationId xmlns:a16="http://schemas.microsoft.com/office/drawing/2014/main" id="{F35CE234-0368-AAB0-DB0E-1EF9D4A64EB1}"/>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4">
              <a:extLst>
                <a:ext uri="{FF2B5EF4-FFF2-40B4-BE49-F238E27FC236}">
                  <a16:creationId xmlns:a16="http://schemas.microsoft.com/office/drawing/2014/main" id="{6DA02E16-FEB3-6678-8EC4-155CB2DB2778}"/>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4">
              <a:extLst>
                <a:ext uri="{FF2B5EF4-FFF2-40B4-BE49-F238E27FC236}">
                  <a16:creationId xmlns:a16="http://schemas.microsoft.com/office/drawing/2014/main" id="{9133A57B-7E00-F51F-648D-B027CAE5BCD0}"/>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4">
              <a:extLst>
                <a:ext uri="{FF2B5EF4-FFF2-40B4-BE49-F238E27FC236}">
                  <a16:creationId xmlns:a16="http://schemas.microsoft.com/office/drawing/2014/main" id="{7EB48F7A-8302-3F43-A90E-3F118F5EE895}"/>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4">
              <a:extLst>
                <a:ext uri="{FF2B5EF4-FFF2-40B4-BE49-F238E27FC236}">
                  <a16:creationId xmlns:a16="http://schemas.microsoft.com/office/drawing/2014/main" id="{F9DFDD83-2A8F-3CE4-EA7F-40B2CA0BC78D}"/>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44">
            <a:extLst>
              <a:ext uri="{FF2B5EF4-FFF2-40B4-BE49-F238E27FC236}">
                <a16:creationId xmlns:a16="http://schemas.microsoft.com/office/drawing/2014/main" id="{F904284C-BF93-1A12-024F-F79B25662DA7}"/>
              </a:ext>
            </a:extLst>
          </p:cNvPr>
          <p:cNvSpPr/>
          <p:nvPr/>
        </p:nvSpPr>
        <p:spPr>
          <a:xfrm flipH="1">
            <a:off x="274877" y="1079724"/>
            <a:ext cx="1746824" cy="413951"/>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4">
            <a:extLst>
              <a:ext uri="{FF2B5EF4-FFF2-40B4-BE49-F238E27FC236}">
                <a16:creationId xmlns:a16="http://schemas.microsoft.com/office/drawing/2014/main" id="{B7D55C95-F488-A7A7-79D1-AC7C2E903256}"/>
              </a:ext>
            </a:extLst>
          </p:cNvPr>
          <p:cNvSpPr/>
          <p:nvPr/>
        </p:nvSpPr>
        <p:spPr>
          <a:xfrm flipH="1">
            <a:off x="7160549" y="3307599"/>
            <a:ext cx="1929351" cy="457204"/>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4">
            <a:extLst>
              <a:ext uri="{FF2B5EF4-FFF2-40B4-BE49-F238E27FC236}">
                <a16:creationId xmlns:a16="http://schemas.microsoft.com/office/drawing/2014/main" id="{5AEAAA3D-9345-EB76-3D56-9048924DB7C7}"/>
              </a:ext>
            </a:extLst>
          </p:cNvPr>
          <p:cNvSpPr/>
          <p:nvPr/>
        </p:nvSpPr>
        <p:spPr>
          <a:xfrm>
            <a:off x="5946477" y="3687601"/>
            <a:ext cx="4226946" cy="930116"/>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173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CEF059F3-845E-0D58-8F06-1AD8AB871BAB}"/>
            </a:ext>
          </a:extLst>
        </p:cNvPr>
        <p:cNvGrpSpPr/>
        <p:nvPr/>
      </p:nvGrpSpPr>
      <p:grpSpPr>
        <a:xfrm>
          <a:off x="0" y="0"/>
          <a:ext cx="0" cy="0"/>
          <a:chOff x="0" y="0"/>
          <a:chExt cx="0" cy="0"/>
        </a:xfrm>
      </p:grpSpPr>
      <p:sp>
        <p:nvSpPr>
          <p:cNvPr id="675" name="Google Shape;675;p50">
            <a:extLst>
              <a:ext uri="{FF2B5EF4-FFF2-40B4-BE49-F238E27FC236}">
                <a16:creationId xmlns:a16="http://schemas.microsoft.com/office/drawing/2014/main" id="{B26BCCB8-4CF3-24B1-4905-D73FC2CE287E}"/>
              </a:ext>
            </a:extLst>
          </p:cNvPr>
          <p:cNvSpPr/>
          <p:nvPr/>
        </p:nvSpPr>
        <p:spPr>
          <a:xfrm flipH="1">
            <a:off x="2609433" y="1324989"/>
            <a:ext cx="6500920" cy="24645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76" name="Google Shape;676;p50">
            <a:extLst>
              <a:ext uri="{FF2B5EF4-FFF2-40B4-BE49-F238E27FC236}">
                <a16:creationId xmlns:a16="http://schemas.microsoft.com/office/drawing/2014/main" id="{96CD37E2-6EAB-2728-FE4F-410C0A049EC9}"/>
              </a:ext>
            </a:extLst>
          </p:cNvPr>
          <p:cNvGrpSpPr/>
          <p:nvPr/>
        </p:nvGrpSpPr>
        <p:grpSpPr>
          <a:xfrm flipH="1">
            <a:off x="-1079700" y="1577485"/>
            <a:ext cx="5069280" cy="3675698"/>
            <a:chOff x="4352672" y="1794325"/>
            <a:chExt cx="4618934" cy="3349155"/>
          </a:xfrm>
        </p:grpSpPr>
        <p:sp>
          <p:nvSpPr>
            <p:cNvPr id="677" name="Google Shape;677;p50">
              <a:extLst>
                <a:ext uri="{FF2B5EF4-FFF2-40B4-BE49-F238E27FC236}">
                  <a16:creationId xmlns:a16="http://schemas.microsoft.com/office/drawing/2014/main" id="{CD353E58-DE4E-25FD-A9B2-9B3CC38945D7}"/>
                </a:ext>
              </a:extLst>
            </p:cNvPr>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a:extLst>
                <a:ext uri="{FF2B5EF4-FFF2-40B4-BE49-F238E27FC236}">
                  <a16:creationId xmlns:a16="http://schemas.microsoft.com/office/drawing/2014/main" id="{D5796540-3CB6-A9CC-9DF1-ADEA65FCE7A4}"/>
                </a:ext>
              </a:extLst>
            </p:cNvPr>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a:extLst>
                <a:ext uri="{FF2B5EF4-FFF2-40B4-BE49-F238E27FC236}">
                  <a16:creationId xmlns:a16="http://schemas.microsoft.com/office/drawing/2014/main" id="{BFC65A69-41CF-FF85-C7C3-147E4CF4043A}"/>
                </a:ext>
              </a:extLst>
            </p:cNvPr>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680" name="Google Shape;680;p50">
              <a:extLst>
                <a:ext uri="{FF2B5EF4-FFF2-40B4-BE49-F238E27FC236}">
                  <a16:creationId xmlns:a16="http://schemas.microsoft.com/office/drawing/2014/main" id="{CCFFFBC8-3BBF-942A-C1DC-0AF297CEF7FA}"/>
                </a:ext>
              </a:extLst>
            </p:cNvPr>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a:extLst>
                <a:ext uri="{FF2B5EF4-FFF2-40B4-BE49-F238E27FC236}">
                  <a16:creationId xmlns:a16="http://schemas.microsoft.com/office/drawing/2014/main" id="{FD922E05-309C-3CCC-B960-36EF4EB08F60}"/>
                </a:ext>
              </a:extLst>
            </p:cNvPr>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a:extLst>
                <a:ext uri="{FF2B5EF4-FFF2-40B4-BE49-F238E27FC236}">
                  <a16:creationId xmlns:a16="http://schemas.microsoft.com/office/drawing/2014/main" id="{3E218423-4120-BBCB-2FBF-4046266377E7}"/>
                </a:ext>
              </a:extLst>
            </p:cNvPr>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50">
            <a:extLst>
              <a:ext uri="{FF2B5EF4-FFF2-40B4-BE49-F238E27FC236}">
                <a16:creationId xmlns:a16="http://schemas.microsoft.com/office/drawing/2014/main" id="{FB19C59A-83CC-95A6-43ED-3BA46E0C8B5A}"/>
              </a:ext>
            </a:extLst>
          </p:cNvPr>
          <p:cNvSpPr txBox="1">
            <a:spLocks noGrp="1"/>
          </p:cNvSpPr>
          <p:nvPr>
            <p:ph type="title"/>
          </p:nvPr>
        </p:nvSpPr>
        <p:spPr>
          <a:xfrm flipH="1">
            <a:off x="2457707" y="1148506"/>
            <a:ext cx="6686293" cy="23824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400" i="0" dirty="0">
                <a:solidFill>
                  <a:schemeClr val="tx2"/>
                </a:solidFill>
                <a:effectLst/>
                <a:latin typeface="Courier New" panose="02070309020205020404" pitchFamily="49" charset="0"/>
              </a:rPr>
              <a:t>EV companies Stock shares from 2010 to 2023</a:t>
            </a:r>
            <a:endParaRPr sz="4400" dirty="0">
              <a:solidFill>
                <a:schemeClr val="tx2"/>
              </a:solidFill>
            </a:endParaRPr>
          </a:p>
        </p:txBody>
      </p:sp>
      <p:grpSp>
        <p:nvGrpSpPr>
          <p:cNvPr id="684" name="Google Shape;684;p50">
            <a:extLst>
              <a:ext uri="{FF2B5EF4-FFF2-40B4-BE49-F238E27FC236}">
                <a16:creationId xmlns:a16="http://schemas.microsoft.com/office/drawing/2014/main" id="{1EE6A826-FCDA-F580-B583-41E70EA42E1A}"/>
              </a:ext>
            </a:extLst>
          </p:cNvPr>
          <p:cNvGrpSpPr/>
          <p:nvPr/>
        </p:nvGrpSpPr>
        <p:grpSpPr>
          <a:xfrm>
            <a:off x="168576" y="3073867"/>
            <a:ext cx="4327705" cy="2027387"/>
            <a:chOff x="713225" y="2253700"/>
            <a:chExt cx="5046298" cy="2364025"/>
          </a:xfrm>
        </p:grpSpPr>
        <p:sp>
          <p:nvSpPr>
            <p:cNvPr id="685" name="Google Shape;685;p50">
              <a:extLst>
                <a:ext uri="{FF2B5EF4-FFF2-40B4-BE49-F238E27FC236}">
                  <a16:creationId xmlns:a16="http://schemas.microsoft.com/office/drawing/2014/main" id="{A3AF96D5-9C67-932A-D93E-39EC171BF1E3}"/>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a:extLst>
                <a:ext uri="{FF2B5EF4-FFF2-40B4-BE49-F238E27FC236}">
                  <a16:creationId xmlns:a16="http://schemas.microsoft.com/office/drawing/2014/main" id="{5634703D-01AE-A0DC-2215-C4A6A99E22EF}"/>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a:extLst>
                <a:ext uri="{FF2B5EF4-FFF2-40B4-BE49-F238E27FC236}">
                  <a16:creationId xmlns:a16="http://schemas.microsoft.com/office/drawing/2014/main" id="{D77F4367-432C-5998-2AAB-D560712CE1CE}"/>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a:extLst>
                <a:ext uri="{FF2B5EF4-FFF2-40B4-BE49-F238E27FC236}">
                  <a16:creationId xmlns:a16="http://schemas.microsoft.com/office/drawing/2014/main" id="{D0AD185B-5711-08D1-5057-E8E8F4690141}"/>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a:extLst>
                <a:ext uri="{FF2B5EF4-FFF2-40B4-BE49-F238E27FC236}">
                  <a16:creationId xmlns:a16="http://schemas.microsoft.com/office/drawing/2014/main" id="{21D04F71-433A-9597-C821-B74ED7C76CE9}"/>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a:extLst>
                <a:ext uri="{FF2B5EF4-FFF2-40B4-BE49-F238E27FC236}">
                  <a16:creationId xmlns:a16="http://schemas.microsoft.com/office/drawing/2014/main" id="{E685773E-7947-1774-E429-8636CCAD6689}"/>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a:extLst>
                <a:ext uri="{FF2B5EF4-FFF2-40B4-BE49-F238E27FC236}">
                  <a16:creationId xmlns:a16="http://schemas.microsoft.com/office/drawing/2014/main" id="{C55DEC70-567A-04FA-F683-FA29492F294F}"/>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a:extLst>
                <a:ext uri="{FF2B5EF4-FFF2-40B4-BE49-F238E27FC236}">
                  <a16:creationId xmlns:a16="http://schemas.microsoft.com/office/drawing/2014/main" id="{700F6AEF-0C21-0F38-8A7D-A139DC3C6F26}"/>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a:extLst>
                <a:ext uri="{FF2B5EF4-FFF2-40B4-BE49-F238E27FC236}">
                  <a16:creationId xmlns:a16="http://schemas.microsoft.com/office/drawing/2014/main" id="{83ECCEBF-B2AF-420E-D985-E048D728E606}"/>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a:extLst>
                <a:ext uri="{FF2B5EF4-FFF2-40B4-BE49-F238E27FC236}">
                  <a16:creationId xmlns:a16="http://schemas.microsoft.com/office/drawing/2014/main" id="{9D0DC648-1301-D102-CE85-01047F6EEB01}"/>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a:extLst>
                <a:ext uri="{FF2B5EF4-FFF2-40B4-BE49-F238E27FC236}">
                  <a16:creationId xmlns:a16="http://schemas.microsoft.com/office/drawing/2014/main" id="{999D0B92-B0E8-3228-CB3A-639643A46E5A}"/>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a:extLst>
                <a:ext uri="{FF2B5EF4-FFF2-40B4-BE49-F238E27FC236}">
                  <a16:creationId xmlns:a16="http://schemas.microsoft.com/office/drawing/2014/main" id="{BFAC02E9-90F3-351A-94F3-E1A81871C940}"/>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a:extLst>
                <a:ext uri="{FF2B5EF4-FFF2-40B4-BE49-F238E27FC236}">
                  <a16:creationId xmlns:a16="http://schemas.microsoft.com/office/drawing/2014/main" id="{7EF5ED0A-F2C6-0B44-6FB3-15B5728132A9}"/>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a:extLst>
                <a:ext uri="{FF2B5EF4-FFF2-40B4-BE49-F238E27FC236}">
                  <a16:creationId xmlns:a16="http://schemas.microsoft.com/office/drawing/2014/main" id="{F583663A-2482-56A9-2E90-A91FF2A098E1}"/>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a:extLst>
                <a:ext uri="{FF2B5EF4-FFF2-40B4-BE49-F238E27FC236}">
                  <a16:creationId xmlns:a16="http://schemas.microsoft.com/office/drawing/2014/main" id="{CAA92D0E-4931-0738-88CC-0BA72EC5A1DB}"/>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a:extLst>
                <a:ext uri="{FF2B5EF4-FFF2-40B4-BE49-F238E27FC236}">
                  <a16:creationId xmlns:a16="http://schemas.microsoft.com/office/drawing/2014/main" id="{CEAE9690-3D6A-6B9B-E01F-C6A6D71C6B16}"/>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a:extLst>
                <a:ext uri="{FF2B5EF4-FFF2-40B4-BE49-F238E27FC236}">
                  <a16:creationId xmlns:a16="http://schemas.microsoft.com/office/drawing/2014/main" id="{070A4990-7EF3-AB8E-B568-6EB31F334C35}"/>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a:extLst>
                <a:ext uri="{FF2B5EF4-FFF2-40B4-BE49-F238E27FC236}">
                  <a16:creationId xmlns:a16="http://schemas.microsoft.com/office/drawing/2014/main" id="{0D3903A4-4BB4-3E0F-5D60-79C3839DED7A}"/>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a:extLst>
                <a:ext uri="{FF2B5EF4-FFF2-40B4-BE49-F238E27FC236}">
                  <a16:creationId xmlns:a16="http://schemas.microsoft.com/office/drawing/2014/main" id="{C225053D-EBFF-0290-DA71-0543C2B6CE9C}"/>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a:extLst>
                <a:ext uri="{FF2B5EF4-FFF2-40B4-BE49-F238E27FC236}">
                  <a16:creationId xmlns:a16="http://schemas.microsoft.com/office/drawing/2014/main" id="{563D1779-F701-8F9A-6442-46A69F99D60B}"/>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a:extLst>
                <a:ext uri="{FF2B5EF4-FFF2-40B4-BE49-F238E27FC236}">
                  <a16:creationId xmlns:a16="http://schemas.microsoft.com/office/drawing/2014/main" id="{FBA0CC2B-72A1-97FD-0F66-CD0B651B994F}"/>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a:extLst>
                <a:ext uri="{FF2B5EF4-FFF2-40B4-BE49-F238E27FC236}">
                  <a16:creationId xmlns:a16="http://schemas.microsoft.com/office/drawing/2014/main" id="{C6D77060-A1F9-25B0-BB41-5DE99EF5CC1D}"/>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a:extLst>
                <a:ext uri="{FF2B5EF4-FFF2-40B4-BE49-F238E27FC236}">
                  <a16:creationId xmlns:a16="http://schemas.microsoft.com/office/drawing/2014/main" id="{E5D137EF-24AE-9CA6-4170-D123862B4D7E}"/>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a:extLst>
                <a:ext uri="{FF2B5EF4-FFF2-40B4-BE49-F238E27FC236}">
                  <a16:creationId xmlns:a16="http://schemas.microsoft.com/office/drawing/2014/main" id="{A15541C0-1767-3AFE-0E10-3C5124FCB879}"/>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a:extLst>
                <a:ext uri="{FF2B5EF4-FFF2-40B4-BE49-F238E27FC236}">
                  <a16:creationId xmlns:a16="http://schemas.microsoft.com/office/drawing/2014/main" id="{D8B8543A-D253-6FB4-E14F-EC2011AFC5A8}"/>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a:extLst>
                <a:ext uri="{FF2B5EF4-FFF2-40B4-BE49-F238E27FC236}">
                  <a16:creationId xmlns:a16="http://schemas.microsoft.com/office/drawing/2014/main" id="{743CD267-F255-1982-1D05-07868A8AEC2F}"/>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a:extLst>
                <a:ext uri="{FF2B5EF4-FFF2-40B4-BE49-F238E27FC236}">
                  <a16:creationId xmlns:a16="http://schemas.microsoft.com/office/drawing/2014/main" id="{13C8622C-83E5-31CE-4A34-EFB715D2FDAA}"/>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a:extLst>
                <a:ext uri="{FF2B5EF4-FFF2-40B4-BE49-F238E27FC236}">
                  <a16:creationId xmlns:a16="http://schemas.microsoft.com/office/drawing/2014/main" id="{7133895B-C10C-2763-DB85-2D6EDFD4C3CE}"/>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a:extLst>
                <a:ext uri="{FF2B5EF4-FFF2-40B4-BE49-F238E27FC236}">
                  <a16:creationId xmlns:a16="http://schemas.microsoft.com/office/drawing/2014/main" id="{1F0DD493-D8B2-F1B0-D4DE-0F92420DA608}"/>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a:extLst>
                <a:ext uri="{FF2B5EF4-FFF2-40B4-BE49-F238E27FC236}">
                  <a16:creationId xmlns:a16="http://schemas.microsoft.com/office/drawing/2014/main" id="{707E7CCE-8592-3A58-15D7-8C2805A11C17}"/>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a:extLst>
                <a:ext uri="{FF2B5EF4-FFF2-40B4-BE49-F238E27FC236}">
                  <a16:creationId xmlns:a16="http://schemas.microsoft.com/office/drawing/2014/main" id="{E5C78DA5-052D-91F6-886C-E5D27CF8EEA9}"/>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a:extLst>
                <a:ext uri="{FF2B5EF4-FFF2-40B4-BE49-F238E27FC236}">
                  <a16:creationId xmlns:a16="http://schemas.microsoft.com/office/drawing/2014/main" id="{549F9DF7-3820-729E-DF1E-C9BA159E2D22}"/>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a:extLst>
                <a:ext uri="{FF2B5EF4-FFF2-40B4-BE49-F238E27FC236}">
                  <a16:creationId xmlns:a16="http://schemas.microsoft.com/office/drawing/2014/main" id="{1C78E42C-6C13-DC33-169F-AA75094C296A}"/>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a:extLst>
                <a:ext uri="{FF2B5EF4-FFF2-40B4-BE49-F238E27FC236}">
                  <a16:creationId xmlns:a16="http://schemas.microsoft.com/office/drawing/2014/main" id="{0810AA55-1769-8A05-56AA-7085D7BF13E2}"/>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a:extLst>
                <a:ext uri="{FF2B5EF4-FFF2-40B4-BE49-F238E27FC236}">
                  <a16:creationId xmlns:a16="http://schemas.microsoft.com/office/drawing/2014/main" id="{01D7B4B4-341B-D267-1E18-674FC889072E}"/>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a:extLst>
                <a:ext uri="{FF2B5EF4-FFF2-40B4-BE49-F238E27FC236}">
                  <a16:creationId xmlns:a16="http://schemas.microsoft.com/office/drawing/2014/main" id="{2CDFC7E4-F283-1818-D63A-4929D9E7E948}"/>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a:extLst>
                <a:ext uri="{FF2B5EF4-FFF2-40B4-BE49-F238E27FC236}">
                  <a16:creationId xmlns:a16="http://schemas.microsoft.com/office/drawing/2014/main" id="{A4585325-AAD9-34DE-1B25-BF8029EB6D0F}"/>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a:extLst>
                <a:ext uri="{FF2B5EF4-FFF2-40B4-BE49-F238E27FC236}">
                  <a16:creationId xmlns:a16="http://schemas.microsoft.com/office/drawing/2014/main" id="{93D522A5-1A9E-8BAD-8034-F9038464BE56}"/>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a:extLst>
                <a:ext uri="{FF2B5EF4-FFF2-40B4-BE49-F238E27FC236}">
                  <a16:creationId xmlns:a16="http://schemas.microsoft.com/office/drawing/2014/main" id="{638C33E4-F60F-05E6-1EAC-EE79D861351E}"/>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a:extLst>
                <a:ext uri="{FF2B5EF4-FFF2-40B4-BE49-F238E27FC236}">
                  <a16:creationId xmlns:a16="http://schemas.microsoft.com/office/drawing/2014/main" id="{BD45DDA4-CE92-59F0-7AE7-38F2F11CCC57}"/>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a:extLst>
                <a:ext uri="{FF2B5EF4-FFF2-40B4-BE49-F238E27FC236}">
                  <a16:creationId xmlns:a16="http://schemas.microsoft.com/office/drawing/2014/main" id="{A0AF6ECF-F3D9-6B45-2551-DD6D9F9C9445}"/>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a:extLst>
                <a:ext uri="{FF2B5EF4-FFF2-40B4-BE49-F238E27FC236}">
                  <a16:creationId xmlns:a16="http://schemas.microsoft.com/office/drawing/2014/main" id="{28E74F04-8EB2-6012-42A4-484BCE1162BA}"/>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a:extLst>
                <a:ext uri="{FF2B5EF4-FFF2-40B4-BE49-F238E27FC236}">
                  <a16:creationId xmlns:a16="http://schemas.microsoft.com/office/drawing/2014/main" id="{88CFBF22-49AA-9C92-C862-033110A41B74}"/>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a:extLst>
                <a:ext uri="{FF2B5EF4-FFF2-40B4-BE49-F238E27FC236}">
                  <a16:creationId xmlns:a16="http://schemas.microsoft.com/office/drawing/2014/main" id="{9320C8BC-5A46-523C-5E59-6A0E32E4DD88}"/>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a:extLst>
                <a:ext uri="{FF2B5EF4-FFF2-40B4-BE49-F238E27FC236}">
                  <a16:creationId xmlns:a16="http://schemas.microsoft.com/office/drawing/2014/main" id="{7FA2D69B-0135-1CC5-0868-456510CB33F5}"/>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a:extLst>
                <a:ext uri="{FF2B5EF4-FFF2-40B4-BE49-F238E27FC236}">
                  <a16:creationId xmlns:a16="http://schemas.microsoft.com/office/drawing/2014/main" id="{C873123F-5648-7634-B250-CC7B4435449A}"/>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a:extLst>
                <a:ext uri="{FF2B5EF4-FFF2-40B4-BE49-F238E27FC236}">
                  <a16:creationId xmlns:a16="http://schemas.microsoft.com/office/drawing/2014/main" id="{0F7E435D-FEE9-E1CD-2BB3-298AD51A14C9}"/>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50">
            <a:extLst>
              <a:ext uri="{FF2B5EF4-FFF2-40B4-BE49-F238E27FC236}">
                <a16:creationId xmlns:a16="http://schemas.microsoft.com/office/drawing/2014/main" id="{78FAA570-A283-15EA-C957-A0B12B320336}"/>
              </a:ext>
            </a:extLst>
          </p:cNvPr>
          <p:cNvSpPr/>
          <p:nvPr/>
        </p:nvSpPr>
        <p:spPr>
          <a:xfrm>
            <a:off x="253101" y="539500"/>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a:extLst>
              <a:ext uri="{FF2B5EF4-FFF2-40B4-BE49-F238E27FC236}">
                <a16:creationId xmlns:a16="http://schemas.microsoft.com/office/drawing/2014/main" id="{5C552A31-377B-0734-4BEE-497D12D95760}"/>
              </a:ext>
            </a:extLst>
          </p:cNvPr>
          <p:cNvSpPr/>
          <p:nvPr/>
        </p:nvSpPr>
        <p:spPr>
          <a:xfrm>
            <a:off x="6937875" y="4175525"/>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a:extLst>
              <a:ext uri="{FF2B5EF4-FFF2-40B4-BE49-F238E27FC236}">
                <a16:creationId xmlns:a16="http://schemas.microsoft.com/office/drawing/2014/main" id="{B80C4EE3-7F5B-F481-6520-6F6B5C33BE8C}"/>
              </a:ext>
            </a:extLst>
          </p:cNvPr>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286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FD70F04E-96B0-11C9-D003-44704465CDEE}"/>
            </a:ext>
          </a:extLst>
        </p:cNvPr>
        <p:cNvGrpSpPr/>
        <p:nvPr/>
      </p:nvGrpSpPr>
      <p:grpSpPr>
        <a:xfrm>
          <a:off x="0" y="0"/>
          <a:ext cx="0" cy="0"/>
          <a:chOff x="0" y="0"/>
          <a:chExt cx="0" cy="0"/>
        </a:xfrm>
      </p:grpSpPr>
      <p:pic>
        <p:nvPicPr>
          <p:cNvPr id="3" name="Picture 2" descr="A graph with numbers and red dots&#10;&#10;Description automatically generated">
            <a:extLst>
              <a:ext uri="{FF2B5EF4-FFF2-40B4-BE49-F238E27FC236}">
                <a16:creationId xmlns:a16="http://schemas.microsoft.com/office/drawing/2014/main" id="{08093B71-DBA2-8946-A516-46A1FDDCBE15}"/>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547484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2FE89274-2F6D-1A4D-5803-D8FBB38DA750}"/>
            </a:ext>
          </a:extLst>
        </p:cNvPr>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21A05CE3-91D7-DD01-F651-DAF06156BEA5}"/>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400668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4"/>
          <p:cNvSpPr/>
          <p:nvPr/>
        </p:nvSpPr>
        <p:spPr>
          <a:xfrm>
            <a:off x="3036750" y="1433100"/>
            <a:ext cx="5396100" cy="10611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44"/>
          <p:cNvGrpSpPr/>
          <p:nvPr/>
        </p:nvGrpSpPr>
        <p:grpSpPr>
          <a:xfrm>
            <a:off x="-533641" y="2362757"/>
            <a:ext cx="5083715" cy="2780837"/>
            <a:chOff x="-481288" y="2168075"/>
            <a:chExt cx="5439455" cy="2975431"/>
          </a:xfrm>
        </p:grpSpPr>
        <p:sp>
          <p:nvSpPr>
            <p:cNvPr id="451" name="Google Shape;451;p44"/>
            <p:cNvSpPr/>
            <p:nvPr/>
          </p:nvSpPr>
          <p:spPr>
            <a:xfrm flipH="1">
              <a:off x="-481288" y="2237993"/>
              <a:ext cx="5439455" cy="2905430"/>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4"/>
            <p:cNvSpPr/>
            <p:nvPr/>
          </p:nvSpPr>
          <p:spPr>
            <a:xfrm flipH="1">
              <a:off x="-330472" y="2925914"/>
              <a:ext cx="5002279" cy="2217592"/>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4"/>
            <p:cNvSpPr/>
            <p:nvPr/>
          </p:nvSpPr>
          <p:spPr>
            <a:xfrm>
              <a:off x="367656" y="2499274"/>
              <a:ext cx="508313" cy="647218"/>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4"/>
            <p:cNvSpPr/>
            <p:nvPr/>
          </p:nvSpPr>
          <p:spPr>
            <a:xfrm>
              <a:off x="1587130" y="2168075"/>
              <a:ext cx="881741" cy="1122649"/>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44"/>
          <p:cNvSpPr/>
          <p:nvPr/>
        </p:nvSpPr>
        <p:spPr>
          <a:xfrm flipH="1">
            <a:off x="3360327" y="4333453"/>
            <a:ext cx="1279148" cy="303129"/>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4"/>
          <p:cNvSpPr txBox="1">
            <a:spLocks noGrp="1"/>
          </p:cNvSpPr>
          <p:nvPr>
            <p:ph type="title"/>
          </p:nvPr>
        </p:nvSpPr>
        <p:spPr>
          <a:xfrm>
            <a:off x="3164127" y="1475165"/>
            <a:ext cx="5564700" cy="91033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US" sz="3600" b="0" i="0" dirty="0">
                <a:solidFill>
                  <a:schemeClr val="tx2">
                    <a:lumMod val="75000"/>
                  </a:schemeClr>
                </a:solidFill>
                <a:effectLst/>
                <a:latin typeface="Source Sans Pro" panose="020B0503030403020204" pitchFamily="34" charset="0"/>
              </a:rPr>
              <a:t>EV Powertrain Sales in the world</a:t>
            </a:r>
            <a:endParaRPr sz="3600" dirty="0">
              <a:solidFill>
                <a:schemeClr val="tx2">
                  <a:lumMod val="75000"/>
                </a:schemeClr>
              </a:solidFill>
            </a:endParaRPr>
          </a:p>
        </p:txBody>
      </p:sp>
      <p:sp>
        <p:nvSpPr>
          <p:cNvPr id="457" name="Google Shape;457;p44"/>
          <p:cNvSpPr txBox="1">
            <a:spLocks noGrp="1"/>
          </p:cNvSpPr>
          <p:nvPr>
            <p:ph type="title" idx="2"/>
          </p:nvPr>
        </p:nvSpPr>
        <p:spPr>
          <a:xfrm>
            <a:off x="7236246" y="539499"/>
            <a:ext cx="1196400" cy="7479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en"/>
              <a:t>01</a:t>
            </a:r>
            <a:endParaRPr/>
          </a:p>
        </p:txBody>
      </p:sp>
      <p:grpSp>
        <p:nvGrpSpPr>
          <p:cNvPr id="458" name="Google Shape;458;p44"/>
          <p:cNvGrpSpPr/>
          <p:nvPr/>
        </p:nvGrpSpPr>
        <p:grpSpPr>
          <a:xfrm flipH="1">
            <a:off x="-1941462" y="2728633"/>
            <a:ext cx="5154289" cy="2414615"/>
            <a:chOff x="713225" y="2253700"/>
            <a:chExt cx="5046298" cy="2364025"/>
          </a:xfrm>
        </p:grpSpPr>
        <p:sp>
          <p:nvSpPr>
            <p:cNvPr id="459" name="Google Shape;459;p44"/>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4"/>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4"/>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4"/>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4"/>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4"/>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4"/>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4"/>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4"/>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4"/>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4"/>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4"/>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4"/>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4"/>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4"/>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4"/>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4"/>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4"/>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4"/>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4"/>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4"/>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4"/>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4"/>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4"/>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4"/>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4"/>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4"/>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4"/>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4"/>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4"/>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4"/>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4"/>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4"/>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4"/>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4"/>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4"/>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4"/>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4"/>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4"/>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4"/>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4"/>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4"/>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4"/>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4"/>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4"/>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44"/>
          <p:cNvSpPr/>
          <p:nvPr/>
        </p:nvSpPr>
        <p:spPr>
          <a:xfrm flipH="1">
            <a:off x="274877" y="1079724"/>
            <a:ext cx="1746824" cy="413951"/>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4"/>
          <p:cNvSpPr/>
          <p:nvPr/>
        </p:nvSpPr>
        <p:spPr>
          <a:xfrm flipH="1">
            <a:off x="7160549" y="3307599"/>
            <a:ext cx="1929351" cy="457204"/>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4"/>
          <p:cNvSpPr/>
          <p:nvPr/>
        </p:nvSpPr>
        <p:spPr>
          <a:xfrm>
            <a:off x="5946477" y="3687601"/>
            <a:ext cx="4226946" cy="930116"/>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C18BC64A-7E39-D519-A74F-376872183C29}"/>
            </a:ext>
          </a:extLst>
        </p:cNvPr>
        <p:cNvGrpSpPr/>
        <p:nvPr/>
      </p:nvGrpSpPr>
      <p:grpSpPr>
        <a:xfrm>
          <a:off x="0" y="0"/>
          <a:ext cx="0" cy="0"/>
          <a:chOff x="0" y="0"/>
          <a:chExt cx="0" cy="0"/>
        </a:xfrm>
      </p:grpSpPr>
      <p:sp>
        <p:nvSpPr>
          <p:cNvPr id="675" name="Google Shape;675;p50">
            <a:extLst>
              <a:ext uri="{FF2B5EF4-FFF2-40B4-BE49-F238E27FC236}">
                <a16:creationId xmlns:a16="http://schemas.microsoft.com/office/drawing/2014/main" id="{5F0C90E8-3937-28CB-FC43-A08708FC6E38}"/>
              </a:ext>
            </a:extLst>
          </p:cNvPr>
          <p:cNvSpPr/>
          <p:nvPr/>
        </p:nvSpPr>
        <p:spPr>
          <a:xfrm flipH="1">
            <a:off x="2736436" y="1306275"/>
            <a:ext cx="6261300" cy="24645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76" name="Google Shape;676;p50">
            <a:extLst>
              <a:ext uri="{FF2B5EF4-FFF2-40B4-BE49-F238E27FC236}">
                <a16:creationId xmlns:a16="http://schemas.microsoft.com/office/drawing/2014/main" id="{8A44A675-AC18-0DD2-53D1-80C927ED1B10}"/>
              </a:ext>
            </a:extLst>
          </p:cNvPr>
          <p:cNvGrpSpPr/>
          <p:nvPr/>
        </p:nvGrpSpPr>
        <p:grpSpPr>
          <a:xfrm flipH="1">
            <a:off x="-1079700" y="1577485"/>
            <a:ext cx="5069280" cy="3675698"/>
            <a:chOff x="4352672" y="1794325"/>
            <a:chExt cx="4618934" cy="3349155"/>
          </a:xfrm>
        </p:grpSpPr>
        <p:sp>
          <p:nvSpPr>
            <p:cNvPr id="677" name="Google Shape;677;p50">
              <a:extLst>
                <a:ext uri="{FF2B5EF4-FFF2-40B4-BE49-F238E27FC236}">
                  <a16:creationId xmlns:a16="http://schemas.microsoft.com/office/drawing/2014/main" id="{E92242DB-1F28-2FC2-9AEF-B78D00591CB0}"/>
                </a:ext>
              </a:extLst>
            </p:cNvPr>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a:extLst>
                <a:ext uri="{FF2B5EF4-FFF2-40B4-BE49-F238E27FC236}">
                  <a16:creationId xmlns:a16="http://schemas.microsoft.com/office/drawing/2014/main" id="{7E14AC39-62FA-D28C-6083-1668F72358B6}"/>
                </a:ext>
              </a:extLst>
            </p:cNvPr>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a:extLst>
                <a:ext uri="{FF2B5EF4-FFF2-40B4-BE49-F238E27FC236}">
                  <a16:creationId xmlns:a16="http://schemas.microsoft.com/office/drawing/2014/main" id="{3C2E4E09-E33D-A982-0362-C30CCBB37721}"/>
                </a:ext>
              </a:extLst>
            </p:cNvPr>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680" name="Google Shape;680;p50">
              <a:extLst>
                <a:ext uri="{FF2B5EF4-FFF2-40B4-BE49-F238E27FC236}">
                  <a16:creationId xmlns:a16="http://schemas.microsoft.com/office/drawing/2014/main" id="{3DCE9472-B145-BCC6-0080-BA0697010E5D}"/>
                </a:ext>
              </a:extLst>
            </p:cNvPr>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a:extLst>
                <a:ext uri="{FF2B5EF4-FFF2-40B4-BE49-F238E27FC236}">
                  <a16:creationId xmlns:a16="http://schemas.microsoft.com/office/drawing/2014/main" id="{8D04B43B-7D3C-3B90-23E3-A03DBDA18ADF}"/>
                </a:ext>
              </a:extLst>
            </p:cNvPr>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a:extLst>
                <a:ext uri="{FF2B5EF4-FFF2-40B4-BE49-F238E27FC236}">
                  <a16:creationId xmlns:a16="http://schemas.microsoft.com/office/drawing/2014/main" id="{92B425CB-07D2-E3AE-E7C6-96F8F056535B}"/>
                </a:ext>
              </a:extLst>
            </p:cNvPr>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50">
            <a:extLst>
              <a:ext uri="{FF2B5EF4-FFF2-40B4-BE49-F238E27FC236}">
                <a16:creationId xmlns:a16="http://schemas.microsoft.com/office/drawing/2014/main" id="{F6FE117B-0C34-13EE-C0AE-B83A5098D8EA}"/>
              </a:ext>
            </a:extLst>
          </p:cNvPr>
          <p:cNvSpPr txBox="1">
            <a:spLocks noGrp="1"/>
          </p:cNvSpPr>
          <p:nvPr>
            <p:ph type="title"/>
          </p:nvPr>
        </p:nvSpPr>
        <p:spPr>
          <a:xfrm flipH="1">
            <a:off x="2447738" y="1059854"/>
            <a:ext cx="6541200" cy="2294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t>EV Sales percentage compared to total vehicle sales from 2011 to 2023</a:t>
            </a:r>
            <a:endParaRPr sz="3600" dirty="0"/>
          </a:p>
        </p:txBody>
      </p:sp>
      <p:grpSp>
        <p:nvGrpSpPr>
          <p:cNvPr id="684" name="Google Shape;684;p50">
            <a:extLst>
              <a:ext uri="{FF2B5EF4-FFF2-40B4-BE49-F238E27FC236}">
                <a16:creationId xmlns:a16="http://schemas.microsoft.com/office/drawing/2014/main" id="{2CAB3EBE-857D-C69F-29B0-617079247652}"/>
              </a:ext>
            </a:extLst>
          </p:cNvPr>
          <p:cNvGrpSpPr/>
          <p:nvPr/>
        </p:nvGrpSpPr>
        <p:grpSpPr>
          <a:xfrm>
            <a:off x="168576" y="3073867"/>
            <a:ext cx="4327705" cy="2027387"/>
            <a:chOff x="713225" y="2253700"/>
            <a:chExt cx="5046298" cy="2364025"/>
          </a:xfrm>
        </p:grpSpPr>
        <p:sp>
          <p:nvSpPr>
            <p:cNvPr id="685" name="Google Shape;685;p50">
              <a:extLst>
                <a:ext uri="{FF2B5EF4-FFF2-40B4-BE49-F238E27FC236}">
                  <a16:creationId xmlns:a16="http://schemas.microsoft.com/office/drawing/2014/main" id="{76B1AE96-385D-F744-13CB-60F96EC77D33}"/>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a:extLst>
                <a:ext uri="{FF2B5EF4-FFF2-40B4-BE49-F238E27FC236}">
                  <a16:creationId xmlns:a16="http://schemas.microsoft.com/office/drawing/2014/main" id="{33090B23-0645-E5F8-7BD5-41455D2B82BB}"/>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a:extLst>
                <a:ext uri="{FF2B5EF4-FFF2-40B4-BE49-F238E27FC236}">
                  <a16:creationId xmlns:a16="http://schemas.microsoft.com/office/drawing/2014/main" id="{0BF2DC71-BFAC-AB56-DC3C-834599E13A37}"/>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a:extLst>
                <a:ext uri="{FF2B5EF4-FFF2-40B4-BE49-F238E27FC236}">
                  <a16:creationId xmlns:a16="http://schemas.microsoft.com/office/drawing/2014/main" id="{A4C66669-23FA-2BD7-AC87-298EDD1920A4}"/>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a:extLst>
                <a:ext uri="{FF2B5EF4-FFF2-40B4-BE49-F238E27FC236}">
                  <a16:creationId xmlns:a16="http://schemas.microsoft.com/office/drawing/2014/main" id="{C59BACC0-5A02-CD22-94AB-FF4B5B1B0810}"/>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a:extLst>
                <a:ext uri="{FF2B5EF4-FFF2-40B4-BE49-F238E27FC236}">
                  <a16:creationId xmlns:a16="http://schemas.microsoft.com/office/drawing/2014/main" id="{5EA0B29C-547E-A46A-1AC3-3A2F6195472F}"/>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a:extLst>
                <a:ext uri="{FF2B5EF4-FFF2-40B4-BE49-F238E27FC236}">
                  <a16:creationId xmlns:a16="http://schemas.microsoft.com/office/drawing/2014/main" id="{99C5875B-5DAD-ACE1-0C16-F913BD16D02B}"/>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a:extLst>
                <a:ext uri="{FF2B5EF4-FFF2-40B4-BE49-F238E27FC236}">
                  <a16:creationId xmlns:a16="http://schemas.microsoft.com/office/drawing/2014/main" id="{0CAA7C57-9AE9-CF62-0F14-C3982135B441}"/>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a:extLst>
                <a:ext uri="{FF2B5EF4-FFF2-40B4-BE49-F238E27FC236}">
                  <a16:creationId xmlns:a16="http://schemas.microsoft.com/office/drawing/2014/main" id="{9256526B-0CB2-0379-52DF-AE01FDB8A557}"/>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a:extLst>
                <a:ext uri="{FF2B5EF4-FFF2-40B4-BE49-F238E27FC236}">
                  <a16:creationId xmlns:a16="http://schemas.microsoft.com/office/drawing/2014/main" id="{433F16A9-A69E-803B-CE1D-168D93D427DB}"/>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a:extLst>
                <a:ext uri="{FF2B5EF4-FFF2-40B4-BE49-F238E27FC236}">
                  <a16:creationId xmlns:a16="http://schemas.microsoft.com/office/drawing/2014/main" id="{869CE641-DEB9-5207-AAF7-1CB45C7DDE9C}"/>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a:extLst>
                <a:ext uri="{FF2B5EF4-FFF2-40B4-BE49-F238E27FC236}">
                  <a16:creationId xmlns:a16="http://schemas.microsoft.com/office/drawing/2014/main" id="{1D92D746-8843-2A37-3B3C-8E6E58D852B6}"/>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a:extLst>
                <a:ext uri="{FF2B5EF4-FFF2-40B4-BE49-F238E27FC236}">
                  <a16:creationId xmlns:a16="http://schemas.microsoft.com/office/drawing/2014/main" id="{1EAA9A7D-CDE1-EA62-A529-FB1B1A5885D5}"/>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a:extLst>
                <a:ext uri="{FF2B5EF4-FFF2-40B4-BE49-F238E27FC236}">
                  <a16:creationId xmlns:a16="http://schemas.microsoft.com/office/drawing/2014/main" id="{68EB0CF7-4620-43A7-FFD7-4D28DFFE7E6B}"/>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a:extLst>
                <a:ext uri="{FF2B5EF4-FFF2-40B4-BE49-F238E27FC236}">
                  <a16:creationId xmlns:a16="http://schemas.microsoft.com/office/drawing/2014/main" id="{952961F7-CE3B-3837-2D9D-8891D0BA8CA6}"/>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a:extLst>
                <a:ext uri="{FF2B5EF4-FFF2-40B4-BE49-F238E27FC236}">
                  <a16:creationId xmlns:a16="http://schemas.microsoft.com/office/drawing/2014/main" id="{70D224ED-F726-7181-95D7-D0A868EA4A8A}"/>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a:extLst>
                <a:ext uri="{FF2B5EF4-FFF2-40B4-BE49-F238E27FC236}">
                  <a16:creationId xmlns:a16="http://schemas.microsoft.com/office/drawing/2014/main" id="{57296C6C-38F0-BF38-1EB2-BE747FA1BCEF}"/>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a:extLst>
                <a:ext uri="{FF2B5EF4-FFF2-40B4-BE49-F238E27FC236}">
                  <a16:creationId xmlns:a16="http://schemas.microsoft.com/office/drawing/2014/main" id="{7417B079-13D8-9CDD-4694-82B21C6DE7E0}"/>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a:extLst>
                <a:ext uri="{FF2B5EF4-FFF2-40B4-BE49-F238E27FC236}">
                  <a16:creationId xmlns:a16="http://schemas.microsoft.com/office/drawing/2014/main" id="{29B7F277-918E-BFEC-37F4-2B8E670A0BC3}"/>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a:extLst>
                <a:ext uri="{FF2B5EF4-FFF2-40B4-BE49-F238E27FC236}">
                  <a16:creationId xmlns:a16="http://schemas.microsoft.com/office/drawing/2014/main" id="{45BEE919-1C19-6506-EDC9-62B189D1A31C}"/>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a:extLst>
                <a:ext uri="{FF2B5EF4-FFF2-40B4-BE49-F238E27FC236}">
                  <a16:creationId xmlns:a16="http://schemas.microsoft.com/office/drawing/2014/main" id="{D6CBF2CC-1036-BD74-7F9E-1267A8951BA9}"/>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a:extLst>
                <a:ext uri="{FF2B5EF4-FFF2-40B4-BE49-F238E27FC236}">
                  <a16:creationId xmlns:a16="http://schemas.microsoft.com/office/drawing/2014/main" id="{EBF01824-C8B5-5FC8-2FD3-7DCFA30892CA}"/>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a:extLst>
                <a:ext uri="{FF2B5EF4-FFF2-40B4-BE49-F238E27FC236}">
                  <a16:creationId xmlns:a16="http://schemas.microsoft.com/office/drawing/2014/main" id="{67A63D94-557F-7E1E-DEEF-A8A117E759BB}"/>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a:extLst>
                <a:ext uri="{FF2B5EF4-FFF2-40B4-BE49-F238E27FC236}">
                  <a16:creationId xmlns:a16="http://schemas.microsoft.com/office/drawing/2014/main" id="{13A5B3C2-AA3C-C236-E521-8D401C3A5372}"/>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a:extLst>
                <a:ext uri="{FF2B5EF4-FFF2-40B4-BE49-F238E27FC236}">
                  <a16:creationId xmlns:a16="http://schemas.microsoft.com/office/drawing/2014/main" id="{FD9F5B3B-064F-933E-12E0-0240F6CD906A}"/>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a:extLst>
                <a:ext uri="{FF2B5EF4-FFF2-40B4-BE49-F238E27FC236}">
                  <a16:creationId xmlns:a16="http://schemas.microsoft.com/office/drawing/2014/main" id="{D2439E48-451A-12BA-114C-E173CAEE9E0C}"/>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a:extLst>
                <a:ext uri="{FF2B5EF4-FFF2-40B4-BE49-F238E27FC236}">
                  <a16:creationId xmlns:a16="http://schemas.microsoft.com/office/drawing/2014/main" id="{70ADEB84-9FEA-A21A-895F-538A2E8B264C}"/>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a:extLst>
                <a:ext uri="{FF2B5EF4-FFF2-40B4-BE49-F238E27FC236}">
                  <a16:creationId xmlns:a16="http://schemas.microsoft.com/office/drawing/2014/main" id="{8D1A66E1-2925-DEA8-CD99-B52C78161435}"/>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a:extLst>
                <a:ext uri="{FF2B5EF4-FFF2-40B4-BE49-F238E27FC236}">
                  <a16:creationId xmlns:a16="http://schemas.microsoft.com/office/drawing/2014/main" id="{52B8DB5B-0BC4-0655-018D-29F6956D4CD1}"/>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a:extLst>
                <a:ext uri="{FF2B5EF4-FFF2-40B4-BE49-F238E27FC236}">
                  <a16:creationId xmlns:a16="http://schemas.microsoft.com/office/drawing/2014/main" id="{C230DFC0-D132-C6BE-A8DD-3A83194B20D1}"/>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a:extLst>
                <a:ext uri="{FF2B5EF4-FFF2-40B4-BE49-F238E27FC236}">
                  <a16:creationId xmlns:a16="http://schemas.microsoft.com/office/drawing/2014/main" id="{DE52F378-5C79-219E-F16D-26FCE02DAE56}"/>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a:extLst>
                <a:ext uri="{FF2B5EF4-FFF2-40B4-BE49-F238E27FC236}">
                  <a16:creationId xmlns:a16="http://schemas.microsoft.com/office/drawing/2014/main" id="{623ECE7E-F473-DC1A-8D10-7CA49DED9893}"/>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a:extLst>
                <a:ext uri="{FF2B5EF4-FFF2-40B4-BE49-F238E27FC236}">
                  <a16:creationId xmlns:a16="http://schemas.microsoft.com/office/drawing/2014/main" id="{5CE358AC-24F8-A90C-1360-D3430327BF1B}"/>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a:extLst>
                <a:ext uri="{FF2B5EF4-FFF2-40B4-BE49-F238E27FC236}">
                  <a16:creationId xmlns:a16="http://schemas.microsoft.com/office/drawing/2014/main" id="{53DA3DB9-C8E1-6B0F-2ED4-590931AD1B1E}"/>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a:extLst>
                <a:ext uri="{FF2B5EF4-FFF2-40B4-BE49-F238E27FC236}">
                  <a16:creationId xmlns:a16="http://schemas.microsoft.com/office/drawing/2014/main" id="{AA5B9A5B-9DAF-FEB0-7B1B-FC2E1B3A2628}"/>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a:extLst>
                <a:ext uri="{FF2B5EF4-FFF2-40B4-BE49-F238E27FC236}">
                  <a16:creationId xmlns:a16="http://schemas.microsoft.com/office/drawing/2014/main" id="{2A0DBF1E-51C4-8857-E722-95C7399EA7E2}"/>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a:extLst>
                <a:ext uri="{FF2B5EF4-FFF2-40B4-BE49-F238E27FC236}">
                  <a16:creationId xmlns:a16="http://schemas.microsoft.com/office/drawing/2014/main" id="{57E6D20C-CFDF-C59D-9452-AEB97084BC6B}"/>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a:extLst>
                <a:ext uri="{FF2B5EF4-FFF2-40B4-BE49-F238E27FC236}">
                  <a16:creationId xmlns:a16="http://schemas.microsoft.com/office/drawing/2014/main" id="{EDB28007-0307-B7C9-EA23-5BDA1D6C2123}"/>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a:extLst>
                <a:ext uri="{FF2B5EF4-FFF2-40B4-BE49-F238E27FC236}">
                  <a16:creationId xmlns:a16="http://schemas.microsoft.com/office/drawing/2014/main" id="{78265775-6FB9-C8D2-C536-FCC5CD79FFDA}"/>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a:extLst>
                <a:ext uri="{FF2B5EF4-FFF2-40B4-BE49-F238E27FC236}">
                  <a16:creationId xmlns:a16="http://schemas.microsoft.com/office/drawing/2014/main" id="{332C0635-E7E8-F5DB-A70B-4A468E56EAA0}"/>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a:extLst>
                <a:ext uri="{FF2B5EF4-FFF2-40B4-BE49-F238E27FC236}">
                  <a16:creationId xmlns:a16="http://schemas.microsoft.com/office/drawing/2014/main" id="{335DF0EA-634F-C3AD-9664-2DB98B456BBC}"/>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a:extLst>
                <a:ext uri="{FF2B5EF4-FFF2-40B4-BE49-F238E27FC236}">
                  <a16:creationId xmlns:a16="http://schemas.microsoft.com/office/drawing/2014/main" id="{47BD375A-C3DD-97D7-7B5D-F9380B09E6A3}"/>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a:extLst>
                <a:ext uri="{FF2B5EF4-FFF2-40B4-BE49-F238E27FC236}">
                  <a16:creationId xmlns:a16="http://schemas.microsoft.com/office/drawing/2014/main" id="{614EBA01-C29A-8870-FEDC-9D6F26113D67}"/>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a:extLst>
                <a:ext uri="{FF2B5EF4-FFF2-40B4-BE49-F238E27FC236}">
                  <a16:creationId xmlns:a16="http://schemas.microsoft.com/office/drawing/2014/main" id="{4EF2B6D6-6C0E-2232-8497-897B209ADF8F}"/>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a:extLst>
                <a:ext uri="{FF2B5EF4-FFF2-40B4-BE49-F238E27FC236}">
                  <a16:creationId xmlns:a16="http://schemas.microsoft.com/office/drawing/2014/main" id="{9E7B942D-CA00-DE84-0413-DF55C8C5599A}"/>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a:extLst>
                <a:ext uri="{FF2B5EF4-FFF2-40B4-BE49-F238E27FC236}">
                  <a16:creationId xmlns:a16="http://schemas.microsoft.com/office/drawing/2014/main" id="{2DF812FC-F01C-6B50-E7AE-B9B216B61D7F}"/>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a:extLst>
                <a:ext uri="{FF2B5EF4-FFF2-40B4-BE49-F238E27FC236}">
                  <a16:creationId xmlns:a16="http://schemas.microsoft.com/office/drawing/2014/main" id="{1710D5D7-6F9A-0748-0D29-7C7008C95150}"/>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50">
            <a:extLst>
              <a:ext uri="{FF2B5EF4-FFF2-40B4-BE49-F238E27FC236}">
                <a16:creationId xmlns:a16="http://schemas.microsoft.com/office/drawing/2014/main" id="{FE3B55CE-6C11-2AEE-0BDB-D5A30CBFDB77}"/>
              </a:ext>
            </a:extLst>
          </p:cNvPr>
          <p:cNvSpPr/>
          <p:nvPr/>
        </p:nvSpPr>
        <p:spPr>
          <a:xfrm>
            <a:off x="253101" y="539500"/>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a:extLst>
              <a:ext uri="{FF2B5EF4-FFF2-40B4-BE49-F238E27FC236}">
                <a16:creationId xmlns:a16="http://schemas.microsoft.com/office/drawing/2014/main" id="{AA817FA5-0730-282D-ECEA-C37E531A1B8C}"/>
              </a:ext>
            </a:extLst>
          </p:cNvPr>
          <p:cNvSpPr/>
          <p:nvPr/>
        </p:nvSpPr>
        <p:spPr>
          <a:xfrm>
            <a:off x="6937875" y="4175525"/>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a:extLst>
              <a:ext uri="{FF2B5EF4-FFF2-40B4-BE49-F238E27FC236}">
                <a16:creationId xmlns:a16="http://schemas.microsoft.com/office/drawing/2014/main" id="{2EA85669-841C-A09A-217D-17D67752F46D}"/>
              </a:ext>
            </a:extLst>
          </p:cNvPr>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98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8">
          <a:extLst>
            <a:ext uri="{FF2B5EF4-FFF2-40B4-BE49-F238E27FC236}">
              <a16:creationId xmlns:a16="http://schemas.microsoft.com/office/drawing/2014/main" id="{BDB12DC4-B6F0-7BA4-0BF1-FF1C22951C46}"/>
            </a:ext>
          </a:extLst>
        </p:cNvPr>
        <p:cNvGrpSpPr/>
        <p:nvPr/>
      </p:nvGrpSpPr>
      <p:grpSpPr>
        <a:xfrm>
          <a:off x="0" y="0"/>
          <a:ext cx="0" cy="0"/>
          <a:chOff x="0" y="0"/>
          <a:chExt cx="0" cy="0"/>
        </a:xfrm>
      </p:grpSpPr>
      <p:pic>
        <p:nvPicPr>
          <p:cNvPr id="4" name="Picture 3" descr="A graph with black dots&#10;&#10;Description automatically generated">
            <a:extLst>
              <a:ext uri="{FF2B5EF4-FFF2-40B4-BE49-F238E27FC236}">
                <a16:creationId xmlns:a16="http://schemas.microsoft.com/office/drawing/2014/main" id="{D3FFF4AB-F2E3-442A-6FED-CF1E081460EA}"/>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967639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68"/>
        <p:cNvGrpSpPr/>
        <p:nvPr/>
      </p:nvGrpSpPr>
      <p:grpSpPr>
        <a:xfrm>
          <a:off x="0" y="0"/>
          <a:ext cx="0" cy="0"/>
          <a:chOff x="0" y="0"/>
          <a:chExt cx="0" cy="0"/>
        </a:xfrm>
      </p:grpSpPr>
      <p:sp>
        <p:nvSpPr>
          <p:cNvPr id="5369" name="Google Shape;5369;p74"/>
          <p:cNvSpPr/>
          <p:nvPr/>
        </p:nvSpPr>
        <p:spPr>
          <a:xfrm>
            <a:off x="2423250" y="1029335"/>
            <a:ext cx="4297500" cy="8730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74"/>
          <p:cNvSpPr txBox="1">
            <a:spLocks noGrp="1"/>
          </p:cNvSpPr>
          <p:nvPr>
            <p:ph type="ctrTitle"/>
          </p:nvPr>
        </p:nvSpPr>
        <p:spPr>
          <a:xfrm>
            <a:off x="2623350" y="961093"/>
            <a:ext cx="3897300" cy="8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5372" name="Google Shape;5372;p74"/>
          <p:cNvSpPr txBox="1">
            <a:spLocks noGrp="1"/>
          </p:cNvSpPr>
          <p:nvPr>
            <p:ph type="subTitle" idx="1"/>
          </p:nvPr>
        </p:nvSpPr>
        <p:spPr>
          <a:xfrm>
            <a:off x="2623350" y="2793122"/>
            <a:ext cx="3895200" cy="4480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dk1"/>
                </a:solidFill>
              </a:rPr>
              <a:t>Do you have any questions?</a:t>
            </a:r>
            <a:endParaRPr sz="2000" b="1" dirty="0">
              <a:solidFill>
                <a:schemeClr val="dk1"/>
              </a:solidFill>
            </a:endParaRPr>
          </a:p>
          <a:p>
            <a:pPr marL="0" lvl="0" indent="0" algn="ctr" rtl="0">
              <a:spcBef>
                <a:spcPts val="0"/>
              </a:spcBef>
              <a:spcAft>
                <a:spcPts val="0"/>
              </a:spcAft>
              <a:buNone/>
            </a:pPr>
            <a:endParaRPr dirty="0">
              <a:solidFill>
                <a:schemeClr val="dk1"/>
              </a:solidFill>
            </a:endParaRPr>
          </a:p>
        </p:txBody>
      </p:sp>
      <p:grpSp>
        <p:nvGrpSpPr>
          <p:cNvPr id="5389" name="Google Shape;5389;p74"/>
          <p:cNvGrpSpPr/>
          <p:nvPr/>
        </p:nvGrpSpPr>
        <p:grpSpPr>
          <a:xfrm>
            <a:off x="6168158" y="1736950"/>
            <a:ext cx="3240024" cy="1785611"/>
            <a:chOff x="6168158" y="1736950"/>
            <a:chExt cx="3240024" cy="1785611"/>
          </a:xfrm>
        </p:grpSpPr>
        <p:grpSp>
          <p:nvGrpSpPr>
            <p:cNvPr id="5390" name="Google Shape;5390;p74"/>
            <p:cNvGrpSpPr/>
            <p:nvPr/>
          </p:nvGrpSpPr>
          <p:grpSpPr>
            <a:xfrm rot="5400000">
              <a:off x="7114355" y="1109010"/>
              <a:ext cx="1554810" cy="3032843"/>
              <a:chOff x="7681597" y="-387360"/>
              <a:chExt cx="1692402" cy="3470072"/>
            </a:xfrm>
          </p:grpSpPr>
          <p:sp>
            <p:nvSpPr>
              <p:cNvPr id="5391" name="Google Shape;5391;p74"/>
              <p:cNvSpPr/>
              <p:nvPr/>
            </p:nvSpPr>
            <p:spPr>
              <a:xfrm rot="-5400000">
                <a:off x="6792550" y="501687"/>
                <a:ext cx="3470072" cy="1691979"/>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74"/>
              <p:cNvSpPr/>
              <p:nvPr/>
            </p:nvSpPr>
            <p:spPr>
              <a:xfrm rot="-5400000">
                <a:off x="7073410" y="636375"/>
                <a:ext cx="3189669" cy="1411509"/>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3" name="Google Shape;5393;p74"/>
            <p:cNvSpPr/>
            <p:nvPr/>
          </p:nvSpPr>
          <p:spPr>
            <a:xfrm>
              <a:off x="8510196" y="1883951"/>
              <a:ext cx="316673" cy="403209"/>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74"/>
            <p:cNvSpPr/>
            <p:nvPr/>
          </p:nvSpPr>
          <p:spPr>
            <a:xfrm>
              <a:off x="7871115" y="1736950"/>
              <a:ext cx="384439" cy="489493"/>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74"/>
            <p:cNvSpPr/>
            <p:nvPr/>
          </p:nvSpPr>
          <p:spPr>
            <a:xfrm>
              <a:off x="8766067" y="1943025"/>
              <a:ext cx="222591" cy="283418"/>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6" name="Google Shape;5396;p74"/>
            <p:cNvGrpSpPr/>
            <p:nvPr/>
          </p:nvGrpSpPr>
          <p:grpSpPr>
            <a:xfrm flipH="1">
              <a:off x="7967799" y="2220472"/>
              <a:ext cx="726618" cy="1302090"/>
              <a:chOff x="6484504" y="1911584"/>
              <a:chExt cx="1676553" cy="3004361"/>
            </a:xfrm>
          </p:grpSpPr>
          <p:sp>
            <p:nvSpPr>
              <p:cNvPr id="5397" name="Google Shape;5397;p74"/>
              <p:cNvSpPr/>
              <p:nvPr/>
            </p:nvSpPr>
            <p:spPr>
              <a:xfrm>
                <a:off x="6836521" y="4915155"/>
                <a:ext cx="1052" cy="789"/>
              </a:xfrm>
              <a:custGeom>
                <a:avLst/>
                <a:gdLst/>
                <a:ahLst/>
                <a:cxnLst/>
                <a:rect l="l" t="t" r="r" b="b"/>
                <a:pathLst>
                  <a:path w="16" h="12" extrusionOk="0">
                    <a:moveTo>
                      <a:pt x="16" y="0"/>
                    </a:moveTo>
                    <a:cubicBezTo>
                      <a:pt x="13" y="2"/>
                      <a:pt x="9" y="4"/>
                      <a:pt x="6" y="7"/>
                    </a:cubicBezTo>
                    <a:lnTo>
                      <a:pt x="6" y="7"/>
                    </a:lnTo>
                    <a:cubicBezTo>
                      <a:pt x="10" y="4"/>
                      <a:pt x="13" y="2"/>
                      <a:pt x="16" y="0"/>
                    </a:cubicBezTo>
                    <a:close/>
                    <a:moveTo>
                      <a:pt x="6" y="7"/>
                    </a:moveTo>
                    <a:cubicBezTo>
                      <a:pt x="5" y="8"/>
                      <a:pt x="4" y="9"/>
                      <a:pt x="2" y="10"/>
                    </a:cubicBezTo>
                    <a:lnTo>
                      <a:pt x="2" y="10"/>
                    </a:lnTo>
                    <a:cubicBezTo>
                      <a:pt x="3" y="9"/>
                      <a:pt x="5" y="8"/>
                      <a:pt x="6" y="8"/>
                    </a:cubicBezTo>
                    <a:cubicBezTo>
                      <a:pt x="6" y="7"/>
                      <a:pt x="6" y="7"/>
                      <a:pt x="6" y="7"/>
                    </a:cubicBezTo>
                    <a:close/>
                    <a:moveTo>
                      <a:pt x="2" y="10"/>
                    </a:moveTo>
                    <a:cubicBezTo>
                      <a:pt x="1" y="11"/>
                      <a:pt x="1" y="11"/>
                      <a:pt x="0" y="12"/>
                    </a:cubicBezTo>
                    <a:cubicBezTo>
                      <a:pt x="1" y="11"/>
                      <a:pt x="1" y="11"/>
                      <a:pt x="2" y="1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74"/>
              <p:cNvSpPr/>
              <p:nvPr/>
            </p:nvSpPr>
            <p:spPr>
              <a:xfrm>
                <a:off x="6509150" y="2123411"/>
                <a:ext cx="1031685" cy="1838723"/>
              </a:xfrm>
              <a:custGeom>
                <a:avLst/>
                <a:gdLst/>
                <a:ahLst/>
                <a:cxnLst/>
                <a:rect l="l" t="t" r="r" b="b"/>
                <a:pathLst>
                  <a:path w="15697" h="27976" extrusionOk="0">
                    <a:moveTo>
                      <a:pt x="1131" y="0"/>
                    </a:moveTo>
                    <a:cubicBezTo>
                      <a:pt x="506" y="0"/>
                      <a:pt x="0" y="508"/>
                      <a:pt x="0" y="1132"/>
                    </a:cubicBezTo>
                    <a:lnTo>
                      <a:pt x="0" y="16614"/>
                    </a:lnTo>
                    <a:lnTo>
                      <a:pt x="0" y="27975"/>
                    </a:lnTo>
                    <a:lnTo>
                      <a:pt x="15697" y="27975"/>
                    </a:lnTo>
                    <a:lnTo>
                      <a:pt x="15697" y="1132"/>
                    </a:lnTo>
                    <a:cubicBezTo>
                      <a:pt x="15697" y="508"/>
                      <a:pt x="15189" y="0"/>
                      <a:pt x="14565" y="0"/>
                    </a:cubicBezTo>
                    <a:close/>
                  </a:path>
                </a:pathLst>
              </a:custGeom>
              <a:gradFill>
                <a:gsLst>
                  <a:gs pos="0">
                    <a:schemeClr val="lt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74"/>
              <p:cNvSpPr/>
              <p:nvPr/>
            </p:nvSpPr>
            <p:spPr>
              <a:xfrm>
                <a:off x="6509150" y="3962031"/>
                <a:ext cx="1031685" cy="657447"/>
              </a:xfrm>
              <a:custGeom>
                <a:avLst/>
                <a:gdLst/>
                <a:ahLst/>
                <a:cxnLst/>
                <a:rect l="l" t="t" r="r" b="b"/>
                <a:pathLst>
                  <a:path w="15697" h="10003" extrusionOk="0">
                    <a:moveTo>
                      <a:pt x="0" y="0"/>
                    </a:moveTo>
                    <a:lnTo>
                      <a:pt x="0" y="8870"/>
                    </a:lnTo>
                    <a:cubicBezTo>
                      <a:pt x="0" y="9495"/>
                      <a:pt x="506" y="10002"/>
                      <a:pt x="1131" y="10002"/>
                    </a:cubicBezTo>
                    <a:lnTo>
                      <a:pt x="14565" y="10002"/>
                    </a:lnTo>
                    <a:cubicBezTo>
                      <a:pt x="15189" y="10002"/>
                      <a:pt x="15697" y="9495"/>
                      <a:pt x="15697" y="8870"/>
                    </a:cubicBezTo>
                    <a:lnTo>
                      <a:pt x="156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74"/>
              <p:cNvSpPr/>
              <p:nvPr/>
            </p:nvSpPr>
            <p:spPr>
              <a:xfrm>
                <a:off x="6620421" y="2278782"/>
                <a:ext cx="796390" cy="1368592"/>
              </a:xfrm>
              <a:custGeom>
                <a:avLst/>
                <a:gdLst/>
                <a:ahLst/>
                <a:cxnLst/>
                <a:rect l="l" t="t" r="r" b="b"/>
                <a:pathLst>
                  <a:path w="12117" h="20823" extrusionOk="0">
                    <a:moveTo>
                      <a:pt x="88" y="1"/>
                    </a:moveTo>
                    <a:cubicBezTo>
                      <a:pt x="40" y="1"/>
                      <a:pt x="0" y="40"/>
                      <a:pt x="0" y="88"/>
                    </a:cubicBezTo>
                    <a:lnTo>
                      <a:pt x="0" y="12755"/>
                    </a:lnTo>
                    <a:cubicBezTo>
                      <a:pt x="0" y="12803"/>
                      <a:pt x="40" y="12842"/>
                      <a:pt x="88" y="12842"/>
                    </a:cubicBezTo>
                    <a:lnTo>
                      <a:pt x="12028" y="12842"/>
                    </a:lnTo>
                    <a:cubicBezTo>
                      <a:pt x="12077" y="12842"/>
                      <a:pt x="12117" y="12803"/>
                      <a:pt x="12117" y="12755"/>
                    </a:cubicBezTo>
                    <a:lnTo>
                      <a:pt x="12117" y="88"/>
                    </a:lnTo>
                    <a:cubicBezTo>
                      <a:pt x="12117" y="40"/>
                      <a:pt x="12077" y="1"/>
                      <a:pt x="12028" y="1"/>
                    </a:cubicBezTo>
                    <a:close/>
                    <a:moveTo>
                      <a:pt x="29" y="13955"/>
                    </a:moveTo>
                    <a:cubicBezTo>
                      <a:pt x="13" y="13955"/>
                      <a:pt x="0" y="13967"/>
                      <a:pt x="0" y="13983"/>
                    </a:cubicBezTo>
                    <a:lnTo>
                      <a:pt x="0" y="15316"/>
                    </a:lnTo>
                    <a:cubicBezTo>
                      <a:pt x="0" y="15333"/>
                      <a:pt x="13" y="15345"/>
                      <a:pt x="29" y="15345"/>
                    </a:cubicBezTo>
                    <a:lnTo>
                      <a:pt x="12087" y="15345"/>
                    </a:lnTo>
                    <a:cubicBezTo>
                      <a:pt x="12104" y="15345"/>
                      <a:pt x="12117" y="15333"/>
                      <a:pt x="12117" y="15316"/>
                    </a:cubicBezTo>
                    <a:lnTo>
                      <a:pt x="12117" y="13983"/>
                    </a:lnTo>
                    <a:cubicBezTo>
                      <a:pt x="12117" y="13967"/>
                      <a:pt x="12104" y="13955"/>
                      <a:pt x="12087" y="13955"/>
                    </a:cubicBezTo>
                    <a:close/>
                    <a:moveTo>
                      <a:pt x="10" y="16625"/>
                    </a:moveTo>
                    <a:cubicBezTo>
                      <a:pt x="5" y="16625"/>
                      <a:pt x="0" y="16629"/>
                      <a:pt x="0" y="16636"/>
                    </a:cubicBezTo>
                    <a:lnTo>
                      <a:pt x="0" y="19883"/>
                    </a:lnTo>
                    <a:cubicBezTo>
                      <a:pt x="0" y="19888"/>
                      <a:pt x="5" y="19893"/>
                      <a:pt x="10" y="19893"/>
                    </a:cubicBezTo>
                    <a:lnTo>
                      <a:pt x="1041" y="19893"/>
                    </a:lnTo>
                    <a:cubicBezTo>
                      <a:pt x="1046" y="19893"/>
                      <a:pt x="1052" y="19888"/>
                      <a:pt x="1052" y="19883"/>
                    </a:cubicBezTo>
                    <a:lnTo>
                      <a:pt x="1052" y="16636"/>
                    </a:lnTo>
                    <a:cubicBezTo>
                      <a:pt x="1052" y="16629"/>
                      <a:pt x="1046" y="16625"/>
                      <a:pt x="1041" y="16625"/>
                    </a:cubicBezTo>
                    <a:close/>
                    <a:moveTo>
                      <a:pt x="1340" y="16625"/>
                    </a:moveTo>
                    <a:cubicBezTo>
                      <a:pt x="1335" y="16625"/>
                      <a:pt x="1331" y="16629"/>
                      <a:pt x="1331" y="16636"/>
                    </a:cubicBezTo>
                    <a:lnTo>
                      <a:pt x="1331" y="19883"/>
                    </a:lnTo>
                    <a:cubicBezTo>
                      <a:pt x="1331" y="19888"/>
                      <a:pt x="1335" y="19893"/>
                      <a:pt x="1340" y="19893"/>
                    </a:cubicBezTo>
                    <a:lnTo>
                      <a:pt x="2371" y="19893"/>
                    </a:lnTo>
                    <a:cubicBezTo>
                      <a:pt x="2376" y="19893"/>
                      <a:pt x="2382" y="19888"/>
                      <a:pt x="2382" y="19883"/>
                    </a:cubicBezTo>
                    <a:lnTo>
                      <a:pt x="2382" y="16636"/>
                    </a:lnTo>
                    <a:cubicBezTo>
                      <a:pt x="2382" y="16629"/>
                      <a:pt x="2376" y="16625"/>
                      <a:pt x="2371" y="16625"/>
                    </a:cubicBezTo>
                    <a:close/>
                    <a:moveTo>
                      <a:pt x="9745" y="16625"/>
                    </a:moveTo>
                    <a:cubicBezTo>
                      <a:pt x="9739" y="16625"/>
                      <a:pt x="9735" y="16629"/>
                      <a:pt x="9735" y="16636"/>
                    </a:cubicBezTo>
                    <a:lnTo>
                      <a:pt x="9735" y="19883"/>
                    </a:lnTo>
                    <a:cubicBezTo>
                      <a:pt x="9735" y="19888"/>
                      <a:pt x="9739" y="19893"/>
                      <a:pt x="9745" y="19893"/>
                    </a:cubicBezTo>
                    <a:lnTo>
                      <a:pt x="10775" y="19893"/>
                    </a:lnTo>
                    <a:cubicBezTo>
                      <a:pt x="10782" y="19893"/>
                      <a:pt x="10787" y="19888"/>
                      <a:pt x="10787" y="19883"/>
                    </a:cubicBezTo>
                    <a:lnTo>
                      <a:pt x="10787" y="16636"/>
                    </a:lnTo>
                    <a:cubicBezTo>
                      <a:pt x="10787" y="16629"/>
                      <a:pt x="10782" y="16625"/>
                      <a:pt x="10775" y="16625"/>
                    </a:cubicBezTo>
                    <a:close/>
                    <a:moveTo>
                      <a:pt x="11076" y="16625"/>
                    </a:moveTo>
                    <a:cubicBezTo>
                      <a:pt x="11069" y="16625"/>
                      <a:pt x="11065" y="16629"/>
                      <a:pt x="11065" y="16636"/>
                    </a:cubicBezTo>
                    <a:lnTo>
                      <a:pt x="11065" y="19883"/>
                    </a:lnTo>
                    <a:cubicBezTo>
                      <a:pt x="11065" y="19888"/>
                      <a:pt x="11069" y="19893"/>
                      <a:pt x="11076" y="19893"/>
                    </a:cubicBezTo>
                    <a:lnTo>
                      <a:pt x="12107" y="19893"/>
                    </a:lnTo>
                    <a:cubicBezTo>
                      <a:pt x="12112" y="19893"/>
                      <a:pt x="12117" y="19888"/>
                      <a:pt x="12117" y="19883"/>
                    </a:cubicBezTo>
                    <a:lnTo>
                      <a:pt x="12117" y="16636"/>
                    </a:lnTo>
                    <a:cubicBezTo>
                      <a:pt x="12117" y="16629"/>
                      <a:pt x="12112" y="16625"/>
                      <a:pt x="12107" y="16625"/>
                    </a:cubicBezTo>
                    <a:close/>
                    <a:moveTo>
                      <a:pt x="6162" y="16965"/>
                    </a:moveTo>
                    <a:cubicBezTo>
                      <a:pt x="6986" y="16965"/>
                      <a:pt x="7654" y="17634"/>
                      <a:pt x="7654" y="18459"/>
                    </a:cubicBezTo>
                    <a:cubicBezTo>
                      <a:pt x="7654" y="19283"/>
                      <a:pt x="6986" y="19952"/>
                      <a:pt x="6162" y="19952"/>
                    </a:cubicBezTo>
                    <a:cubicBezTo>
                      <a:pt x="5336" y="19952"/>
                      <a:pt x="4668" y="19283"/>
                      <a:pt x="4668" y="18459"/>
                    </a:cubicBezTo>
                    <a:cubicBezTo>
                      <a:pt x="4668" y="17634"/>
                      <a:pt x="5336" y="16965"/>
                      <a:pt x="6162" y="16965"/>
                    </a:cubicBezTo>
                    <a:close/>
                    <a:moveTo>
                      <a:pt x="6162" y="16095"/>
                    </a:moveTo>
                    <a:cubicBezTo>
                      <a:pt x="4856" y="16095"/>
                      <a:pt x="3797" y="17153"/>
                      <a:pt x="3797" y="18459"/>
                    </a:cubicBezTo>
                    <a:cubicBezTo>
                      <a:pt x="3797" y="19765"/>
                      <a:pt x="4856" y="20823"/>
                      <a:pt x="6162" y="20823"/>
                    </a:cubicBezTo>
                    <a:cubicBezTo>
                      <a:pt x="7466" y="20823"/>
                      <a:pt x="8525" y="19765"/>
                      <a:pt x="8525" y="18459"/>
                    </a:cubicBezTo>
                    <a:cubicBezTo>
                      <a:pt x="8525" y="17153"/>
                      <a:pt x="7466" y="16095"/>
                      <a:pt x="6162" y="16095"/>
                    </a:cubicBezTo>
                    <a:close/>
                  </a:path>
                </a:pathLst>
              </a:custGeom>
              <a:gradFill>
                <a:gsLst>
                  <a:gs pos="0">
                    <a:schemeClr val="lt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74"/>
              <p:cNvSpPr/>
              <p:nvPr/>
            </p:nvSpPr>
            <p:spPr>
              <a:xfrm>
                <a:off x="6620421" y="3707549"/>
                <a:ext cx="796390" cy="753866"/>
              </a:xfrm>
              <a:custGeom>
                <a:avLst/>
                <a:gdLst/>
                <a:ahLst/>
                <a:cxnLst/>
                <a:rect l="l" t="t" r="r" b="b"/>
                <a:pathLst>
                  <a:path w="12117" h="11470" extrusionOk="0">
                    <a:moveTo>
                      <a:pt x="68" y="1"/>
                    </a:moveTo>
                    <a:cubicBezTo>
                      <a:pt x="30" y="1"/>
                      <a:pt x="0" y="32"/>
                      <a:pt x="0" y="69"/>
                    </a:cubicBezTo>
                    <a:lnTo>
                      <a:pt x="0" y="11402"/>
                    </a:lnTo>
                    <a:cubicBezTo>
                      <a:pt x="0" y="11439"/>
                      <a:pt x="30" y="11470"/>
                      <a:pt x="68" y="11470"/>
                    </a:cubicBezTo>
                    <a:lnTo>
                      <a:pt x="6088" y="11470"/>
                    </a:lnTo>
                    <a:lnTo>
                      <a:pt x="6088" y="1"/>
                    </a:lnTo>
                    <a:close/>
                    <a:moveTo>
                      <a:pt x="6234" y="1"/>
                    </a:moveTo>
                    <a:lnTo>
                      <a:pt x="6234" y="11470"/>
                    </a:lnTo>
                    <a:lnTo>
                      <a:pt x="12049" y="11470"/>
                    </a:lnTo>
                    <a:cubicBezTo>
                      <a:pt x="12087" y="11470"/>
                      <a:pt x="12117" y="11439"/>
                      <a:pt x="12117" y="11402"/>
                    </a:cubicBezTo>
                    <a:lnTo>
                      <a:pt x="12117" y="69"/>
                    </a:lnTo>
                    <a:cubicBezTo>
                      <a:pt x="12117" y="32"/>
                      <a:pt x="12086" y="1"/>
                      <a:pt x="12049" y="1"/>
                    </a:cubicBezTo>
                    <a:close/>
                  </a:path>
                </a:pathLst>
              </a:custGeom>
              <a:gradFill>
                <a:gsLst>
                  <a:gs pos="0">
                    <a:schemeClr val="lt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74"/>
              <p:cNvSpPr/>
              <p:nvPr/>
            </p:nvSpPr>
            <p:spPr>
              <a:xfrm>
                <a:off x="6863139" y="2393469"/>
                <a:ext cx="310814" cy="614726"/>
              </a:xfrm>
              <a:custGeom>
                <a:avLst/>
                <a:gdLst/>
                <a:ahLst/>
                <a:cxnLst/>
                <a:rect l="l" t="t" r="r" b="b"/>
                <a:pathLst>
                  <a:path w="4729" h="9353" extrusionOk="0">
                    <a:moveTo>
                      <a:pt x="3884" y="1151"/>
                    </a:moveTo>
                    <a:cubicBezTo>
                      <a:pt x="4189" y="1151"/>
                      <a:pt x="4438" y="1490"/>
                      <a:pt x="4438" y="1905"/>
                    </a:cubicBezTo>
                    <a:lnTo>
                      <a:pt x="4438" y="8202"/>
                    </a:lnTo>
                    <a:cubicBezTo>
                      <a:pt x="4438" y="8618"/>
                      <a:pt x="4189" y="8956"/>
                      <a:pt x="3884" y="8956"/>
                    </a:cubicBezTo>
                    <a:lnTo>
                      <a:pt x="848" y="8956"/>
                    </a:lnTo>
                    <a:cubicBezTo>
                      <a:pt x="542" y="8956"/>
                      <a:pt x="293" y="8618"/>
                      <a:pt x="293" y="8202"/>
                    </a:cubicBezTo>
                    <a:lnTo>
                      <a:pt x="293" y="1905"/>
                    </a:lnTo>
                    <a:cubicBezTo>
                      <a:pt x="293" y="1490"/>
                      <a:pt x="542" y="1151"/>
                      <a:pt x="848" y="1151"/>
                    </a:cubicBezTo>
                    <a:close/>
                    <a:moveTo>
                      <a:pt x="1964" y="0"/>
                    </a:moveTo>
                    <a:cubicBezTo>
                      <a:pt x="1768" y="0"/>
                      <a:pt x="1607" y="219"/>
                      <a:pt x="1607" y="488"/>
                    </a:cubicBezTo>
                    <a:lnTo>
                      <a:pt x="1607" y="755"/>
                    </a:lnTo>
                    <a:lnTo>
                      <a:pt x="848" y="755"/>
                    </a:lnTo>
                    <a:cubicBezTo>
                      <a:pt x="381" y="755"/>
                      <a:pt x="1" y="1271"/>
                      <a:pt x="1" y="1905"/>
                    </a:cubicBezTo>
                    <a:lnTo>
                      <a:pt x="1" y="8202"/>
                    </a:lnTo>
                    <a:cubicBezTo>
                      <a:pt x="1" y="8837"/>
                      <a:pt x="381" y="9353"/>
                      <a:pt x="848" y="9353"/>
                    </a:cubicBezTo>
                    <a:lnTo>
                      <a:pt x="3884" y="9353"/>
                    </a:lnTo>
                    <a:cubicBezTo>
                      <a:pt x="4350" y="9353"/>
                      <a:pt x="4729" y="8837"/>
                      <a:pt x="4729" y="8202"/>
                    </a:cubicBezTo>
                    <a:lnTo>
                      <a:pt x="4729" y="1905"/>
                    </a:lnTo>
                    <a:cubicBezTo>
                      <a:pt x="4729" y="1271"/>
                      <a:pt x="4350" y="755"/>
                      <a:pt x="3884" y="755"/>
                    </a:cubicBezTo>
                    <a:lnTo>
                      <a:pt x="3065" y="755"/>
                    </a:lnTo>
                    <a:lnTo>
                      <a:pt x="3065" y="488"/>
                    </a:lnTo>
                    <a:cubicBezTo>
                      <a:pt x="3065" y="219"/>
                      <a:pt x="2906" y="0"/>
                      <a:pt x="2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74"/>
              <p:cNvSpPr/>
              <p:nvPr/>
            </p:nvSpPr>
            <p:spPr>
              <a:xfrm>
                <a:off x="6900865" y="2609043"/>
                <a:ext cx="234178" cy="346108"/>
              </a:xfrm>
              <a:custGeom>
                <a:avLst/>
                <a:gdLst/>
                <a:ahLst/>
                <a:cxnLst/>
                <a:rect l="l" t="t" r="r" b="b"/>
                <a:pathLst>
                  <a:path w="3563" h="5266" extrusionOk="0">
                    <a:moveTo>
                      <a:pt x="60" y="1"/>
                    </a:moveTo>
                    <a:cubicBezTo>
                      <a:pt x="28" y="1"/>
                      <a:pt x="1" y="28"/>
                      <a:pt x="1" y="59"/>
                    </a:cubicBezTo>
                    <a:lnTo>
                      <a:pt x="1" y="5208"/>
                    </a:lnTo>
                    <a:cubicBezTo>
                      <a:pt x="1" y="5239"/>
                      <a:pt x="28" y="5266"/>
                      <a:pt x="60" y="5266"/>
                    </a:cubicBezTo>
                    <a:lnTo>
                      <a:pt x="3503" y="5266"/>
                    </a:lnTo>
                    <a:cubicBezTo>
                      <a:pt x="3536" y="5266"/>
                      <a:pt x="3561" y="5239"/>
                      <a:pt x="3563" y="5208"/>
                    </a:cubicBezTo>
                    <a:lnTo>
                      <a:pt x="3563" y="59"/>
                    </a:lnTo>
                    <a:cubicBezTo>
                      <a:pt x="3563" y="28"/>
                      <a:pt x="3536" y="1"/>
                      <a:pt x="3503" y="1"/>
                    </a:cubicBez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74"/>
              <p:cNvSpPr/>
              <p:nvPr/>
            </p:nvSpPr>
            <p:spPr>
              <a:xfrm>
                <a:off x="6558443" y="2159625"/>
                <a:ext cx="858368" cy="47716"/>
              </a:xfrm>
              <a:custGeom>
                <a:avLst/>
                <a:gdLst/>
                <a:ahLst/>
                <a:cxnLst/>
                <a:rect l="l" t="t" r="r" b="b"/>
                <a:pathLst>
                  <a:path w="13060" h="726" extrusionOk="0">
                    <a:moveTo>
                      <a:pt x="44" y="0"/>
                    </a:moveTo>
                    <a:cubicBezTo>
                      <a:pt x="20" y="0"/>
                      <a:pt x="1" y="20"/>
                      <a:pt x="1" y="44"/>
                    </a:cubicBezTo>
                    <a:lnTo>
                      <a:pt x="1" y="682"/>
                    </a:lnTo>
                    <a:cubicBezTo>
                      <a:pt x="1" y="706"/>
                      <a:pt x="20" y="725"/>
                      <a:pt x="44" y="725"/>
                    </a:cubicBezTo>
                    <a:lnTo>
                      <a:pt x="13016" y="725"/>
                    </a:lnTo>
                    <a:cubicBezTo>
                      <a:pt x="13040" y="725"/>
                      <a:pt x="13060" y="706"/>
                      <a:pt x="13060" y="682"/>
                    </a:cubicBezTo>
                    <a:lnTo>
                      <a:pt x="13060" y="44"/>
                    </a:lnTo>
                    <a:cubicBezTo>
                      <a:pt x="13060" y="20"/>
                      <a:pt x="13040" y="0"/>
                      <a:pt x="130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74"/>
              <p:cNvSpPr/>
              <p:nvPr/>
            </p:nvSpPr>
            <p:spPr>
              <a:xfrm>
                <a:off x="7450120" y="2159625"/>
                <a:ext cx="63688" cy="63622"/>
              </a:xfrm>
              <a:custGeom>
                <a:avLst/>
                <a:gdLst/>
                <a:ahLst/>
                <a:cxnLst/>
                <a:rect l="l" t="t" r="r" b="b"/>
                <a:pathLst>
                  <a:path w="969" h="968" extrusionOk="0">
                    <a:moveTo>
                      <a:pt x="484" y="0"/>
                    </a:moveTo>
                    <a:cubicBezTo>
                      <a:pt x="216" y="0"/>
                      <a:pt x="0" y="217"/>
                      <a:pt x="0" y="484"/>
                    </a:cubicBezTo>
                    <a:cubicBezTo>
                      <a:pt x="0" y="751"/>
                      <a:pt x="216" y="967"/>
                      <a:pt x="484" y="967"/>
                    </a:cubicBezTo>
                    <a:cubicBezTo>
                      <a:pt x="751" y="967"/>
                      <a:pt x="968" y="751"/>
                      <a:pt x="968" y="484"/>
                    </a:cubicBezTo>
                    <a:cubicBezTo>
                      <a:pt x="968" y="217"/>
                      <a:pt x="751" y="0"/>
                      <a:pt x="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74"/>
              <p:cNvSpPr/>
              <p:nvPr/>
            </p:nvSpPr>
            <p:spPr>
              <a:xfrm>
                <a:off x="6961068" y="2649069"/>
                <a:ext cx="129938" cy="226291"/>
              </a:xfrm>
              <a:custGeom>
                <a:avLst/>
                <a:gdLst/>
                <a:ahLst/>
                <a:cxnLst/>
                <a:rect l="l" t="t" r="r" b="b"/>
                <a:pathLst>
                  <a:path w="1977" h="3443" extrusionOk="0">
                    <a:moveTo>
                      <a:pt x="323" y="1"/>
                    </a:moveTo>
                    <a:cubicBezTo>
                      <a:pt x="259" y="1"/>
                      <a:pt x="207" y="49"/>
                      <a:pt x="200" y="111"/>
                    </a:cubicBezTo>
                    <a:lnTo>
                      <a:pt x="9" y="1922"/>
                    </a:lnTo>
                    <a:cubicBezTo>
                      <a:pt x="1" y="1994"/>
                      <a:pt x="57" y="2058"/>
                      <a:pt x="131" y="2058"/>
                    </a:cubicBezTo>
                    <a:lnTo>
                      <a:pt x="761" y="2058"/>
                    </a:lnTo>
                    <a:cubicBezTo>
                      <a:pt x="837" y="2058"/>
                      <a:pt x="895" y="2125"/>
                      <a:pt x="883" y="2202"/>
                    </a:cubicBezTo>
                    <a:lnTo>
                      <a:pt x="692" y="3299"/>
                    </a:lnTo>
                    <a:cubicBezTo>
                      <a:pt x="677" y="3385"/>
                      <a:pt x="746" y="3443"/>
                      <a:pt x="815" y="3443"/>
                    </a:cubicBezTo>
                    <a:cubicBezTo>
                      <a:pt x="857" y="3443"/>
                      <a:pt x="898" y="3422"/>
                      <a:pt x="922" y="3375"/>
                    </a:cubicBezTo>
                    <a:lnTo>
                      <a:pt x="1936" y="1365"/>
                    </a:lnTo>
                    <a:cubicBezTo>
                      <a:pt x="1977" y="1283"/>
                      <a:pt x="1917" y="1187"/>
                      <a:pt x="1825" y="1187"/>
                    </a:cubicBezTo>
                    <a:lnTo>
                      <a:pt x="1107" y="1187"/>
                    </a:lnTo>
                    <a:cubicBezTo>
                      <a:pt x="1014" y="1187"/>
                      <a:pt x="955" y="1086"/>
                      <a:pt x="999" y="1006"/>
                    </a:cubicBezTo>
                    <a:lnTo>
                      <a:pt x="1444" y="183"/>
                    </a:lnTo>
                    <a:cubicBezTo>
                      <a:pt x="1488" y="101"/>
                      <a:pt x="1428" y="1"/>
                      <a:pt x="1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74"/>
              <p:cNvSpPr/>
              <p:nvPr/>
            </p:nvSpPr>
            <p:spPr>
              <a:xfrm>
                <a:off x="6484504" y="1911584"/>
                <a:ext cx="1068228" cy="211897"/>
              </a:xfrm>
              <a:custGeom>
                <a:avLst/>
                <a:gdLst/>
                <a:ahLst/>
                <a:cxnLst/>
                <a:rect l="l" t="t" r="r" b="b"/>
                <a:pathLst>
                  <a:path w="16253" h="3224" extrusionOk="0">
                    <a:moveTo>
                      <a:pt x="67" y="0"/>
                    </a:moveTo>
                    <a:cubicBezTo>
                      <a:pt x="30" y="0"/>
                      <a:pt x="1" y="32"/>
                      <a:pt x="1" y="67"/>
                    </a:cubicBezTo>
                    <a:lnTo>
                      <a:pt x="1" y="3157"/>
                    </a:lnTo>
                    <a:cubicBezTo>
                      <a:pt x="1" y="3193"/>
                      <a:pt x="30" y="3223"/>
                      <a:pt x="67" y="3223"/>
                    </a:cubicBezTo>
                    <a:lnTo>
                      <a:pt x="16186" y="3223"/>
                    </a:lnTo>
                    <a:cubicBezTo>
                      <a:pt x="16223" y="3223"/>
                      <a:pt x="16253" y="3193"/>
                      <a:pt x="16253" y="3157"/>
                    </a:cubicBezTo>
                    <a:lnTo>
                      <a:pt x="16253" y="67"/>
                    </a:lnTo>
                    <a:cubicBezTo>
                      <a:pt x="16253" y="32"/>
                      <a:pt x="16223" y="0"/>
                      <a:pt x="16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74"/>
              <p:cNvSpPr/>
              <p:nvPr/>
            </p:nvSpPr>
            <p:spPr>
              <a:xfrm>
                <a:off x="6620421" y="1911584"/>
                <a:ext cx="746965" cy="211897"/>
              </a:xfrm>
              <a:custGeom>
                <a:avLst/>
                <a:gdLst/>
                <a:ahLst/>
                <a:cxnLst/>
                <a:rect l="l" t="t" r="r" b="b"/>
                <a:pathLst>
                  <a:path w="11365" h="3224" extrusionOk="0">
                    <a:moveTo>
                      <a:pt x="181" y="0"/>
                    </a:moveTo>
                    <a:cubicBezTo>
                      <a:pt x="81" y="0"/>
                      <a:pt x="0" y="82"/>
                      <a:pt x="0" y="183"/>
                    </a:cubicBezTo>
                    <a:lnTo>
                      <a:pt x="0" y="3042"/>
                    </a:lnTo>
                    <a:cubicBezTo>
                      <a:pt x="0" y="3141"/>
                      <a:pt x="82" y="3223"/>
                      <a:pt x="181" y="3223"/>
                    </a:cubicBezTo>
                    <a:cubicBezTo>
                      <a:pt x="282" y="3223"/>
                      <a:pt x="364" y="3141"/>
                      <a:pt x="364" y="3042"/>
                    </a:cubicBezTo>
                    <a:lnTo>
                      <a:pt x="364" y="183"/>
                    </a:lnTo>
                    <a:cubicBezTo>
                      <a:pt x="364" y="82"/>
                      <a:pt x="282" y="0"/>
                      <a:pt x="181" y="0"/>
                    </a:cubicBezTo>
                    <a:close/>
                    <a:moveTo>
                      <a:pt x="2382" y="0"/>
                    </a:moveTo>
                    <a:cubicBezTo>
                      <a:pt x="2282" y="0"/>
                      <a:pt x="2200" y="82"/>
                      <a:pt x="2200" y="183"/>
                    </a:cubicBezTo>
                    <a:lnTo>
                      <a:pt x="2200" y="3042"/>
                    </a:lnTo>
                    <a:cubicBezTo>
                      <a:pt x="2200" y="3141"/>
                      <a:pt x="2282" y="3223"/>
                      <a:pt x="2382" y="3223"/>
                    </a:cubicBezTo>
                    <a:cubicBezTo>
                      <a:pt x="2481" y="3223"/>
                      <a:pt x="2563" y="3141"/>
                      <a:pt x="2563" y="3042"/>
                    </a:cubicBezTo>
                    <a:lnTo>
                      <a:pt x="2563" y="183"/>
                    </a:lnTo>
                    <a:cubicBezTo>
                      <a:pt x="2563" y="82"/>
                      <a:pt x="2481" y="0"/>
                      <a:pt x="2382" y="0"/>
                    </a:cubicBezTo>
                    <a:close/>
                    <a:moveTo>
                      <a:pt x="4583" y="0"/>
                    </a:moveTo>
                    <a:cubicBezTo>
                      <a:pt x="4483" y="0"/>
                      <a:pt x="4401" y="82"/>
                      <a:pt x="4401" y="183"/>
                    </a:cubicBezTo>
                    <a:lnTo>
                      <a:pt x="4401" y="3042"/>
                    </a:lnTo>
                    <a:cubicBezTo>
                      <a:pt x="4401" y="3141"/>
                      <a:pt x="4483" y="3223"/>
                      <a:pt x="4583" y="3223"/>
                    </a:cubicBezTo>
                    <a:cubicBezTo>
                      <a:pt x="4682" y="3223"/>
                      <a:pt x="4764" y="3141"/>
                      <a:pt x="4764" y="3042"/>
                    </a:cubicBezTo>
                    <a:lnTo>
                      <a:pt x="4764" y="183"/>
                    </a:lnTo>
                    <a:cubicBezTo>
                      <a:pt x="4764" y="82"/>
                      <a:pt x="4682" y="0"/>
                      <a:pt x="4583" y="0"/>
                    </a:cubicBezTo>
                    <a:close/>
                    <a:moveTo>
                      <a:pt x="6782" y="0"/>
                    </a:moveTo>
                    <a:cubicBezTo>
                      <a:pt x="6683" y="0"/>
                      <a:pt x="6601" y="82"/>
                      <a:pt x="6601" y="183"/>
                    </a:cubicBezTo>
                    <a:lnTo>
                      <a:pt x="6601" y="3042"/>
                    </a:lnTo>
                    <a:cubicBezTo>
                      <a:pt x="6601" y="3141"/>
                      <a:pt x="6682" y="3223"/>
                      <a:pt x="6782" y="3223"/>
                    </a:cubicBezTo>
                    <a:cubicBezTo>
                      <a:pt x="6883" y="3223"/>
                      <a:pt x="6965" y="3141"/>
                      <a:pt x="6965" y="3042"/>
                    </a:cubicBezTo>
                    <a:lnTo>
                      <a:pt x="6965" y="183"/>
                    </a:lnTo>
                    <a:cubicBezTo>
                      <a:pt x="6965" y="82"/>
                      <a:pt x="6883" y="0"/>
                      <a:pt x="6782" y="0"/>
                    </a:cubicBezTo>
                    <a:close/>
                    <a:moveTo>
                      <a:pt x="8983" y="0"/>
                    </a:moveTo>
                    <a:cubicBezTo>
                      <a:pt x="8883" y="0"/>
                      <a:pt x="8801" y="82"/>
                      <a:pt x="8801" y="183"/>
                    </a:cubicBezTo>
                    <a:lnTo>
                      <a:pt x="8801" y="3042"/>
                    </a:lnTo>
                    <a:cubicBezTo>
                      <a:pt x="8801" y="3141"/>
                      <a:pt x="8883" y="3223"/>
                      <a:pt x="8983" y="3223"/>
                    </a:cubicBezTo>
                    <a:cubicBezTo>
                      <a:pt x="9083" y="3223"/>
                      <a:pt x="9164" y="3141"/>
                      <a:pt x="9164" y="3042"/>
                    </a:cubicBezTo>
                    <a:lnTo>
                      <a:pt x="9164" y="183"/>
                    </a:lnTo>
                    <a:cubicBezTo>
                      <a:pt x="9164" y="82"/>
                      <a:pt x="9083" y="0"/>
                      <a:pt x="8983" y="0"/>
                    </a:cubicBezTo>
                    <a:close/>
                    <a:moveTo>
                      <a:pt x="11184" y="0"/>
                    </a:moveTo>
                    <a:cubicBezTo>
                      <a:pt x="11083" y="0"/>
                      <a:pt x="11001" y="82"/>
                      <a:pt x="11001" y="183"/>
                    </a:cubicBezTo>
                    <a:lnTo>
                      <a:pt x="11001" y="3042"/>
                    </a:lnTo>
                    <a:cubicBezTo>
                      <a:pt x="11001" y="3141"/>
                      <a:pt x="11083" y="3223"/>
                      <a:pt x="11184" y="3223"/>
                    </a:cubicBezTo>
                    <a:cubicBezTo>
                      <a:pt x="11283" y="3223"/>
                      <a:pt x="11365" y="3141"/>
                      <a:pt x="11365" y="3042"/>
                    </a:cubicBezTo>
                    <a:lnTo>
                      <a:pt x="11365" y="183"/>
                    </a:lnTo>
                    <a:cubicBezTo>
                      <a:pt x="11365" y="82"/>
                      <a:pt x="11283" y="0"/>
                      <a:pt x="11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74"/>
              <p:cNvSpPr/>
              <p:nvPr/>
            </p:nvSpPr>
            <p:spPr>
              <a:xfrm>
                <a:off x="8157507" y="4149277"/>
                <a:ext cx="3549" cy="394"/>
              </a:xfrm>
              <a:custGeom>
                <a:avLst/>
                <a:gdLst/>
                <a:ahLst/>
                <a:cxnLst/>
                <a:rect l="l" t="t" r="r" b="b"/>
                <a:pathLst>
                  <a:path w="54" h="6" extrusionOk="0">
                    <a:moveTo>
                      <a:pt x="3" y="0"/>
                    </a:moveTo>
                    <a:cubicBezTo>
                      <a:pt x="1" y="0"/>
                      <a:pt x="12" y="1"/>
                      <a:pt x="53" y="5"/>
                    </a:cubicBezTo>
                    <a:cubicBezTo>
                      <a:pt x="52" y="4"/>
                      <a:pt x="52" y="4"/>
                      <a:pt x="50" y="4"/>
                    </a:cubicBezTo>
                    <a:lnTo>
                      <a:pt x="49" y="4"/>
                    </a:lnTo>
                    <a:lnTo>
                      <a:pt x="15" y="1"/>
                    </a:lnTo>
                    <a:cubicBezTo>
                      <a:pt x="9" y="0"/>
                      <a:pt x="4" y="0"/>
                      <a:pt x="3"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0" name="Google Shape;5410;p74"/>
            <p:cNvGrpSpPr/>
            <p:nvPr/>
          </p:nvGrpSpPr>
          <p:grpSpPr>
            <a:xfrm>
              <a:off x="6336692" y="2605078"/>
              <a:ext cx="1852375" cy="788154"/>
              <a:chOff x="1895075" y="2324440"/>
              <a:chExt cx="3410744" cy="1451480"/>
            </a:xfrm>
          </p:grpSpPr>
          <p:sp>
            <p:nvSpPr>
              <p:cNvPr id="5411" name="Google Shape;5411;p74"/>
              <p:cNvSpPr/>
              <p:nvPr/>
            </p:nvSpPr>
            <p:spPr>
              <a:xfrm>
                <a:off x="2266434" y="3116176"/>
                <a:ext cx="2866084" cy="307734"/>
              </a:xfrm>
              <a:custGeom>
                <a:avLst/>
                <a:gdLst/>
                <a:ahLst/>
                <a:cxnLst/>
                <a:rect l="l" t="t" r="r" b="b"/>
                <a:pathLst>
                  <a:path w="132643" h="14242" extrusionOk="0">
                    <a:moveTo>
                      <a:pt x="117927" y="1"/>
                    </a:moveTo>
                    <a:cubicBezTo>
                      <a:pt x="109481" y="1"/>
                      <a:pt x="105587" y="5361"/>
                      <a:pt x="103802" y="10777"/>
                    </a:cubicBezTo>
                    <a:lnTo>
                      <a:pt x="104745" y="11087"/>
                    </a:lnTo>
                    <a:cubicBezTo>
                      <a:pt x="106633" y="5503"/>
                      <a:pt x="111914" y="1484"/>
                      <a:pt x="118134" y="1484"/>
                    </a:cubicBezTo>
                    <a:cubicBezTo>
                      <a:pt x="124601" y="1484"/>
                      <a:pt x="130054" y="5825"/>
                      <a:pt x="131735" y="11751"/>
                    </a:cubicBezTo>
                    <a:lnTo>
                      <a:pt x="132642" y="11489"/>
                    </a:lnTo>
                    <a:cubicBezTo>
                      <a:pt x="131075" y="6009"/>
                      <a:pt x="127241" y="27"/>
                      <a:pt x="117978" y="1"/>
                    </a:cubicBezTo>
                    <a:cubicBezTo>
                      <a:pt x="117961" y="1"/>
                      <a:pt x="117944" y="1"/>
                      <a:pt x="117927" y="1"/>
                    </a:cubicBezTo>
                    <a:close/>
                    <a:moveTo>
                      <a:pt x="14610" y="271"/>
                    </a:moveTo>
                    <a:cubicBezTo>
                      <a:pt x="4312" y="271"/>
                      <a:pt x="992" y="7867"/>
                      <a:pt x="1" y="14106"/>
                    </a:cubicBezTo>
                    <a:lnTo>
                      <a:pt x="910" y="14242"/>
                    </a:lnTo>
                    <a:cubicBezTo>
                      <a:pt x="1948" y="7461"/>
                      <a:pt x="7811" y="2260"/>
                      <a:pt x="14884" y="2260"/>
                    </a:cubicBezTo>
                    <a:cubicBezTo>
                      <a:pt x="21768" y="2260"/>
                      <a:pt x="27506" y="7187"/>
                      <a:pt x="28762" y="13701"/>
                    </a:cubicBezTo>
                    <a:lnTo>
                      <a:pt x="29447" y="13570"/>
                    </a:lnTo>
                    <a:cubicBezTo>
                      <a:pt x="28252" y="7479"/>
                      <a:pt x="24700" y="271"/>
                      <a:pt x="14610" y="2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74"/>
              <p:cNvSpPr/>
              <p:nvPr/>
            </p:nvSpPr>
            <p:spPr>
              <a:xfrm>
                <a:off x="2034629" y="2857580"/>
                <a:ext cx="3181013" cy="275128"/>
              </a:xfrm>
              <a:custGeom>
                <a:avLst/>
                <a:gdLst/>
                <a:ahLst/>
                <a:cxnLst/>
                <a:rect l="l" t="t" r="r" b="b"/>
                <a:pathLst>
                  <a:path w="147218" h="12733" extrusionOk="0">
                    <a:moveTo>
                      <a:pt x="138159" y="1"/>
                    </a:moveTo>
                    <a:cubicBezTo>
                      <a:pt x="138081" y="1"/>
                      <a:pt x="138008" y="3"/>
                      <a:pt x="137941" y="8"/>
                    </a:cubicBezTo>
                    <a:cubicBezTo>
                      <a:pt x="136327" y="135"/>
                      <a:pt x="139176" y="2845"/>
                      <a:pt x="139665" y="3708"/>
                    </a:cubicBezTo>
                    <a:cubicBezTo>
                      <a:pt x="140062" y="4411"/>
                      <a:pt x="143378" y="8137"/>
                      <a:pt x="144607" y="9508"/>
                    </a:cubicBezTo>
                    <a:cubicBezTo>
                      <a:pt x="144901" y="9834"/>
                      <a:pt x="145306" y="10035"/>
                      <a:pt x="145742" y="10074"/>
                    </a:cubicBezTo>
                    <a:lnTo>
                      <a:pt x="147217" y="10196"/>
                    </a:lnTo>
                    <a:cubicBezTo>
                      <a:pt x="147217" y="10196"/>
                      <a:pt x="145699" y="4184"/>
                      <a:pt x="144290" y="1282"/>
                    </a:cubicBezTo>
                    <a:cubicBezTo>
                      <a:pt x="144290" y="1282"/>
                      <a:pt x="139941" y="1"/>
                      <a:pt x="138159" y="1"/>
                    </a:cubicBezTo>
                    <a:close/>
                    <a:moveTo>
                      <a:pt x="7294" y="4589"/>
                    </a:moveTo>
                    <a:cubicBezTo>
                      <a:pt x="6136" y="4589"/>
                      <a:pt x="4424" y="5492"/>
                      <a:pt x="2905" y="7011"/>
                    </a:cubicBezTo>
                    <a:cubicBezTo>
                      <a:pt x="2735" y="7182"/>
                      <a:pt x="2579" y="7352"/>
                      <a:pt x="2426" y="7522"/>
                    </a:cubicBezTo>
                    <a:cubicBezTo>
                      <a:pt x="711" y="9450"/>
                      <a:pt x="0" y="11544"/>
                      <a:pt x="837" y="12382"/>
                    </a:cubicBezTo>
                    <a:cubicBezTo>
                      <a:pt x="1074" y="12620"/>
                      <a:pt x="1413" y="12733"/>
                      <a:pt x="1821" y="12733"/>
                    </a:cubicBezTo>
                    <a:cubicBezTo>
                      <a:pt x="2977" y="12733"/>
                      <a:pt x="4689" y="11829"/>
                      <a:pt x="6208" y="10310"/>
                    </a:cubicBezTo>
                    <a:cubicBezTo>
                      <a:pt x="7124" y="9394"/>
                      <a:pt x="7815" y="8412"/>
                      <a:pt x="8220" y="7522"/>
                    </a:cubicBezTo>
                    <a:cubicBezTo>
                      <a:pt x="8726" y="6409"/>
                      <a:pt x="8787" y="5445"/>
                      <a:pt x="8280" y="4939"/>
                    </a:cubicBezTo>
                    <a:cubicBezTo>
                      <a:pt x="8043" y="4701"/>
                      <a:pt x="7703" y="4589"/>
                      <a:pt x="7294" y="4589"/>
                    </a:cubicBez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74"/>
              <p:cNvSpPr/>
              <p:nvPr/>
            </p:nvSpPr>
            <p:spPr>
              <a:xfrm>
                <a:off x="2629366" y="2407181"/>
                <a:ext cx="2015677" cy="390620"/>
              </a:xfrm>
              <a:custGeom>
                <a:avLst/>
                <a:gdLst/>
                <a:ahLst/>
                <a:cxnLst/>
                <a:rect l="l" t="t" r="r" b="b"/>
                <a:pathLst>
                  <a:path w="93286" h="18078" extrusionOk="0">
                    <a:moveTo>
                      <a:pt x="68600" y="49"/>
                    </a:moveTo>
                    <a:lnTo>
                      <a:pt x="70990" y="14931"/>
                    </a:lnTo>
                    <a:cubicBezTo>
                      <a:pt x="70990" y="14931"/>
                      <a:pt x="70999" y="15010"/>
                      <a:pt x="71020" y="15162"/>
                    </a:cubicBezTo>
                    <a:lnTo>
                      <a:pt x="91384" y="14294"/>
                    </a:lnTo>
                    <a:cubicBezTo>
                      <a:pt x="91384" y="14294"/>
                      <a:pt x="93285" y="13796"/>
                      <a:pt x="91384" y="11437"/>
                    </a:cubicBezTo>
                    <a:cubicBezTo>
                      <a:pt x="89477" y="9075"/>
                      <a:pt x="85096" y="184"/>
                      <a:pt x="68600" y="49"/>
                    </a:cubicBezTo>
                    <a:close/>
                    <a:moveTo>
                      <a:pt x="61452" y="0"/>
                    </a:moveTo>
                    <a:cubicBezTo>
                      <a:pt x="47646" y="0"/>
                      <a:pt x="34677" y="1005"/>
                      <a:pt x="22649" y="10577"/>
                    </a:cubicBezTo>
                    <a:lnTo>
                      <a:pt x="22649" y="17230"/>
                    </a:lnTo>
                    <a:lnTo>
                      <a:pt x="65419" y="15403"/>
                    </a:lnTo>
                    <a:lnTo>
                      <a:pt x="64639" y="14"/>
                    </a:lnTo>
                    <a:cubicBezTo>
                      <a:pt x="63572" y="6"/>
                      <a:pt x="62509" y="0"/>
                      <a:pt x="61452" y="0"/>
                    </a:cubicBezTo>
                    <a:close/>
                    <a:moveTo>
                      <a:pt x="28678" y="2074"/>
                    </a:moveTo>
                    <a:cubicBezTo>
                      <a:pt x="18900" y="7261"/>
                      <a:pt x="6008" y="15615"/>
                      <a:pt x="0" y="17706"/>
                    </a:cubicBezTo>
                    <a:lnTo>
                      <a:pt x="0" y="17711"/>
                    </a:lnTo>
                    <a:lnTo>
                      <a:pt x="6496" y="18077"/>
                    </a:lnTo>
                    <a:lnTo>
                      <a:pt x="28678" y="207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74"/>
              <p:cNvSpPr/>
              <p:nvPr/>
            </p:nvSpPr>
            <p:spPr>
              <a:xfrm>
                <a:off x="2868345" y="2658149"/>
                <a:ext cx="174351" cy="146542"/>
              </a:xfrm>
              <a:custGeom>
                <a:avLst/>
                <a:gdLst/>
                <a:ahLst/>
                <a:cxnLst/>
                <a:rect l="l" t="t" r="r" b="b"/>
                <a:pathLst>
                  <a:path w="8069" h="6782" extrusionOk="0">
                    <a:moveTo>
                      <a:pt x="8068" y="1"/>
                    </a:moveTo>
                    <a:lnTo>
                      <a:pt x="8068" y="1"/>
                    </a:lnTo>
                    <a:cubicBezTo>
                      <a:pt x="7436" y="464"/>
                      <a:pt x="6820" y="921"/>
                      <a:pt x="6236" y="1363"/>
                    </a:cubicBezTo>
                    <a:cubicBezTo>
                      <a:pt x="3540" y="3400"/>
                      <a:pt x="1406" y="5162"/>
                      <a:pt x="276" y="6109"/>
                    </a:cubicBezTo>
                    <a:cubicBezTo>
                      <a:pt x="1" y="6342"/>
                      <a:pt x="170" y="6781"/>
                      <a:pt x="522" y="6781"/>
                    </a:cubicBezTo>
                    <a:cubicBezTo>
                      <a:pt x="527" y="6781"/>
                      <a:pt x="532" y="6781"/>
                      <a:pt x="537" y="6781"/>
                    </a:cubicBezTo>
                    <a:lnTo>
                      <a:pt x="6903" y="6515"/>
                    </a:lnTo>
                    <a:lnTo>
                      <a:pt x="6903" y="6511"/>
                    </a:lnTo>
                    <a:lnTo>
                      <a:pt x="80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74"/>
              <p:cNvSpPr/>
              <p:nvPr/>
            </p:nvSpPr>
            <p:spPr>
              <a:xfrm>
                <a:off x="3017515" y="2384535"/>
                <a:ext cx="1634910" cy="414367"/>
              </a:xfrm>
              <a:custGeom>
                <a:avLst/>
                <a:gdLst/>
                <a:ahLst/>
                <a:cxnLst/>
                <a:rect l="l" t="t" r="r" b="b"/>
                <a:pathLst>
                  <a:path w="75664" h="19177" extrusionOk="0">
                    <a:moveTo>
                      <a:pt x="43490" y="1048"/>
                    </a:moveTo>
                    <a:cubicBezTo>
                      <a:pt x="44548" y="1048"/>
                      <a:pt x="45610" y="1054"/>
                      <a:pt x="46677" y="1062"/>
                    </a:cubicBezTo>
                    <a:cubicBezTo>
                      <a:pt x="47990" y="1071"/>
                      <a:pt x="49307" y="1084"/>
                      <a:pt x="50638" y="1097"/>
                    </a:cubicBezTo>
                    <a:cubicBezTo>
                      <a:pt x="67135" y="1232"/>
                      <a:pt x="71515" y="10123"/>
                      <a:pt x="73422" y="12485"/>
                    </a:cubicBezTo>
                    <a:cubicBezTo>
                      <a:pt x="75325" y="14844"/>
                      <a:pt x="73422" y="15342"/>
                      <a:pt x="73422" y="15342"/>
                    </a:cubicBezTo>
                    <a:lnTo>
                      <a:pt x="53060" y="16210"/>
                    </a:lnTo>
                    <a:lnTo>
                      <a:pt x="47457" y="16451"/>
                    </a:lnTo>
                    <a:lnTo>
                      <a:pt x="4687" y="18278"/>
                    </a:lnTo>
                    <a:lnTo>
                      <a:pt x="4687" y="11625"/>
                    </a:lnTo>
                    <a:cubicBezTo>
                      <a:pt x="16715" y="2053"/>
                      <a:pt x="29685" y="1048"/>
                      <a:pt x="43490" y="1048"/>
                    </a:cubicBezTo>
                    <a:close/>
                    <a:moveTo>
                      <a:pt x="44703" y="0"/>
                    </a:moveTo>
                    <a:cubicBezTo>
                      <a:pt x="38246" y="0"/>
                      <a:pt x="28584" y="402"/>
                      <a:pt x="20690" y="2183"/>
                    </a:cubicBezTo>
                    <a:cubicBezTo>
                      <a:pt x="14590" y="3562"/>
                      <a:pt x="6955" y="8435"/>
                      <a:pt x="1165" y="12663"/>
                    </a:cubicBezTo>
                    <a:lnTo>
                      <a:pt x="0" y="19173"/>
                    </a:lnTo>
                    <a:lnTo>
                      <a:pt x="0" y="19177"/>
                    </a:lnTo>
                    <a:lnTo>
                      <a:pt x="53146" y="16944"/>
                    </a:lnTo>
                    <a:lnTo>
                      <a:pt x="74150" y="16062"/>
                    </a:lnTo>
                    <a:cubicBezTo>
                      <a:pt x="75093" y="16022"/>
                      <a:pt x="75664" y="15001"/>
                      <a:pt x="75211" y="14177"/>
                    </a:cubicBezTo>
                    <a:cubicBezTo>
                      <a:pt x="67518" y="207"/>
                      <a:pt x="56048" y="447"/>
                      <a:pt x="50778" y="141"/>
                    </a:cubicBezTo>
                    <a:cubicBezTo>
                      <a:pt x="49566" y="71"/>
                      <a:pt x="47418" y="0"/>
                      <a:pt x="44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74"/>
              <p:cNvSpPr/>
              <p:nvPr/>
            </p:nvSpPr>
            <p:spPr>
              <a:xfrm>
                <a:off x="4542713" y="2352705"/>
                <a:ext cx="456221" cy="377094"/>
              </a:xfrm>
              <a:custGeom>
                <a:avLst/>
                <a:gdLst/>
                <a:ahLst/>
                <a:cxnLst/>
                <a:rect l="l" t="t" r="r" b="b"/>
                <a:pathLst>
                  <a:path w="21114" h="17452" extrusionOk="0">
                    <a:moveTo>
                      <a:pt x="1" y="0"/>
                    </a:moveTo>
                    <a:lnTo>
                      <a:pt x="1" y="1903"/>
                    </a:lnTo>
                    <a:cubicBezTo>
                      <a:pt x="1" y="1903"/>
                      <a:pt x="9875" y="6103"/>
                      <a:pt x="17423" y="17452"/>
                    </a:cubicBezTo>
                    <a:lnTo>
                      <a:pt x="21113" y="17452"/>
                    </a:lnTo>
                    <a:cubicBezTo>
                      <a:pt x="17201" y="11946"/>
                      <a:pt x="9438" y="171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74"/>
              <p:cNvSpPr/>
              <p:nvPr/>
            </p:nvSpPr>
            <p:spPr>
              <a:xfrm>
                <a:off x="2924530" y="2750658"/>
                <a:ext cx="1284804" cy="703022"/>
              </a:xfrm>
              <a:custGeom>
                <a:avLst/>
                <a:gdLst/>
                <a:ahLst/>
                <a:cxnLst/>
                <a:rect l="l" t="t" r="r" b="b"/>
                <a:pathLst>
                  <a:path w="59461" h="32536" extrusionOk="0">
                    <a:moveTo>
                      <a:pt x="56202" y="8203"/>
                    </a:moveTo>
                    <a:cubicBezTo>
                      <a:pt x="56647" y="8203"/>
                      <a:pt x="57009" y="8566"/>
                      <a:pt x="57009" y="9010"/>
                    </a:cubicBezTo>
                    <a:cubicBezTo>
                      <a:pt x="57009" y="9450"/>
                      <a:pt x="56647" y="9812"/>
                      <a:pt x="56202" y="9812"/>
                    </a:cubicBezTo>
                    <a:lnTo>
                      <a:pt x="47035" y="9812"/>
                    </a:lnTo>
                    <a:cubicBezTo>
                      <a:pt x="46595" y="9812"/>
                      <a:pt x="46233" y="9451"/>
                      <a:pt x="46233" y="9010"/>
                    </a:cubicBezTo>
                    <a:cubicBezTo>
                      <a:pt x="46233" y="8566"/>
                      <a:pt x="46594" y="8203"/>
                      <a:pt x="47035" y="8203"/>
                    </a:cubicBezTo>
                    <a:close/>
                    <a:moveTo>
                      <a:pt x="57449" y="1"/>
                    </a:moveTo>
                    <a:lnTo>
                      <a:pt x="4303" y="2234"/>
                    </a:lnTo>
                    <a:cubicBezTo>
                      <a:pt x="4220" y="2545"/>
                      <a:pt x="1" y="18634"/>
                      <a:pt x="5333" y="32536"/>
                    </a:cubicBezTo>
                    <a:lnTo>
                      <a:pt x="47275" y="32536"/>
                    </a:lnTo>
                    <a:cubicBezTo>
                      <a:pt x="47275" y="32536"/>
                      <a:pt x="53418" y="32252"/>
                      <a:pt x="56445" y="26995"/>
                    </a:cubicBezTo>
                    <a:cubicBezTo>
                      <a:pt x="56786" y="26405"/>
                      <a:pt x="57083" y="25760"/>
                      <a:pt x="57331" y="25039"/>
                    </a:cubicBezTo>
                    <a:cubicBezTo>
                      <a:pt x="59461" y="18857"/>
                      <a:pt x="57912" y="3939"/>
                      <a:pt x="57449" y="1"/>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74"/>
              <p:cNvSpPr/>
              <p:nvPr/>
            </p:nvSpPr>
            <p:spPr>
              <a:xfrm>
                <a:off x="4026160" y="2407484"/>
                <a:ext cx="137942" cy="332518"/>
              </a:xfrm>
              <a:custGeom>
                <a:avLst/>
                <a:gdLst/>
                <a:ahLst/>
                <a:cxnLst/>
                <a:rect l="l" t="t" r="r" b="b"/>
                <a:pathLst>
                  <a:path w="6384" h="15389" extrusionOk="0">
                    <a:moveTo>
                      <a:pt x="1" y="0"/>
                    </a:moveTo>
                    <a:lnTo>
                      <a:pt x="781" y="15389"/>
                    </a:lnTo>
                    <a:lnTo>
                      <a:pt x="6384" y="15148"/>
                    </a:lnTo>
                    <a:cubicBezTo>
                      <a:pt x="6361" y="14996"/>
                      <a:pt x="6352" y="14917"/>
                      <a:pt x="6352" y="14917"/>
                    </a:cubicBezTo>
                    <a:lnTo>
                      <a:pt x="3962" y="35"/>
                    </a:lnTo>
                    <a:cubicBezTo>
                      <a:pt x="2631" y="22"/>
                      <a:pt x="1314" y="9"/>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74"/>
              <p:cNvSpPr/>
              <p:nvPr/>
            </p:nvSpPr>
            <p:spPr>
              <a:xfrm>
                <a:off x="2062354" y="2402751"/>
                <a:ext cx="3198429" cy="1154597"/>
              </a:xfrm>
              <a:custGeom>
                <a:avLst/>
                <a:gdLst/>
                <a:ahLst/>
                <a:cxnLst/>
                <a:rect l="l" t="t" r="r" b="b"/>
                <a:pathLst>
                  <a:path w="148024" h="53435" extrusionOk="0">
                    <a:moveTo>
                      <a:pt x="59485" y="1"/>
                    </a:moveTo>
                    <a:lnTo>
                      <a:pt x="59485" y="1"/>
                    </a:lnTo>
                    <a:cubicBezTo>
                      <a:pt x="58080" y="642"/>
                      <a:pt x="56540" y="1414"/>
                      <a:pt x="54917" y="2279"/>
                    </a:cubicBezTo>
                    <a:lnTo>
                      <a:pt x="32735" y="18282"/>
                    </a:lnTo>
                    <a:lnTo>
                      <a:pt x="26239" y="17916"/>
                    </a:lnTo>
                    <a:lnTo>
                      <a:pt x="26239" y="17911"/>
                    </a:lnTo>
                    <a:cubicBezTo>
                      <a:pt x="25349" y="18225"/>
                      <a:pt x="24607" y="18400"/>
                      <a:pt x="24054" y="18404"/>
                    </a:cubicBezTo>
                    <a:cubicBezTo>
                      <a:pt x="24054" y="18404"/>
                      <a:pt x="5597" y="20372"/>
                      <a:pt x="0" y="28570"/>
                    </a:cubicBezTo>
                    <a:lnTo>
                      <a:pt x="1143" y="28570"/>
                    </a:lnTo>
                    <a:cubicBezTo>
                      <a:pt x="1296" y="28400"/>
                      <a:pt x="1452" y="28229"/>
                      <a:pt x="1622" y="28059"/>
                    </a:cubicBezTo>
                    <a:cubicBezTo>
                      <a:pt x="3141" y="26540"/>
                      <a:pt x="4853" y="25637"/>
                      <a:pt x="6011" y="25637"/>
                    </a:cubicBezTo>
                    <a:cubicBezTo>
                      <a:pt x="6420" y="25637"/>
                      <a:pt x="6760" y="25749"/>
                      <a:pt x="6997" y="25987"/>
                    </a:cubicBezTo>
                    <a:cubicBezTo>
                      <a:pt x="7504" y="26493"/>
                      <a:pt x="7443" y="27457"/>
                      <a:pt x="6937" y="28570"/>
                    </a:cubicBezTo>
                    <a:lnTo>
                      <a:pt x="21836" y="26588"/>
                    </a:lnTo>
                    <a:cubicBezTo>
                      <a:pt x="23430" y="26380"/>
                      <a:pt x="24938" y="25764"/>
                      <a:pt x="26225" y="24804"/>
                    </a:cubicBezTo>
                    <a:lnTo>
                      <a:pt x="42919" y="12356"/>
                    </a:lnTo>
                    <a:lnTo>
                      <a:pt x="59485" y="1"/>
                    </a:lnTo>
                    <a:close/>
                    <a:moveTo>
                      <a:pt x="103037" y="44268"/>
                    </a:moveTo>
                    <a:cubicBezTo>
                      <a:pt x="103486" y="44268"/>
                      <a:pt x="103857" y="44635"/>
                      <a:pt x="103857" y="45084"/>
                    </a:cubicBezTo>
                    <a:cubicBezTo>
                      <a:pt x="103857" y="45534"/>
                      <a:pt x="103486" y="45903"/>
                      <a:pt x="103037" y="45903"/>
                    </a:cubicBezTo>
                    <a:lnTo>
                      <a:pt x="97413" y="45903"/>
                    </a:lnTo>
                    <a:cubicBezTo>
                      <a:pt x="96963" y="45903"/>
                      <a:pt x="96597" y="45534"/>
                      <a:pt x="96597" y="45084"/>
                    </a:cubicBezTo>
                    <a:cubicBezTo>
                      <a:pt x="96597" y="44635"/>
                      <a:pt x="96963" y="44268"/>
                      <a:pt x="97413" y="44268"/>
                    </a:cubicBezTo>
                    <a:close/>
                    <a:moveTo>
                      <a:pt x="128237" y="26706"/>
                    </a:moveTo>
                    <a:cubicBezTo>
                      <a:pt x="108456" y="26706"/>
                      <a:pt x="106641" y="43095"/>
                      <a:pt x="106641" y="43095"/>
                    </a:cubicBezTo>
                    <a:lnTo>
                      <a:pt x="96343" y="43095"/>
                    </a:lnTo>
                    <a:cubicBezTo>
                      <a:pt x="93316" y="48352"/>
                      <a:pt x="87173" y="48636"/>
                      <a:pt x="87173" y="48636"/>
                    </a:cubicBezTo>
                    <a:lnTo>
                      <a:pt x="41535" y="48636"/>
                    </a:lnTo>
                    <a:cubicBezTo>
                      <a:pt x="41609" y="50506"/>
                      <a:pt x="41474" y="51742"/>
                      <a:pt x="41474" y="51742"/>
                    </a:cubicBezTo>
                    <a:cubicBezTo>
                      <a:pt x="41474" y="51742"/>
                      <a:pt x="69750" y="51783"/>
                      <a:pt x="89300" y="51783"/>
                    </a:cubicBezTo>
                    <a:cubicBezTo>
                      <a:pt x="99076" y="51783"/>
                      <a:pt x="106669" y="51772"/>
                      <a:pt x="107456" y="51742"/>
                    </a:cubicBezTo>
                    <a:cubicBezTo>
                      <a:pt x="109816" y="51650"/>
                      <a:pt x="111199" y="47868"/>
                      <a:pt x="111199" y="47868"/>
                    </a:cubicBezTo>
                    <a:lnTo>
                      <a:pt x="111212" y="47868"/>
                    </a:lnTo>
                    <a:cubicBezTo>
                      <a:pt x="111401" y="41122"/>
                      <a:pt x="114009" y="31873"/>
                      <a:pt x="126759" y="31326"/>
                    </a:cubicBezTo>
                    <a:cubicBezTo>
                      <a:pt x="127131" y="31310"/>
                      <a:pt x="127495" y="31303"/>
                      <a:pt x="127851" y="31303"/>
                    </a:cubicBezTo>
                    <a:cubicBezTo>
                      <a:pt x="146811" y="31303"/>
                      <a:pt x="143125" y="53434"/>
                      <a:pt x="143125" y="53434"/>
                    </a:cubicBezTo>
                    <a:lnTo>
                      <a:pt x="143129" y="53430"/>
                    </a:lnTo>
                    <a:cubicBezTo>
                      <a:pt x="145175" y="51611"/>
                      <a:pt x="146413" y="49185"/>
                      <a:pt x="147138" y="46658"/>
                    </a:cubicBezTo>
                    <a:lnTo>
                      <a:pt x="147134" y="46658"/>
                    </a:lnTo>
                    <a:cubicBezTo>
                      <a:pt x="147134" y="46658"/>
                      <a:pt x="148024" y="26706"/>
                      <a:pt x="128237" y="267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74"/>
              <p:cNvSpPr/>
              <p:nvPr/>
            </p:nvSpPr>
            <p:spPr>
              <a:xfrm>
                <a:off x="1904151" y="2324440"/>
                <a:ext cx="3375956" cy="1258550"/>
              </a:xfrm>
              <a:custGeom>
                <a:avLst/>
                <a:gdLst/>
                <a:ahLst/>
                <a:cxnLst/>
                <a:rect l="l" t="t" r="r" b="b"/>
                <a:pathLst>
                  <a:path w="156240" h="58246" extrusionOk="0">
                    <a:moveTo>
                      <a:pt x="41789" y="29699"/>
                    </a:moveTo>
                    <a:cubicBezTo>
                      <a:pt x="42539" y="29699"/>
                      <a:pt x="43149" y="30074"/>
                      <a:pt x="43149" y="30536"/>
                    </a:cubicBezTo>
                    <a:cubicBezTo>
                      <a:pt x="43149" y="30999"/>
                      <a:pt x="42539" y="31374"/>
                      <a:pt x="41789" y="31374"/>
                    </a:cubicBezTo>
                    <a:cubicBezTo>
                      <a:pt x="41034" y="31374"/>
                      <a:pt x="40427" y="30999"/>
                      <a:pt x="40427" y="30536"/>
                    </a:cubicBezTo>
                    <a:cubicBezTo>
                      <a:pt x="40427" y="30074"/>
                      <a:pt x="41034" y="29699"/>
                      <a:pt x="41789" y="29699"/>
                    </a:cubicBezTo>
                    <a:close/>
                    <a:moveTo>
                      <a:pt x="7759" y="38673"/>
                    </a:moveTo>
                    <a:cubicBezTo>
                      <a:pt x="8346" y="38673"/>
                      <a:pt x="8886" y="38884"/>
                      <a:pt x="9249" y="39310"/>
                    </a:cubicBezTo>
                    <a:cubicBezTo>
                      <a:pt x="10017" y="40209"/>
                      <a:pt x="9720" y="41713"/>
                      <a:pt x="8591" y="42678"/>
                    </a:cubicBezTo>
                    <a:cubicBezTo>
                      <a:pt x="7999" y="43183"/>
                      <a:pt x="7296" y="43438"/>
                      <a:pt x="6651" y="43438"/>
                    </a:cubicBezTo>
                    <a:cubicBezTo>
                      <a:pt x="6064" y="43438"/>
                      <a:pt x="5525" y="43227"/>
                      <a:pt x="5161" y="42800"/>
                    </a:cubicBezTo>
                    <a:cubicBezTo>
                      <a:pt x="4393" y="41906"/>
                      <a:pt x="4690" y="40396"/>
                      <a:pt x="5820" y="39433"/>
                    </a:cubicBezTo>
                    <a:cubicBezTo>
                      <a:pt x="6411" y="38928"/>
                      <a:pt x="7114" y="38673"/>
                      <a:pt x="7759" y="38673"/>
                    </a:cubicBezTo>
                    <a:close/>
                    <a:moveTo>
                      <a:pt x="93813" y="0"/>
                    </a:moveTo>
                    <a:cubicBezTo>
                      <a:pt x="83966" y="0"/>
                      <a:pt x="74440" y="615"/>
                      <a:pt x="69219" y="2604"/>
                    </a:cubicBezTo>
                    <a:cubicBezTo>
                      <a:pt x="68472" y="2887"/>
                      <a:pt x="67670" y="3228"/>
                      <a:pt x="66814" y="3621"/>
                    </a:cubicBezTo>
                    <a:lnTo>
                      <a:pt x="66806" y="3625"/>
                    </a:lnTo>
                    <a:lnTo>
                      <a:pt x="50240" y="15980"/>
                    </a:lnTo>
                    <a:lnTo>
                      <a:pt x="33547" y="28429"/>
                    </a:lnTo>
                    <a:cubicBezTo>
                      <a:pt x="32260" y="29388"/>
                      <a:pt x="30751" y="30004"/>
                      <a:pt x="29157" y="30214"/>
                    </a:cubicBezTo>
                    <a:lnTo>
                      <a:pt x="14258" y="32194"/>
                    </a:lnTo>
                    <a:cubicBezTo>
                      <a:pt x="13853" y="33084"/>
                      <a:pt x="13162" y="34066"/>
                      <a:pt x="12246" y="34982"/>
                    </a:cubicBezTo>
                    <a:cubicBezTo>
                      <a:pt x="10727" y="36501"/>
                      <a:pt x="9015" y="37405"/>
                      <a:pt x="7859" y="37405"/>
                    </a:cubicBezTo>
                    <a:cubicBezTo>
                      <a:pt x="7451" y="37405"/>
                      <a:pt x="7112" y="37292"/>
                      <a:pt x="6875" y="37054"/>
                    </a:cubicBezTo>
                    <a:cubicBezTo>
                      <a:pt x="6038" y="36217"/>
                      <a:pt x="6749" y="34122"/>
                      <a:pt x="8464" y="32194"/>
                    </a:cubicBezTo>
                    <a:lnTo>
                      <a:pt x="7321" y="32194"/>
                    </a:lnTo>
                    <a:cubicBezTo>
                      <a:pt x="7321" y="32194"/>
                      <a:pt x="5781" y="33886"/>
                      <a:pt x="4480" y="34341"/>
                    </a:cubicBezTo>
                    <a:cubicBezTo>
                      <a:pt x="4480" y="34341"/>
                      <a:pt x="3752" y="35654"/>
                      <a:pt x="2875" y="37455"/>
                    </a:cubicBezTo>
                    <a:cubicBezTo>
                      <a:pt x="1998" y="39257"/>
                      <a:pt x="2360" y="42312"/>
                      <a:pt x="1391" y="42839"/>
                    </a:cubicBezTo>
                    <a:cubicBezTo>
                      <a:pt x="427" y="43371"/>
                      <a:pt x="365" y="44096"/>
                      <a:pt x="183" y="45445"/>
                    </a:cubicBezTo>
                    <a:cubicBezTo>
                      <a:pt x="0" y="46788"/>
                      <a:pt x="998" y="48345"/>
                      <a:pt x="998" y="48345"/>
                    </a:cubicBezTo>
                    <a:lnTo>
                      <a:pt x="4533" y="58096"/>
                    </a:lnTo>
                    <a:lnTo>
                      <a:pt x="4533" y="58101"/>
                    </a:lnTo>
                    <a:cubicBezTo>
                      <a:pt x="4981" y="58150"/>
                      <a:pt x="5462" y="58201"/>
                      <a:pt x="5959" y="58245"/>
                    </a:cubicBezTo>
                    <a:lnTo>
                      <a:pt x="5977" y="58245"/>
                    </a:lnTo>
                    <a:cubicBezTo>
                      <a:pt x="6030" y="58245"/>
                      <a:pt x="6083" y="58245"/>
                      <a:pt x="6136" y="58245"/>
                    </a:cubicBezTo>
                    <a:cubicBezTo>
                      <a:pt x="12394" y="58245"/>
                      <a:pt x="14127" y="55405"/>
                      <a:pt x="14127" y="55405"/>
                    </a:cubicBezTo>
                    <a:cubicBezTo>
                      <a:pt x="14127" y="55405"/>
                      <a:pt x="12765" y="34371"/>
                      <a:pt x="31915" y="34371"/>
                    </a:cubicBezTo>
                    <a:cubicBezTo>
                      <a:pt x="46418" y="34371"/>
                      <a:pt x="48634" y="46413"/>
                      <a:pt x="48856" y="52260"/>
                    </a:cubicBezTo>
                    <a:lnTo>
                      <a:pt x="52552" y="52260"/>
                    </a:lnTo>
                    <a:cubicBezTo>
                      <a:pt x="47220" y="38358"/>
                      <a:pt x="51439" y="22267"/>
                      <a:pt x="51522" y="21958"/>
                    </a:cubicBezTo>
                    <a:lnTo>
                      <a:pt x="51522" y="21958"/>
                    </a:lnTo>
                    <a:lnTo>
                      <a:pt x="45156" y="22224"/>
                    </a:lnTo>
                    <a:cubicBezTo>
                      <a:pt x="45151" y="22224"/>
                      <a:pt x="45146" y="22224"/>
                      <a:pt x="45141" y="22224"/>
                    </a:cubicBezTo>
                    <a:cubicBezTo>
                      <a:pt x="44789" y="22224"/>
                      <a:pt x="44620" y="21785"/>
                      <a:pt x="44895" y="21552"/>
                    </a:cubicBezTo>
                    <a:cubicBezTo>
                      <a:pt x="46025" y="20605"/>
                      <a:pt x="48159" y="18843"/>
                      <a:pt x="50855" y="16806"/>
                    </a:cubicBezTo>
                    <a:cubicBezTo>
                      <a:pt x="51439" y="16364"/>
                      <a:pt x="52055" y="15907"/>
                      <a:pt x="52687" y="15444"/>
                    </a:cubicBezTo>
                    <a:cubicBezTo>
                      <a:pt x="58477" y="11216"/>
                      <a:pt x="66112" y="6343"/>
                      <a:pt x="72212" y="4964"/>
                    </a:cubicBezTo>
                    <a:cubicBezTo>
                      <a:pt x="80102" y="3183"/>
                      <a:pt x="89758" y="2780"/>
                      <a:pt x="96215" y="2780"/>
                    </a:cubicBezTo>
                    <a:cubicBezTo>
                      <a:pt x="98935" y="2780"/>
                      <a:pt x="101087" y="2852"/>
                      <a:pt x="102300" y="2922"/>
                    </a:cubicBezTo>
                    <a:cubicBezTo>
                      <a:pt x="107570" y="3227"/>
                      <a:pt x="119040" y="2988"/>
                      <a:pt x="126733" y="16958"/>
                    </a:cubicBezTo>
                    <a:cubicBezTo>
                      <a:pt x="127186" y="17782"/>
                      <a:pt x="126615" y="18803"/>
                      <a:pt x="125672" y="18842"/>
                    </a:cubicBezTo>
                    <a:lnTo>
                      <a:pt x="104668" y="19723"/>
                    </a:lnTo>
                    <a:cubicBezTo>
                      <a:pt x="105131" y="23663"/>
                      <a:pt x="106680" y="38581"/>
                      <a:pt x="104550" y="44763"/>
                    </a:cubicBezTo>
                    <a:cubicBezTo>
                      <a:pt x="104302" y="45484"/>
                      <a:pt x="104005" y="46129"/>
                      <a:pt x="103664" y="46718"/>
                    </a:cubicBezTo>
                    <a:lnTo>
                      <a:pt x="113962" y="46718"/>
                    </a:lnTo>
                    <a:cubicBezTo>
                      <a:pt x="113962" y="46718"/>
                      <a:pt x="115777" y="30330"/>
                      <a:pt x="135559" y="30330"/>
                    </a:cubicBezTo>
                    <a:cubicBezTo>
                      <a:pt x="155345" y="30330"/>
                      <a:pt x="154455" y="50282"/>
                      <a:pt x="154455" y="50282"/>
                    </a:cubicBezTo>
                    <a:lnTo>
                      <a:pt x="154459" y="50282"/>
                    </a:lnTo>
                    <a:cubicBezTo>
                      <a:pt x="156239" y="44074"/>
                      <a:pt x="154935" y="37251"/>
                      <a:pt x="154935" y="37251"/>
                    </a:cubicBezTo>
                    <a:lnTo>
                      <a:pt x="154939" y="37251"/>
                    </a:lnTo>
                    <a:cubicBezTo>
                      <a:pt x="154294" y="35872"/>
                      <a:pt x="153622" y="34973"/>
                      <a:pt x="153255" y="34868"/>
                    </a:cubicBezTo>
                    <a:lnTo>
                      <a:pt x="151780" y="34746"/>
                    </a:lnTo>
                    <a:cubicBezTo>
                      <a:pt x="151344" y="34707"/>
                      <a:pt x="150939" y="34506"/>
                      <a:pt x="150645" y="34180"/>
                    </a:cubicBezTo>
                    <a:cubicBezTo>
                      <a:pt x="149416" y="32809"/>
                      <a:pt x="146100" y="29083"/>
                      <a:pt x="145703" y="28380"/>
                    </a:cubicBezTo>
                    <a:cubicBezTo>
                      <a:pt x="145214" y="27517"/>
                      <a:pt x="142365" y="24807"/>
                      <a:pt x="143979" y="24680"/>
                    </a:cubicBezTo>
                    <a:cubicBezTo>
                      <a:pt x="144046" y="24675"/>
                      <a:pt x="144119" y="24673"/>
                      <a:pt x="144197" y="24673"/>
                    </a:cubicBezTo>
                    <a:cubicBezTo>
                      <a:pt x="145979" y="24673"/>
                      <a:pt x="150328" y="25954"/>
                      <a:pt x="150328" y="25954"/>
                    </a:cubicBezTo>
                    <a:cubicBezTo>
                      <a:pt x="150105" y="25493"/>
                      <a:pt x="149882" y="25109"/>
                      <a:pt x="149673" y="24843"/>
                    </a:cubicBezTo>
                    <a:cubicBezTo>
                      <a:pt x="148129" y="22887"/>
                      <a:pt x="147631" y="24296"/>
                      <a:pt x="145589" y="22028"/>
                    </a:cubicBezTo>
                    <a:cubicBezTo>
                      <a:pt x="145152" y="21544"/>
                      <a:pt x="144341" y="20349"/>
                      <a:pt x="143215" y="18760"/>
                    </a:cubicBezTo>
                    <a:lnTo>
                      <a:pt x="139525" y="18760"/>
                    </a:lnTo>
                    <a:cubicBezTo>
                      <a:pt x="131977" y="7413"/>
                      <a:pt x="122103" y="3211"/>
                      <a:pt x="122103" y="3211"/>
                    </a:cubicBezTo>
                    <a:lnTo>
                      <a:pt x="122103" y="1308"/>
                    </a:lnTo>
                    <a:lnTo>
                      <a:pt x="122103" y="1304"/>
                    </a:lnTo>
                    <a:cubicBezTo>
                      <a:pt x="121562" y="1203"/>
                      <a:pt x="121017" y="1133"/>
                      <a:pt x="120463" y="1094"/>
                    </a:cubicBezTo>
                    <a:cubicBezTo>
                      <a:pt x="113967" y="624"/>
                      <a:pt x="103728" y="0"/>
                      <a:pt x="93813" y="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74"/>
              <p:cNvSpPr/>
              <p:nvPr/>
            </p:nvSpPr>
            <p:spPr>
              <a:xfrm>
                <a:off x="2392223" y="3257975"/>
                <a:ext cx="2622632" cy="408339"/>
              </a:xfrm>
              <a:custGeom>
                <a:avLst/>
                <a:gdLst/>
                <a:ahLst/>
                <a:cxnLst/>
                <a:rect l="l" t="t" r="r" b="b"/>
                <a:pathLst>
                  <a:path w="121376" h="18898" extrusionOk="0">
                    <a:moveTo>
                      <a:pt x="113252" y="743"/>
                    </a:moveTo>
                    <a:cubicBezTo>
                      <a:pt x="113971" y="743"/>
                      <a:pt x="114503" y="1414"/>
                      <a:pt x="114342" y="2113"/>
                    </a:cubicBezTo>
                    <a:lnTo>
                      <a:pt x="113165" y="7235"/>
                    </a:lnTo>
                    <a:cubicBezTo>
                      <a:pt x="113216" y="7257"/>
                      <a:pt x="113270" y="7278"/>
                      <a:pt x="113317" y="7300"/>
                    </a:cubicBezTo>
                    <a:lnTo>
                      <a:pt x="116127" y="2810"/>
                    </a:lnTo>
                    <a:cubicBezTo>
                      <a:pt x="116341" y="2465"/>
                      <a:pt x="116707" y="2284"/>
                      <a:pt x="117076" y="2284"/>
                    </a:cubicBezTo>
                    <a:cubicBezTo>
                      <a:pt x="117360" y="2284"/>
                      <a:pt x="117646" y="2391"/>
                      <a:pt x="117868" y="2613"/>
                    </a:cubicBezTo>
                    <a:lnTo>
                      <a:pt x="118941" y="3688"/>
                    </a:lnTo>
                    <a:cubicBezTo>
                      <a:pt x="119452" y="4194"/>
                      <a:pt x="119351" y="5044"/>
                      <a:pt x="118746" y="5423"/>
                    </a:cubicBezTo>
                    <a:lnTo>
                      <a:pt x="114256" y="8238"/>
                    </a:lnTo>
                    <a:cubicBezTo>
                      <a:pt x="114282" y="8286"/>
                      <a:pt x="114299" y="8342"/>
                      <a:pt x="114321" y="8400"/>
                    </a:cubicBezTo>
                    <a:lnTo>
                      <a:pt x="119482" y="7208"/>
                    </a:lnTo>
                    <a:cubicBezTo>
                      <a:pt x="119567" y="7188"/>
                      <a:pt x="119652" y="7179"/>
                      <a:pt x="119735" y="7179"/>
                    </a:cubicBezTo>
                    <a:cubicBezTo>
                      <a:pt x="120336" y="7179"/>
                      <a:pt x="120848" y="7666"/>
                      <a:pt x="120848" y="8299"/>
                    </a:cubicBezTo>
                    <a:lnTo>
                      <a:pt x="120848" y="9818"/>
                    </a:lnTo>
                    <a:cubicBezTo>
                      <a:pt x="120848" y="10449"/>
                      <a:pt x="120337" y="10937"/>
                      <a:pt x="119737" y="10937"/>
                    </a:cubicBezTo>
                    <a:cubicBezTo>
                      <a:pt x="119653" y="10937"/>
                      <a:pt x="119568" y="10928"/>
                      <a:pt x="119482" y="10908"/>
                    </a:cubicBezTo>
                    <a:lnTo>
                      <a:pt x="114299" y="9717"/>
                    </a:lnTo>
                    <a:cubicBezTo>
                      <a:pt x="114285" y="9760"/>
                      <a:pt x="114268" y="9796"/>
                      <a:pt x="114250" y="9835"/>
                    </a:cubicBezTo>
                    <a:lnTo>
                      <a:pt x="118776" y="12662"/>
                    </a:lnTo>
                    <a:cubicBezTo>
                      <a:pt x="119381" y="13046"/>
                      <a:pt x="119477" y="13893"/>
                      <a:pt x="118967" y="14404"/>
                    </a:cubicBezTo>
                    <a:lnTo>
                      <a:pt x="117894" y="15476"/>
                    </a:lnTo>
                    <a:cubicBezTo>
                      <a:pt x="117674" y="15697"/>
                      <a:pt x="117389" y="15804"/>
                      <a:pt x="117105" y="15804"/>
                    </a:cubicBezTo>
                    <a:cubicBezTo>
                      <a:pt x="116736" y="15804"/>
                      <a:pt x="116370" y="15623"/>
                      <a:pt x="116153" y="15275"/>
                    </a:cubicBezTo>
                    <a:lnTo>
                      <a:pt x="113326" y="10755"/>
                    </a:lnTo>
                    <a:cubicBezTo>
                      <a:pt x="113268" y="10786"/>
                      <a:pt x="113203" y="10813"/>
                      <a:pt x="113133" y="10835"/>
                    </a:cubicBezTo>
                    <a:lnTo>
                      <a:pt x="114342" y="16088"/>
                    </a:lnTo>
                    <a:cubicBezTo>
                      <a:pt x="114503" y="16789"/>
                      <a:pt x="113971" y="17457"/>
                      <a:pt x="113251" y="17457"/>
                    </a:cubicBezTo>
                    <a:lnTo>
                      <a:pt x="111738" y="17457"/>
                    </a:lnTo>
                    <a:cubicBezTo>
                      <a:pt x="111018" y="17457"/>
                      <a:pt x="110486" y="16789"/>
                      <a:pt x="110647" y="16088"/>
                    </a:cubicBezTo>
                    <a:lnTo>
                      <a:pt x="111860" y="10813"/>
                    </a:lnTo>
                    <a:cubicBezTo>
                      <a:pt x="111811" y="10799"/>
                      <a:pt x="111760" y="10777"/>
                      <a:pt x="111711" y="10755"/>
                    </a:cubicBezTo>
                    <a:lnTo>
                      <a:pt x="108862" y="15307"/>
                    </a:lnTo>
                    <a:cubicBezTo>
                      <a:pt x="108645" y="15652"/>
                      <a:pt x="108280" y="15832"/>
                      <a:pt x="107911" y="15832"/>
                    </a:cubicBezTo>
                    <a:cubicBezTo>
                      <a:pt x="107628" y="15832"/>
                      <a:pt x="107344" y="15726"/>
                      <a:pt x="107122" y="15507"/>
                    </a:cubicBezTo>
                    <a:lnTo>
                      <a:pt x="106048" y="14434"/>
                    </a:lnTo>
                    <a:cubicBezTo>
                      <a:pt x="105542" y="13923"/>
                      <a:pt x="105634" y="13072"/>
                      <a:pt x="106245" y="12692"/>
                    </a:cubicBezTo>
                    <a:lnTo>
                      <a:pt x="110799" y="9839"/>
                    </a:lnTo>
                    <a:cubicBezTo>
                      <a:pt x="110778" y="9796"/>
                      <a:pt x="110760" y="9752"/>
                      <a:pt x="110743" y="9704"/>
                    </a:cubicBezTo>
                    <a:lnTo>
                      <a:pt x="105507" y="10908"/>
                    </a:lnTo>
                    <a:cubicBezTo>
                      <a:pt x="105422" y="10927"/>
                      <a:pt x="105337" y="10937"/>
                      <a:pt x="105254" y="10937"/>
                    </a:cubicBezTo>
                    <a:cubicBezTo>
                      <a:pt x="104652" y="10937"/>
                      <a:pt x="104137" y="10449"/>
                      <a:pt x="104137" y="9818"/>
                    </a:cubicBezTo>
                    <a:lnTo>
                      <a:pt x="104137" y="8299"/>
                    </a:lnTo>
                    <a:cubicBezTo>
                      <a:pt x="104137" y="7666"/>
                      <a:pt x="104652" y="7179"/>
                      <a:pt x="105254" y="7179"/>
                    </a:cubicBezTo>
                    <a:cubicBezTo>
                      <a:pt x="105337" y="7179"/>
                      <a:pt x="105422" y="7188"/>
                      <a:pt x="105507" y="7208"/>
                    </a:cubicBezTo>
                    <a:lnTo>
                      <a:pt x="110721" y="8413"/>
                    </a:lnTo>
                    <a:cubicBezTo>
                      <a:pt x="110743" y="8347"/>
                      <a:pt x="110769" y="8282"/>
                      <a:pt x="110795" y="8225"/>
                    </a:cubicBezTo>
                    <a:lnTo>
                      <a:pt x="106275" y="5393"/>
                    </a:lnTo>
                    <a:cubicBezTo>
                      <a:pt x="105664" y="5014"/>
                      <a:pt x="105569" y="4167"/>
                      <a:pt x="106080" y="3657"/>
                    </a:cubicBezTo>
                    <a:lnTo>
                      <a:pt x="107152" y="2583"/>
                    </a:lnTo>
                    <a:cubicBezTo>
                      <a:pt x="107372" y="2362"/>
                      <a:pt x="107656" y="2255"/>
                      <a:pt x="107940" y="2255"/>
                    </a:cubicBezTo>
                    <a:cubicBezTo>
                      <a:pt x="108309" y="2255"/>
                      <a:pt x="108676" y="2437"/>
                      <a:pt x="108894" y="2780"/>
                    </a:cubicBezTo>
                    <a:lnTo>
                      <a:pt x="111721" y="7304"/>
                    </a:lnTo>
                    <a:cubicBezTo>
                      <a:pt x="111751" y="7287"/>
                      <a:pt x="111790" y="7270"/>
                      <a:pt x="111830" y="7257"/>
                    </a:cubicBezTo>
                    <a:lnTo>
                      <a:pt x="110647" y="2113"/>
                    </a:lnTo>
                    <a:cubicBezTo>
                      <a:pt x="110486" y="1414"/>
                      <a:pt x="111018" y="743"/>
                      <a:pt x="111738" y="743"/>
                    </a:cubicBezTo>
                    <a:close/>
                    <a:moveTo>
                      <a:pt x="112313" y="1"/>
                    </a:moveTo>
                    <a:cubicBezTo>
                      <a:pt x="107318" y="1"/>
                      <a:pt x="103257" y="4063"/>
                      <a:pt x="103257" y="9059"/>
                    </a:cubicBezTo>
                    <a:cubicBezTo>
                      <a:pt x="103257" y="14054"/>
                      <a:pt x="107318" y="18121"/>
                      <a:pt x="112313" y="18121"/>
                    </a:cubicBezTo>
                    <a:cubicBezTo>
                      <a:pt x="117309" y="18121"/>
                      <a:pt x="121376" y="14054"/>
                      <a:pt x="121376" y="9059"/>
                    </a:cubicBezTo>
                    <a:cubicBezTo>
                      <a:pt x="121376" y="4063"/>
                      <a:pt x="117309" y="1"/>
                      <a:pt x="112313" y="1"/>
                    </a:cubicBezTo>
                    <a:close/>
                    <a:moveTo>
                      <a:pt x="10001" y="1519"/>
                    </a:moveTo>
                    <a:cubicBezTo>
                      <a:pt x="10717" y="1519"/>
                      <a:pt x="11253" y="2191"/>
                      <a:pt x="11092" y="2890"/>
                    </a:cubicBezTo>
                    <a:lnTo>
                      <a:pt x="9913" y="8012"/>
                    </a:lnTo>
                    <a:cubicBezTo>
                      <a:pt x="9966" y="8033"/>
                      <a:pt x="10018" y="8051"/>
                      <a:pt x="10067" y="8076"/>
                    </a:cubicBezTo>
                    <a:lnTo>
                      <a:pt x="12877" y="3587"/>
                    </a:lnTo>
                    <a:cubicBezTo>
                      <a:pt x="13092" y="3241"/>
                      <a:pt x="13456" y="3060"/>
                      <a:pt x="13825" y="3060"/>
                    </a:cubicBezTo>
                    <a:cubicBezTo>
                      <a:pt x="14108" y="3060"/>
                      <a:pt x="14394" y="3166"/>
                      <a:pt x="14617" y="3386"/>
                    </a:cubicBezTo>
                    <a:lnTo>
                      <a:pt x="15691" y="4460"/>
                    </a:lnTo>
                    <a:cubicBezTo>
                      <a:pt x="16196" y="4970"/>
                      <a:pt x="16101" y="5820"/>
                      <a:pt x="15490" y="6200"/>
                    </a:cubicBezTo>
                    <a:lnTo>
                      <a:pt x="11000" y="9010"/>
                    </a:lnTo>
                    <a:cubicBezTo>
                      <a:pt x="11026" y="9063"/>
                      <a:pt x="11048" y="9119"/>
                      <a:pt x="11069" y="9172"/>
                    </a:cubicBezTo>
                    <a:lnTo>
                      <a:pt x="16227" y="7984"/>
                    </a:lnTo>
                    <a:cubicBezTo>
                      <a:pt x="16313" y="7965"/>
                      <a:pt x="16397" y="7956"/>
                      <a:pt x="16481" y="7956"/>
                    </a:cubicBezTo>
                    <a:cubicBezTo>
                      <a:pt x="17082" y="7956"/>
                      <a:pt x="17596" y="8443"/>
                      <a:pt x="17596" y="9076"/>
                    </a:cubicBezTo>
                    <a:lnTo>
                      <a:pt x="17596" y="10594"/>
                    </a:lnTo>
                    <a:cubicBezTo>
                      <a:pt x="17596" y="11226"/>
                      <a:pt x="17082" y="11714"/>
                      <a:pt x="16482" y="11714"/>
                    </a:cubicBezTo>
                    <a:cubicBezTo>
                      <a:pt x="16398" y="11714"/>
                      <a:pt x="16313" y="11704"/>
                      <a:pt x="16227" y="11684"/>
                    </a:cubicBezTo>
                    <a:lnTo>
                      <a:pt x="11048" y="10494"/>
                    </a:lnTo>
                    <a:cubicBezTo>
                      <a:pt x="11030" y="10537"/>
                      <a:pt x="11013" y="10573"/>
                      <a:pt x="10996" y="10612"/>
                    </a:cubicBezTo>
                    <a:lnTo>
                      <a:pt x="15520" y="13439"/>
                    </a:lnTo>
                    <a:cubicBezTo>
                      <a:pt x="16131" y="13823"/>
                      <a:pt x="16223" y="14668"/>
                      <a:pt x="15717" y="15174"/>
                    </a:cubicBezTo>
                    <a:lnTo>
                      <a:pt x="14643" y="16249"/>
                    </a:lnTo>
                    <a:cubicBezTo>
                      <a:pt x="14421" y="16471"/>
                      <a:pt x="14135" y="16578"/>
                      <a:pt x="13852" y="16578"/>
                    </a:cubicBezTo>
                    <a:cubicBezTo>
                      <a:pt x="13484" y="16578"/>
                      <a:pt x="13120" y="16397"/>
                      <a:pt x="12903" y="16052"/>
                    </a:cubicBezTo>
                    <a:lnTo>
                      <a:pt x="10074" y="11532"/>
                    </a:lnTo>
                    <a:cubicBezTo>
                      <a:pt x="10014" y="11562"/>
                      <a:pt x="9952" y="11584"/>
                      <a:pt x="9883" y="11611"/>
                    </a:cubicBezTo>
                    <a:lnTo>
                      <a:pt x="11091" y="16864"/>
                    </a:lnTo>
                    <a:cubicBezTo>
                      <a:pt x="11253" y="17562"/>
                      <a:pt x="10717" y="18233"/>
                      <a:pt x="10001" y="18233"/>
                    </a:cubicBezTo>
                    <a:lnTo>
                      <a:pt x="8482" y="18233"/>
                    </a:lnTo>
                    <a:cubicBezTo>
                      <a:pt x="7762" y="18233"/>
                      <a:pt x="7230" y="17562"/>
                      <a:pt x="7392" y="16864"/>
                    </a:cubicBezTo>
                    <a:lnTo>
                      <a:pt x="8609" y="11588"/>
                    </a:lnTo>
                    <a:cubicBezTo>
                      <a:pt x="8557" y="11571"/>
                      <a:pt x="8508" y="11554"/>
                      <a:pt x="8461" y="11528"/>
                    </a:cubicBezTo>
                    <a:lnTo>
                      <a:pt x="5612" y="16083"/>
                    </a:lnTo>
                    <a:cubicBezTo>
                      <a:pt x="5395" y="16428"/>
                      <a:pt x="5029" y="16608"/>
                      <a:pt x="4661" y="16608"/>
                    </a:cubicBezTo>
                    <a:cubicBezTo>
                      <a:pt x="4377" y="16608"/>
                      <a:pt x="4091" y="16501"/>
                      <a:pt x="3871" y="16279"/>
                    </a:cubicBezTo>
                    <a:lnTo>
                      <a:pt x="2798" y="15206"/>
                    </a:lnTo>
                    <a:cubicBezTo>
                      <a:pt x="2287" y="14700"/>
                      <a:pt x="2382" y="13849"/>
                      <a:pt x="2993" y="13469"/>
                    </a:cubicBezTo>
                    <a:lnTo>
                      <a:pt x="7549" y="10616"/>
                    </a:lnTo>
                    <a:cubicBezTo>
                      <a:pt x="7523" y="10573"/>
                      <a:pt x="7509" y="10524"/>
                      <a:pt x="7492" y="10481"/>
                    </a:cubicBezTo>
                    <a:lnTo>
                      <a:pt x="2251" y="11684"/>
                    </a:lnTo>
                    <a:cubicBezTo>
                      <a:pt x="2167" y="11704"/>
                      <a:pt x="2082" y="11713"/>
                      <a:pt x="2000" y="11713"/>
                    </a:cubicBezTo>
                    <a:cubicBezTo>
                      <a:pt x="1402" y="11713"/>
                      <a:pt x="887" y="11226"/>
                      <a:pt x="887" y="10594"/>
                    </a:cubicBezTo>
                    <a:lnTo>
                      <a:pt x="887" y="9076"/>
                    </a:lnTo>
                    <a:cubicBezTo>
                      <a:pt x="887" y="8443"/>
                      <a:pt x="1402" y="7956"/>
                      <a:pt x="2000" y="7956"/>
                    </a:cubicBezTo>
                    <a:cubicBezTo>
                      <a:pt x="2082" y="7956"/>
                      <a:pt x="2167" y="7965"/>
                      <a:pt x="2251" y="7984"/>
                    </a:cubicBezTo>
                    <a:lnTo>
                      <a:pt x="7470" y="9185"/>
                    </a:lnTo>
                    <a:cubicBezTo>
                      <a:pt x="7492" y="9123"/>
                      <a:pt x="7519" y="9059"/>
                      <a:pt x="7545" y="9001"/>
                    </a:cubicBezTo>
                    <a:lnTo>
                      <a:pt x="3019" y="6170"/>
                    </a:lnTo>
                    <a:cubicBezTo>
                      <a:pt x="2414" y="5790"/>
                      <a:pt x="2318" y="4944"/>
                      <a:pt x="2828" y="4434"/>
                    </a:cubicBezTo>
                    <a:lnTo>
                      <a:pt x="3901" y="3360"/>
                    </a:lnTo>
                    <a:cubicBezTo>
                      <a:pt x="4121" y="3138"/>
                      <a:pt x="4406" y="3031"/>
                      <a:pt x="4690" y="3031"/>
                    </a:cubicBezTo>
                    <a:cubicBezTo>
                      <a:pt x="5058" y="3031"/>
                      <a:pt x="5423" y="3211"/>
                      <a:pt x="5638" y="3557"/>
                    </a:cubicBezTo>
                    <a:lnTo>
                      <a:pt x="8465" y="8081"/>
                    </a:lnTo>
                    <a:cubicBezTo>
                      <a:pt x="8500" y="8064"/>
                      <a:pt x="8540" y="8046"/>
                      <a:pt x="8579" y="8033"/>
                    </a:cubicBezTo>
                    <a:lnTo>
                      <a:pt x="7392" y="2890"/>
                    </a:lnTo>
                    <a:cubicBezTo>
                      <a:pt x="7230" y="2191"/>
                      <a:pt x="7763" y="1519"/>
                      <a:pt x="8482" y="1519"/>
                    </a:cubicBezTo>
                    <a:close/>
                    <a:moveTo>
                      <a:pt x="9063" y="773"/>
                    </a:moveTo>
                    <a:cubicBezTo>
                      <a:pt x="4068" y="773"/>
                      <a:pt x="1" y="4840"/>
                      <a:pt x="1" y="9835"/>
                    </a:cubicBezTo>
                    <a:cubicBezTo>
                      <a:pt x="1" y="14831"/>
                      <a:pt x="4068" y="18897"/>
                      <a:pt x="9063" y="18897"/>
                    </a:cubicBezTo>
                    <a:cubicBezTo>
                      <a:pt x="14059" y="18897"/>
                      <a:pt x="18126" y="14831"/>
                      <a:pt x="18126" y="9835"/>
                    </a:cubicBezTo>
                    <a:cubicBezTo>
                      <a:pt x="18126" y="4840"/>
                      <a:pt x="14059" y="773"/>
                      <a:pt x="9063" y="773"/>
                    </a:cubicBez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74"/>
              <p:cNvSpPr/>
              <p:nvPr/>
            </p:nvSpPr>
            <p:spPr>
              <a:xfrm>
                <a:off x="2355941" y="3221585"/>
                <a:ext cx="2695298" cy="481005"/>
              </a:xfrm>
              <a:custGeom>
                <a:avLst/>
                <a:gdLst/>
                <a:ahLst/>
                <a:cxnLst/>
                <a:rect l="l" t="t" r="r" b="b"/>
                <a:pathLst>
                  <a:path w="124739" h="22261" extrusionOk="0">
                    <a:moveTo>
                      <a:pt x="114202" y="8810"/>
                    </a:moveTo>
                    <a:cubicBezTo>
                      <a:pt x="113958" y="8810"/>
                      <a:pt x="113722" y="8857"/>
                      <a:pt x="113508" y="8941"/>
                    </a:cubicBezTo>
                    <a:cubicBezTo>
                      <a:pt x="113469" y="8954"/>
                      <a:pt x="113430" y="8971"/>
                      <a:pt x="113400" y="8988"/>
                    </a:cubicBezTo>
                    <a:cubicBezTo>
                      <a:pt x="112989" y="9177"/>
                      <a:pt x="112667" y="9503"/>
                      <a:pt x="112474" y="9909"/>
                    </a:cubicBezTo>
                    <a:cubicBezTo>
                      <a:pt x="112448" y="9966"/>
                      <a:pt x="112422" y="10031"/>
                      <a:pt x="112400" y="10097"/>
                    </a:cubicBezTo>
                    <a:cubicBezTo>
                      <a:pt x="112334" y="10288"/>
                      <a:pt x="112300" y="10494"/>
                      <a:pt x="112300" y="10717"/>
                    </a:cubicBezTo>
                    <a:cubicBezTo>
                      <a:pt x="112300" y="10953"/>
                      <a:pt x="112343" y="11178"/>
                      <a:pt x="112422" y="11388"/>
                    </a:cubicBezTo>
                    <a:cubicBezTo>
                      <a:pt x="112439" y="11436"/>
                      <a:pt x="112457" y="11480"/>
                      <a:pt x="112480" y="11523"/>
                    </a:cubicBezTo>
                    <a:cubicBezTo>
                      <a:pt x="112667" y="11925"/>
                      <a:pt x="112990" y="12248"/>
                      <a:pt x="113391" y="12439"/>
                    </a:cubicBezTo>
                    <a:cubicBezTo>
                      <a:pt x="113439" y="12461"/>
                      <a:pt x="113490" y="12483"/>
                      <a:pt x="113539" y="12497"/>
                    </a:cubicBezTo>
                    <a:cubicBezTo>
                      <a:pt x="113744" y="12579"/>
                      <a:pt x="113971" y="12619"/>
                      <a:pt x="114202" y="12619"/>
                    </a:cubicBezTo>
                    <a:cubicBezTo>
                      <a:pt x="114415" y="12619"/>
                      <a:pt x="114625" y="12583"/>
                      <a:pt x="114813" y="12519"/>
                    </a:cubicBezTo>
                    <a:cubicBezTo>
                      <a:pt x="114882" y="12497"/>
                      <a:pt x="114949" y="12470"/>
                      <a:pt x="115005" y="12439"/>
                    </a:cubicBezTo>
                    <a:cubicBezTo>
                      <a:pt x="115415" y="12253"/>
                      <a:pt x="115742" y="11925"/>
                      <a:pt x="115929" y="11519"/>
                    </a:cubicBezTo>
                    <a:cubicBezTo>
                      <a:pt x="115947" y="11480"/>
                      <a:pt x="115965" y="11444"/>
                      <a:pt x="115978" y="11401"/>
                    </a:cubicBezTo>
                    <a:cubicBezTo>
                      <a:pt x="116065" y="11187"/>
                      <a:pt x="116109" y="10957"/>
                      <a:pt x="116109" y="10717"/>
                    </a:cubicBezTo>
                    <a:cubicBezTo>
                      <a:pt x="116109" y="10494"/>
                      <a:pt x="116069" y="10280"/>
                      <a:pt x="116000" y="10084"/>
                    </a:cubicBezTo>
                    <a:cubicBezTo>
                      <a:pt x="115978" y="10026"/>
                      <a:pt x="115961" y="9970"/>
                      <a:pt x="115935" y="9922"/>
                    </a:cubicBezTo>
                    <a:cubicBezTo>
                      <a:pt x="115742" y="9507"/>
                      <a:pt x="115410" y="9172"/>
                      <a:pt x="114996" y="8984"/>
                    </a:cubicBezTo>
                    <a:cubicBezTo>
                      <a:pt x="114949" y="8962"/>
                      <a:pt x="114895" y="8941"/>
                      <a:pt x="114844" y="8919"/>
                    </a:cubicBezTo>
                    <a:cubicBezTo>
                      <a:pt x="114647" y="8849"/>
                      <a:pt x="114430" y="8810"/>
                      <a:pt x="114202" y="8810"/>
                    </a:cubicBezTo>
                    <a:close/>
                    <a:moveTo>
                      <a:pt x="10951" y="9586"/>
                    </a:moveTo>
                    <a:cubicBezTo>
                      <a:pt x="10702" y="9586"/>
                      <a:pt x="10468" y="9630"/>
                      <a:pt x="10258" y="9717"/>
                    </a:cubicBezTo>
                    <a:cubicBezTo>
                      <a:pt x="10219" y="9730"/>
                      <a:pt x="10179" y="9748"/>
                      <a:pt x="10144" y="9765"/>
                    </a:cubicBezTo>
                    <a:cubicBezTo>
                      <a:pt x="9739" y="9953"/>
                      <a:pt x="9411" y="10280"/>
                      <a:pt x="9224" y="10685"/>
                    </a:cubicBezTo>
                    <a:cubicBezTo>
                      <a:pt x="9198" y="10743"/>
                      <a:pt x="9172" y="10807"/>
                      <a:pt x="9149" y="10869"/>
                    </a:cubicBezTo>
                    <a:cubicBezTo>
                      <a:pt x="9084" y="11060"/>
                      <a:pt x="9044" y="11270"/>
                      <a:pt x="9044" y="11489"/>
                    </a:cubicBezTo>
                    <a:cubicBezTo>
                      <a:pt x="9044" y="11729"/>
                      <a:pt x="9089" y="11955"/>
                      <a:pt x="9171" y="12165"/>
                    </a:cubicBezTo>
                    <a:cubicBezTo>
                      <a:pt x="9189" y="12208"/>
                      <a:pt x="9202" y="12257"/>
                      <a:pt x="9228" y="12300"/>
                    </a:cubicBezTo>
                    <a:cubicBezTo>
                      <a:pt x="9415" y="12701"/>
                      <a:pt x="9739" y="13025"/>
                      <a:pt x="10140" y="13212"/>
                    </a:cubicBezTo>
                    <a:cubicBezTo>
                      <a:pt x="10187" y="13238"/>
                      <a:pt x="10236" y="13255"/>
                      <a:pt x="10288" y="13273"/>
                    </a:cubicBezTo>
                    <a:cubicBezTo>
                      <a:pt x="10493" y="13355"/>
                      <a:pt x="10721" y="13396"/>
                      <a:pt x="10951" y="13396"/>
                    </a:cubicBezTo>
                    <a:cubicBezTo>
                      <a:pt x="11165" y="13396"/>
                      <a:pt x="11371" y="13355"/>
                      <a:pt x="11562" y="13295"/>
                    </a:cubicBezTo>
                    <a:cubicBezTo>
                      <a:pt x="11632" y="13269"/>
                      <a:pt x="11693" y="13246"/>
                      <a:pt x="11755" y="13216"/>
                    </a:cubicBezTo>
                    <a:cubicBezTo>
                      <a:pt x="12160" y="13029"/>
                      <a:pt x="12487" y="12701"/>
                      <a:pt x="12675" y="12296"/>
                    </a:cubicBezTo>
                    <a:cubicBezTo>
                      <a:pt x="12692" y="12257"/>
                      <a:pt x="12709" y="12221"/>
                      <a:pt x="12727" y="12178"/>
                    </a:cubicBezTo>
                    <a:cubicBezTo>
                      <a:pt x="12810" y="11963"/>
                      <a:pt x="12853" y="11732"/>
                      <a:pt x="12853" y="11489"/>
                    </a:cubicBezTo>
                    <a:cubicBezTo>
                      <a:pt x="12853" y="11266"/>
                      <a:pt x="12819" y="11056"/>
                      <a:pt x="12748" y="10856"/>
                    </a:cubicBezTo>
                    <a:cubicBezTo>
                      <a:pt x="12727" y="10803"/>
                      <a:pt x="12705" y="10747"/>
                      <a:pt x="12679" y="10694"/>
                    </a:cubicBezTo>
                    <a:cubicBezTo>
                      <a:pt x="12491" y="10280"/>
                      <a:pt x="12160" y="9949"/>
                      <a:pt x="11746" y="9760"/>
                    </a:cubicBezTo>
                    <a:cubicBezTo>
                      <a:pt x="11697" y="9735"/>
                      <a:pt x="11645" y="9717"/>
                      <a:pt x="11592" y="9696"/>
                    </a:cubicBezTo>
                    <a:cubicBezTo>
                      <a:pt x="11397" y="9625"/>
                      <a:pt x="11174" y="9586"/>
                      <a:pt x="10951" y="9586"/>
                    </a:cubicBezTo>
                    <a:close/>
                    <a:moveTo>
                      <a:pt x="113992" y="1685"/>
                    </a:moveTo>
                    <a:cubicBezTo>
                      <a:pt x="118988" y="1685"/>
                      <a:pt x="123055" y="5747"/>
                      <a:pt x="123055" y="10743"/>
                    </a:cubicBezTo>
                    <a:cubicBezTo>
                      <a:pt x="123055" y="15738"/>
                      <a:pt x="118988" y="19805"/>
                      <a:pt x="113992" y="19805"/>
                    </a:cubicBezTo>
                    <a:cubicBezTo>
                      <a:pt x="108997" y="19805"/>
                      <a:pt x="104936" y="15738"/>
                      <a:pt x="104936" y="10743"/>
                    </a:cubicBezTo>
                    <a:cubicBezTo>
                      <a:pt x="104936" y="5747"/>
                      <a:pt x="108997" y="1685"/>
                      <a:pt x="113992" y="1685"/>
                    </a:cubicBezTo>
                    <a:close/>
                    <a:moveTo>
                      <a:pt x="10742" y="2457"/>
                    </a:moveTo>
                    <a:cubicBezTo>
                      <a:pt x="15738" y="2457"/>
                      <a:pt x="19805" y="6524"/>
                      <a:pt x="19805" y="11519"/>
                    </a:cubicBezTo>
                    <a:cubicBezTo>
                      <a:pt x="19805" y="16515"/>
                      <a:pt x="15738" y="20580"/>
                      <a:pt x="10742" y="20580"/>
                    </a:cubicBezTo>
                    <a:cubicBezTo>
                      <a:pt x="5747" y="20580"/>
                      <a:pt x="1680" y="16515"/>
                      <a:pt x="1680" y="11519"/>
                    </a:cubicBezTo>
                    <a:cubicBezTo>
                      <a:pt x="1680" y="6524"/>
                      <a:pt x="5747" y="2457"/>
                      <a:pt x="10742" y="2457"/>
                    </a:cubicBezTo>
                    <a:close/>
                    <a:moveTo>
                      <a:pt x="113992" y="1"/>
                    </a:moveTo>
                    <a:cubicBezTo>
                      <a:pt x="108072" y="1"/>
                      <a:pt x="103250" y="4822"/>
                      <a:pt x="103252" y="10743"/>
                    </a:cubicBezTo>
                    <a:cubicBezTo>
                      <a:pt x="103252" y="16667"/>
                      <a:pt x="108072" y="21489"/>
                      <a:pt x="113992" y="21489"/>
                    </a:cubicBezTo>
                    <a:cubicBezTo>
                      <a:pt x="119918" y="21489"/>
                      <a:pt x="124739" y="16667"/>
                      <a:pt x="124739" y="10743"/>
                    </a:cubicBezTo>
                    <a:cubicBezTo>
                      <a:pt x="124739" y="4822"/>
                      <a:pt x="119918" y="1"/>
                      <a:pt x="113992" y="1"/>
                    </a:cubicBezTo>
                    <a:close/>
                    <a:moveTo>
                      <a:pt x="10742" y="777"/>
                    </a:moveTo>
                    <a:cubicBezTo>
                      <a:pt x="4816" y="777"/>
                      <a:pt x="0" y="5595"/>
                      <a:pt x="0" y="11519"/>
                    </a:cubicBezTo>
                    <a:cubicBezTo>
                      <a:pt x="0" y="17444"/>
                      <a:pt x="4818" y="22261"/>
                      <a:pt x="10742" y="22261"/>
                    </a:cubicBezTo>
                    <a:cubicBezTo>
                      <a:pt x="16667" y="22261"/>
                      <a:pt x="21484" y="17444"/>
                      <a:pt x="21484" y="11519"/>
                    </a:cubicBezTo>
                    <a:cubicBezTo>
                      <a:pt x="21484" y="5595"/>
                      <a:pt x="16667" y="777"/>
                      <a:pt x="10742" y="7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74"/>
              <p:cNvSpPr/>
              <p:nvPr/>
            </p:nvSpPr>
            <p:spPr>
              <a:xfrm>
                <a:off x="1895075" y="3067145"/>
                <a:ext cx="3410744" cy="568061"/>
              </a:xfrm>
              <a:custGeom>
                <a:avLst/>
                <a:gdLst/>
                <a:ahLst/>
                <a:cxnLst/>
                <a:rect l="l" t="t" r="r" b="b"/>
                <a:pathLst>
                  <a:path w="157850" h="26290" extrusionOk="0">
                    <a:moveTo>
                      <a:pt x="155355" y="2881"/>
                    </a:moveTo>
                    <a:cubicBezTo>
                      <a:pt x="155355" y="2881"/>
                      <a:pt x="156659" y="9704"/>
                      <a:pt x="154879" y="15912"/>
                    </a:cubicBezTo>
                    <a:cubicBezTo>
                      <a:pt x="154154" y="18439"/>
                      <a:pt x="152916" y="20865"/>
                      <a:pt x="150870" y="22684"/>
                    </a:cubicBezTo>
                    <a:cubicBezTo>
                      <a:pt x="151070" y="22606"/>
                      <a:pt x="157492" y="19932"/>
                      <a:pt x="157672" y="17697"/>
                    </a:cubicBezTo>
                    <a:cubicBezTo>
                      <a:pt x="157850" y="15429"/>
                      <a:pt x="156170" y="17199"/>
                      <a:pt x="156899" y="11798"/>
                    </a:cubicBezTo>
                    <a:cubicBezTo>
                      <a:pt x="157344" y="8478"/>
                      <a:pt x="156385" y="5076"/>
                      <a:pt x="155359" y="2881"/>
                    </a:cubicBezTo>
                    <a:close/>
                    <a:moveTo>
                      <a:pt x="32335" y="1"/>
                    </a:moveTo>
                    <a:cubicBezTo>
                      <a:pt x="13185" y="1"/>
                      <a:pt x="14547" y="21035"/>
                      <a:pt x="14547" y="21035"/>
                    </a:cubicBezTo>
                    <a:cubicBezTo>
                      <a:pt x="14547" y="21035"/>
                      <a:pt x="12813" y="23877"/>
                      <a:pt x="6552" y="23877"/>
                    </a:cubicBezTo>
                    <a:cubicBezTo>
                      <a:pt x="6500" y="23877"/>
                      <a:pt x="6449" y="23876"/>
                      <a:pt x="6397" y="23876"/>
                    </a:cubicBezTo>
                    <a:lnTo>
                      <a:pt x="6379" y="23876"/>
                    </a:lnTo>
                    <a:cubicBezTo>
                      <a:pt x="5882" y="23831"/>
                      <a:pt x="5401" y="23780"/>
                      <a:pt x="4953" y="23732"/>
                    </a:cubicBezTo>
                    <a:lnTo>
                      <a:pt x="4953" y="23728"/>
                    </a:lnTo>
                    <a:lnTo>
                      <a:pt x="1418" y="13975"/>
                    </a:lnTo>
                    <a:cubicBezTo>
                      <a:pt x="1418" y="13975"/>
                      <a:pt x="0" y="19556"/>
                      <a:pt x="581" y="22810"/>
                    </a:cubicBezTo>
                    <a:cubicBezTo>
                      <a:pt x="581" y="22810"/>
                      <a:pt x="995" y="23235"/>
                      <a:pt x="2295" y="23265"/>
                    </a:cubicBezTo>
                    <a:cubicBezTo>
                      <a:pt x="2295" y="23265"/>
                      <a:pt x="2810" y="25970"/>
                      <a:pt x="3657" y="26135"/>
                    </a:cubicBezTo>
                    <a:cubicBezTo>
                      <a:pt x="4364" y="26278"/>
                      <a:pt x="12988" y="26289"/>
                      <a:pt x="15863" y="26289"/>
                    </a:cubicBezTo>
                    <a:cubicBezTo>
                      <a:pt x="16443" y="26289"/>
                      <a:pt x="16789" y="26289"/>
                      <a:pt x="16789" y="26289"/>
                    </a:cubicBezTo>
                    <a:lnTo>
                      <a:pt x="16937" y="24412"/>
                    </a:lnTo>
                    <a:cubicBezTo>
                      <a:pt x="16937" y="24412"/>
                      <a:pt x="16497" y="20721"/>
                      <a:pt x="17186" y="16375"/>
                    </a:cubicBezTo>
                    <a:cubicBezTo>
                      <a:pt x="18177" y="10136"/>
                      <a:pt x="21497" y="2540"/>
                      <a:pt x="31795" y="2540"/>
                    </a:cubicBezTo>
                    <a:cubicBezTo>
                      <a:pt x="41885" y="2540"/>
                      <a:pt x="45437" y="9748"/>
                      <a:pt x="46632" y="15839"/>
                    </a:cubicBezTo>
                    <a:cubicBezTo>
                      <a:pt x="47509" y="20290"/>
                      <a:pt x="47129" y="24142"/>
                      <a:pt x="47129" y="24142"/>
                    </a:cubicBezTo>
                    <a:lnTo>
                      <a:pt x="119552" y="24142"/>
                    </a:lnTo>
                    <a:cubicBezTo>
                      <a:pt x="119552" y="24142"/>
                      <a:pt x="119172" y="18565"/>
                      <a:pt x="120987" y="13046"/>
                    </a:cubicBezTo>
                    <a:cubicBezTo>
                      <a:pt x="122772" y="7630"/>
                      <a:pt x="126666" y="2270"/>
                      <a:pt x="135112" y="2270"/>
                    </a:cubicBezTo>
                    <a:cubicBezTo>
                      <a:pt x="135129" y="2270"/>
                      <a:pt x="135146" y="2270"/>
                      <a:pt x="135163" y="2270"/>
                    </a:cubicBezTo>
                    <a:cubicBezTo>
                      <a:pt x="144425" y="2296"/>
                      <a:pt x="148260" y="8278"/>
                      <a:pt x="149827" y="13758"/>
                    </a:cubicBezTo>
                    <a:cubicBezTo>
                      <a:pt x="151162" y="18404"/>
                      <a:pt x="150866" y="22688"/>
                      <a:pt x="150866" y="22688"/>
                    </a:cubicBezTo>
                    <a:cubicBezTo>
                      <a:pt x="150866" y="22688"/>
                      <a:pt x="154552" y="558"/>
                      <a:pt x="135594" y="558"/>
                    </a:cubicBezTo>
                    <a:cubicBezTo>
                      <a:pt x="135237" y="558"/>
                      <a:pt x="134873" y="566"/>
                      <a:pt x="134500" y="582"/>
                    </a:cubicBezTo>
                    <a:cubicBezTo>
                      <a:pt x="121750" y="1127"/>
                      <a:pt x="119142" y="10376"/>
                      <a:pt x="118953" y="17122"/>
                    </a:cubicBezTo>
                    <a:lnTo>
                      <a:pt x="118940" y="17122"/>
                    </a:lnTo>
                    <a:cubicBezTo>
                      <a:pt x="118940" y="17122"/>
                      <a:pt x="117559" y="20904"/>
                      <a:pt x="115197" y="20996"/>
                    </a:cubicBezTo>
                    <a:cubicBezTo>
                      <a:pt x="114411" y="21026"/>
                      <a:pt x="106817" y="21037"/>
                      <a:pt x="97042" y="21037"/>
                    </a:cubicBezTo>
                    <a:cubicBezTo>
                      <a:pt x="77492" y="21037"/>
                      <a:pt x="49216" y="20996"/>
                      <a:pt x="49216" y="20996"/>
                    </a:cubicBezTo>
                    <a:cubicBezTo>
                      <a:pt x="49216" y="20996"/>
                      <a:pt x="49351" y="19760"/>
                      <a:pt x="49276" y="17890"/>
                    </a:cubicBezTo>
                    <a:cubicBezTo>
                      <a:pt x="49054" y="12043"/>
                      <a:pt x="46838" y="1"/>
                      <a:pt x="32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74"/>
              <p:cNvSpPr/>
              <p:nvPr/>
            </p:nvSpPr>
            <p:spPr>
              <a:xfrm>
                <a:off x="4242730" y="2819656"/>
                <a:ext cx="143258" cy="160198"/>
              </a:xfrm>
              <a:custGeom>
                <a:avLst/>
                <a:gdLst/>
                <a:ahLst/>
                <a:cxnLst/>
                <a:rect l="l" t="t" r="r" b="b"/>
                <a:pathLst>
                  <a:path w="6630" h="7414" extrusionOk="0">
                    <a:moveTo>
                      <a:pt x="3310" y="2916"/>
                    </a:moveTo>
                    <a:cubicBezTo>
                      <a:pt x="4081" y="2916"/>
                      <a:pt x="4704" y="3657"/>
                      <a:pt x="4704" y="4572"/>
                    </a:cubicBezTo>
                    <a:cubicBezTo>
                      <a:pt x="4705" y="5485"/>
                      <a:pt x="4081" y="6227"/>
                      <a:pt x="3310" y="6227"/>
                    </a:cubicBezTo>
                    <a:cubicBezTo>
                      <a:pt x="2541" y="6227"/>
                      <a:pt x="1917" y="5485"/>
                      <a:pt x="1917" y="4572"/>
                    </a:cubicBezTo>
                    <a:cubicBezTo>
                      <a:pt x="1917" y="3658"/>
                      <a:pt x="2541" y="2916"/>
                      <a:pt x="3310" y="2916"/>
                    </a:cubicBezTo>
                    <a:close/>
                    <a:moveTo>
                      <a:pt x="3310" y="1621"/>
                    </a:moveTo>
                    <a:cubicBezTo>
                      <a:pt x="1982" y="1621"/>
                      <a:pt x="905" y="2722"/>
                      <a:pt x="905" y="4081"/>
                    </a:cubicBezTo>
                    <a:cubicBezTo>
                      <a:pt x="905" y="5440"/>
                      <a:pt x="1982" y="6542"/>
                      <a:pt x="3310" y="6542"/>
                    </a:cubicBezTo>
                    <a:cubicBezTo>
                      <a:pt x="4641" y="6542"/>
                      <a:pt x="5718" y="5440"/>
                      <a:pt x="5718" y="4081"/>
                    </a:cubicBezTo>
                    <a:cubicBezTo>
                      <a:pt x="5718" y="2722"/>
                      <a:pt x="4641" y="1621"/>
                      <a:pt x="3310" y="1621"/>
                    </a:cubicBezTo>
                    <a:close/>
                    <a:moveTo>
                      <a:pt x="3315" y="434"/>
                    </a:moveTo>
                    <a:cubicBezTo>
                      <a:pt x="4928" y="434"/>
                      <a:pt x="6241" y="1903"/>
                      <a:pt x="6241" y="3707"/>
                    </a:cubicBezTo>
                    <a:cubicBezTo>
                      <a:pt x="6241" y="5511"/>
                      <a:pt x="4928" y="6979"/>
                      <a:pt x="3315" y="6979"/>
                    </a:cubicBezTo>
                    <a:cubicBezTo>
                      <a:pt x="1701" y="6979"/>
                      <a:pt x="388" y="5511"/>
                      <a:pt x="388" y="3707"/>
                    </a:cubicBezTo>
                    <a:cubicBezTo>
                      <a:pt x="388" y="1903"/>
                      <a:pt x="1701" y="434"/>
                      <a:pt x="3315" y="434"/>
                    </a:cubicBezTo>
                    <a:close/>
                    <a:moveTo>
                      <a:pt x="3315" y="0"/>
                    </a:moveTo>
                    <a:cubicBezTo>
                      <a:pt x="1487" y="0"/>
                      <a:pt x="0" y="1662"/>
                      <a:pt x="0" y="3707"/>
                    </a:cubicBezTo>
                    <a:cubicBezTo>
                      <a:pt x="0" y="5751"/>
                      <a:pt x="1487" y="7413"/>
                      <a:pt x="3315" y="7413"/>
                    </a:cubicBezTo>
                    <a:cubicBezTo>
                      <a:pt x="5142" y="7413"/>
                      <a:pt x="6629" y="5751"/>
                      <a:pt x="6629" y="3707"/>
                    </a:cubicBezTo>
                    <a:cubicBezTo>
                      <a:pt x="6629" y="1662"/>
                      <a:pt x="5142" y="0"/>
                      <a:pt x="3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74"/>
              <p:cNvSpPr/>
              <p:nvPr/>
            </p:nvSpPr>
            <p:spPr>
              <a:xfrm>
                <a:off x="2282577" y="3148222"/>
                <a:ext cx="2841926" cy="627698"/>
              </a:xfrm>
              <a:custGeom>
                <a:avLst/>
                <a:gdLst/>
                <a:ahLst/>
                <a:cxnLst/>
                <a:rect l="l" t="t" r="r" b="b"/>
                <a:pathLst>
                  <a:path w="131525" h="29050" extrusionOk="0">
                    <a:moveTo>
                      <a:pt x="117387" y="3396"/>
                    </a:moveTo>
                    <a:cubicBezTo>
                      <a:pt x="123313" y="3396"/>
                      <a:pt x="128134" y="8217"/>
                      <a:pt x="128134" y="14138"/>
                    </a:cubicBezTo>
                    <a:cubicBezTo>
                      <a:pt x="128134" y="20062"/>
                      <a:pt x="123313" y="24884"/>
                      <a:pt x="117387" y="24884"/>
                    </a:cubicBezTo>
                    <a:cubicBezTo>
                      <a:pt x="111467" y="24884"/>
                      <a:pt x="106645" y="20062"/>
                      <a:pt x="106645" y="14138"/>
                    </a:cubicBezTo>
                    <a:cubicBezTo>
                      <a:pt x="106645" y="8217"/>
                      <a:pt x="111467" y="3396"/>
                      <a:pt x="117387" y="3396"/>
                    </a:cubicBezTo>
                    <a:close/>
                    <a:moveTo>
                      <a:pt x="14137" y="4172"/>
                    </a:moveTo>
                    <a:cubicBezTo>
                      <a:pt x="20062" y="4172"/>
                      <a:pt x="24879" y="8990"/>
                      <a:pt x="24879" y="14914"/>
                    </a:cubicBezTo>
                    <a:cubicBezTo>
                      <a:pt x="24879" y="20839"/>
                      <a:pt x="20062" y="25656"/>
                      <a:pt x="14137" y="25656"/>
                    </a:cubicBezTo>
                    <a:cubicBezTo>
                      <a:pt x="8213" y="25656"/>
                      <a:pt x="3395" y="20839"/>
                      <a:pt x="3395" y="14914"/>
                    </a:cubicBezTo>
                    <a:cubicBezTo>
                      <a:pt x="3395" y="8990"/>
                      <a:pt x="8213" y="4172"/>
                      <a:pt x="14137" y="4172"/>
                    </a:cubicBezTo>
                    <a:close/>
                    <a:moveTo>
                      <a:pt x="117387" y="1"/>
                    </a:moveTo>
                    <a:cubicBezTo>
                      <a:pt x="111167" y="1"/>
                      <a:pt x="105888" y="4020"/>
                      <a:pt x="103998" y="9604"/>
                    </a:cubicBezTo>
                    <a:cubicBezTo>
                      <a:pt x="103518" y="11026"/>
                      <a:pt x="103256" y="12549"/>
                      <a:pt x="103256" y="14138"/>
                    </a:cubicBezTo>
                    <a:cubicBezTo>
                      <a:pt x="103256" y="21943"/>
                      <a:pt x="109582" y="28273"/>
                      <a:pt x="117387" y="28273"/>
                    </a:cubicBezTo>
                    <a:cubicBezTo>
                      <a:pt x="125197" y="28273"/>
                      <a:pt x="131524" y="21943"/>
                      <a:pt x="131524" y="14138"/>
                    </a:cubicBezTo>
                    <a:cubicBezTo>
                      <a:pt x="131524" y="12793"/>
                      <a:pt x="131336" y="11497"/>
                      <a:pt x="130988" y="10268"/>
                    </a:cubicBezTo>
                    <a:cubicBezTo>
                      <a:pt x="129307" y="4342"/>
                      <a:pt x="123854" y="1"/>
                      <a:pt x="117387" y="1"/>
                    </a:cubicBezTo>
                    <a:close/>
                    <a:moveTo>
                      <a:pt x="14137" y="777"/>
                    </a:moveTo>
                    <a:cubicBezTo>
                      <a:pt x="7065" y="777"/>
                      <a:pt x="1201" y="5978"/>
                      <a:pt x="163" y="12759"/>
                    </a:cubicBezTo>
                    <a:cubicBezTo>
                      <a:pt x="58" y="13462"/>
                      <a:pt x="0" y="14181"/>
                      <a:pt x="0" y="14914"/>
                    </a:cubicBezTo>
                    <a:cubicBezTo>
                      <a:pt x="0" y="22720"/>
                      <a:pt x="6332" y="29050"/>
                      <a:pt x="14137" y="29050"/>
                    </a:cubicBezTo>
                    <a:cubicBezTo>
                      <a:pt x="21943" y="29050"/>
                      <a:pt x="28273" y="22720"/>
                      <a:pt x="28273" y="14914"/>
                    </a:cubicBezTo>
                    <a:cubicBezTo>
                      <a:pt x="28273" y="13994"/>
                      <a:pt x="28187" y="13091"/>
                      <a:pt x="28015" y="12218"/>
                    </a:cubicBezTo>
                    <a:cubicBezTo>
                      <a:pt x="26759" y="5704"/>
                      <a:pt x="21022" y="777"/>
                      <a:pt x="14137" y="777"/>
                    </a:cubicBezTo>
                    <a:close/>
                  </a:path>
                </a:pathLst>
              </a:custGeom>
              <a:gradFill>
                <a:gsLst>
                  <a:gs pos="0">
                    <a:schemeClr val="l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6" name="Google Shape;5426;p74"/>
            <p:cNvSpPr/>
            <p:nvPr/>
          </p:nvSpPr>
          <p:spPr>
            <a:xfrm>
              <a:off x="6168158" y="3390200"/>
              <a:ext cx="2478729" cy="17292"/>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7" name="Google Shape;5427;p74"/>
          <p:cNvGrpSpPr/>
          <p:nvPr/>
        </p:nvGrpSpPr>
        <p:grpSpPr>
          <a:xfrm>
            <a:off x="-208963" y="1725967"/>
            <a:ext cx="3001889" cy="1681500"/>
            <a:chOff x="-208963" y="1725967"/>
            <a:chExt cx="3001889" cy="1681500"/>
          </a:xfrm>
        </p:grpSpPr>
        <p:grpSp>
          <p:nvGrpSpPr>
            <p:cNvPr id="5428" name="Google Shape;5428;p74"/>
            <p:cNvGrpSpPr/>
            <p:nvPr/>
          </p:nvGrpSpPr>
          <p:grpSpPr>
            <a:xfrm flipH="1">
              <a:off x="-208963" y="1725967"/>
              <a:ext cx="3001889" cy="1681281"/>
              <a:chOff x="4076158" y="2230153"/>
              <a:chExt cx="4895448" cy="2913327"/>
            </a:xfrm>
          </p:grpSpPr>
          <p:sp>
            <p:nvSpPr>
              <p:cNvPr id="5429" name="Google Shape;5429;p74"/>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74"/>
              <p:cNvSpPr/>
              <p:nvPr/>
            </p:nvSpPr>
            <p:spPr>
              <a:xfrm>
                <a:off x="4076158" y="2957760"/>
                <a:ext cx="4841117" cy="2185661"/>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1" name="Google Shape;5431;p74"/>
            <p:cNvGrpSpPr/>
            <p:nvPr/>
          </p:nvGrpSpPr>
          <p:grpSpPr>
            <a:xfrm>
              <a:off x="314183" y="2246258"/>
              <a:ext cx="2478742" cy="1161209"/>
              <a:chOff x="713225" y="2253700"/>
              <a:chExt cx="5046298" cy="2364025"/>
            </a:xfrm>
          </p:grpSpPr>
          <p:sp>
            <p:nvSpPr>
              <p:cNvPr id="5432" name="Google Shape;5432;p74"/>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74"/>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74"/>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74"/>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74"/>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74"/>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74"/>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74"/>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74"/>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74"/>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74"/>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74"/>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74"/>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74"/>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74"/>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74"/>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74"/>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74"/>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74"/>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74"/>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74"/>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74"/>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74"/>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74"/>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74"/>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74"/>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74"/>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74"/>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74"/>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74"/>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74"/>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74"/>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74"/>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74"/>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74"/>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74"/>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74"/>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74"/>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74"/>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74"/>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74"/>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74"/>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74"/>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74"/>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74"/>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74"/>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74"/>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9" name="Google Shape;5479;p74"/>
            <p:cNvSpPr/>
            <p:nvPr/>
          </p:nvSpPr>
          <p:spPr>
            <a:xfrm>
              <a:off x="934607" y="2046599"/>
              <a:ext cx="316673" cy="403209"/>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74"/>
            <p:cNvSpPr/>
            <p:nvPr/>
          </p:nvSpPr>
          <p:spPr>
            <a:xfrm>
              <a:off x="1307274" y="2252225"/>
              <a:ext cx="209161" cy="266318"/>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74"/>
            <p:cNvSpPr/>
            <p:nvPr/>
          </p:nvSpPr>
          <p:spPr>
            <a:xfrm flipH="1">
              <a:off x="1717478" y="2127449"/>
              <a:ext cx="253134" cy="322350"/>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2" name="Google Shape;5482;p74"/>
          <p:cNvSpPr/>
          <p:nvPr/>
        </p:nvSpPr>
        <p:spPr>
          <a:xfrm>
            <a:off x="7123887" y="1149500"/>
            <a:ext cx="1328546" cy="314853"/>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74"/>
          <p:cNvSpPr/>
          <p:nvPr/>
        </p:nvSpPr>
        <p:spPr>
          <a:xfrm>
            <a:off x="1016402" y="1318688"/>
            <a:ext cx="1003712" cy="237879"/>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836839F0-8573-BE82-74CD-4CC43A1B4B28}"/>
            </a:ext>
          </a:extLst>
        </p:cNvPr>
        <p:cNvGrpSpPr/>
        <p:nvPr/>
      </p:nvGrpSpPr>
      <p:grpSpPr>
        <a:xfrm>
          <a:off x="0" y="0"/>
          <a:ext cx="0" cy="0"/>
          <a:chOff x="0" y="0"/>
          <a:chExt cx="0" cy="0"/>
        </a:xfrm>
      </p:grpSpPr>
      <p:sp>
        <p:nvSpPr>
          <p:cNvPr id="675" name="Google Shape;675;p50">
            <a:extLst>
              <a:ext uri="{FF2B5EF4-FFF2-40B4-BE49-F238E27FC236}">
                <a16:creationId xmlns:a16="http://schemas.microsoft.com/office/drawing/2014/main" id="{D5B30329-F53D-BA3D-DC63-476933070420}"/>
              </a:ext>
            </a:extLst>
          </p:cNvPr>
          <p:cNvSpPr/>
          <p:nvPr/>
        </p:nvSpPr>
        <p:spPr>
          <a:xfrm flipH="1">
            <a:off x="2352875" y="1306275"/>
            <a:ext cx="6261300" cy="24645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76" name="Google Shape;676;p50">
            <a:extLst>
              <a:ext uri="{FF2B5EF4-FFF2-40B4-BE49-F238E27FC236}">
                <a16:creationId xmlns:a16="http://schemas.microsoft.com/office/drawing/2014/main" id="{63915DBC-DC3E-EE7D-007F-D32C134CA207}"/>
              </a:ext>
            </a:extLst>
          </p:cNvPr>
          <p:cNvGrpSpPr/>
          <p:nvPr/>
        </p:nvGrpSpPr>
        <p:grpSpPr>
          <a:xfrm flipH="1">
            <a:off x="-1079700" y="1577485"/>
            <a:ext cx="5069280" cy="3675698"/>
            <a:chOff x="4352672" y="1794325"/>
            <a:chExt cx="4618934" cy="3349155"/>
          </a:xfrm>
        </p:grpSpPr>
        <p:sp>
          <p:nvSpPr>
            <p:cNvPr id="677" name="Google Shape;677;p50">
              <a:extLst>
                <a:ext uri="{FF2B5EF4-FFF2-40B4-BE49-F238E27FC236}">
                  <a16:creationId xmlns:a16="http://schemas.microsoft.com/office/drawing/2014/main" id="{86919C58-D706-8A9C-626E-868861C49BC3}"/>
                </a:ext>
              </a:extLst>
            </p:cNvPr>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8" name="Google Shape;678;p50">
              <a:extLst>
                <a:ext uri="{FF2B5EF4-FFF2-40B4-BE49-F238E27FC236}">
                  <a16:creationId xmlns:a16="http://schemas.microsoft.com/office/drawing/2014/main" id="{247662C7-6D63-2210-3961-BE312C853C58}"/>
                </a:ext>
              </a:extLst>
            </p:cNvPr>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9" name="Google Shape;679;p50">
              <a:extLst>
                <a:ext uri="{FF2B5EF4-FFF2-40B4-BE49-F238E27FC236}">
                  <a16:creationId xmlns:a16="http://schemas.microsoft.com/office/drawing/2014/main" id="{44E8E46C-5A75-D52E-2CD9-11E35187A6D4}"/>
                </a:ext>
              </a:extLst>
            </p:cNvPr>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25000" noProof="0">
                <a:ln>
                  <a:noFill/>
                </a:ln>
                <a:solidFill>
                  <a:srgbClr val="000000"/>
                </a:solidFill>
                <a:effectLst/>
                <a:uLnTx/>
                <a:uFillTx/>
                <a:latin typeface="Arial"/>
                <a:cs typeface="Arial"/>
                <a:sym typeface="Arial"/>
              </a:endParaRPr>
            </a:p>
          </p:txBody>
        </p:sp>
        <p:sp>
          <p:nvSpPr>
            <p:cNvPr id="680" name="Google Shape;680;p50">
              <a:extLst>
                <a:ext uri="{FF2B5EF4-FFF2-40B4-BE49-F238E27FC236}">
                  <a16:creationId xmlns:a16="http://schemas.microsoft.com/office/drawing/2014/main" id="{CA783F79-8168-7B56-E6A2-FC533C45EF0B}"/>
                </a:ext>
              </a:extLst>
            </p:cNvPr>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1" name="Google Shape;681;p50">
              <a:extLst>
                <a:ext uri="{FF2B5EF4-FFF2-40B4-BE49-F238E27FC236}">
                  <a16:creationId xmlns:a16="http://schemas.microsoft.com/office/drawing/2014/main" id="{E5793312-CBE8-650D-99F5-38A81684C9D1}"/>
                </a:ext>
              </a:extLst>
            </p:cNvPr>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2" name="Google Shape;682;p50">
              <a:extLst>
                <a:ext uri="{FF2B5EF4-FFF2-40B4-BE49-F238E27FC236}">
                  <a16:creationId xmlns:a16="http://schemas.microsoft.com/office/drawing/2014/main" id="{F15870F3-F995-53DD-8FF8-21D9D7B85A41}"/>
                </a:ext>
              </a:extLst>
            </p:cNvPr>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83" name="Google Shape;683;p50">
            <a:extLst>
              <a:ext uri="{FF2B5EF4-FFF2-40B4-BE49-F238E27FC236}">
                <a16:creationId xmlns:a16="http://schemas.microsoft.com/office/drawing/2014/main" id="{84F4F520-05AB-6A2C-2D3A-45B12ABC18C3}"/>
              </a:ext>
            </a:extLst>
          </p:cNvPr>
          <p:cNvSpPr txBox="1">
            <a:spLocks noGrp="1"/>
          </p:cNvSpPr>
          <p:nvPr>
            <p:ph type="title"/>
          </p:nvPr>
        </p:nvSpPr>
        <p:spPr>
          <a:xfrm flipH="1">
            <a:off x="1772128" y="1369019"/>
            <a:ext cx="6541200" cy="2294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dirty="0">
                <a:solidFill>
                  <a:schemeClr val="tx2">
                    <a:lumMod val="75000"/>
                  </a:schemeClr>
                </a:solidFill>
              </a:rPr>
              <a:t>EV Powertrain Sales in each region</a:t>
            </a:r>
            <a:endParaRPr sz="5400" dirty="0">
              <a:solidFill>
                <a:schemeClr val="tx2">
                  <a:lumMod val="75000"/>
                </a:schemeClr>
              </a:solidFill>
            </a:endParaRPr>
          </a:p>
        </p:txBody>
      </p:sp>
      <p:grpSp>
        <p:nvGrpSpPr>
          <p:cNvPr id="684" name="Google Shape;684;p50">
            <a:extLst>
              <a:ext uri="{FF2B5EF4-FFF2-40B4-BE49-F238E27FC236}">
                <a16:creationId xmlns:a16="http://schemas.microsoft.com/office/drawing/2014/main" id="{44BC8D94-BF99-2578-557B-F68D2DCF2D5A}"/>
              </a:ext>
            </a:extLst>
          </p:cNvPr>
          <p:cNvGrpSpPr/>
          <p:nvPr/>
        </p:nvGrpSpPr>
        <p:grpSpPr>
          <a:xfrm>
            <a:off x="168576" y="3073867"/>
            <a:ext cx="4327705" cy="2027387"/>
            <a:chOff x="713225" y="2253700"/>
            <a:chExt cx="5046298" cy="2364025"/>
          </a:xfrm>
        </p:grpSpPr>
        <p:sp>
          <p:nvSpPr>
            <p:cNvPr id="685" name="Google Shape;685;p50">
              <a:extLst>
                <a:ext uri="{FF2B5EF4-FFF2-40B4-BE49-F238E27FC236}">
                  <a16:creationId xmlns:a16="http://schemas.microsoft.com/office/drawing/2014/main" id="{FEB99CB8-30F3-1F49-AABC-6B4131895159}"/>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6" name="Google Shape;686;p50">
              <a:extLst>
                <a:ext uri="{FF2B5EF4-FFF2-40B4-BE49-F238E27FC236}">
                  <a16:creationId xmlns:a16="http://schemas.microsoft.com/office/drawing/2014/main" id="{61511247-7529-BC58-E427-61E52AC5CB02}"/>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7" name="Google Shape;687;p50">
              <a:extLst>
                <a:ext uri="{FF2B5EF4-FFF2-40B4-BE49-F238E27FC236}">
                  <a16:creationId xmlns:a16="http://schemas.microsoft.com/office/drawing/2014/main" id="{89FF48F4-A10F-DA06-6EB1-8956C0DC4542}"/>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688;p50">
              <a:extLst>
                <a:ext uri="{FF2B5EF4-FFF2-40B4-BE49-F238E27FC236}">
                  <a16:creationId xmlns:a16="http://schemas.microsoft.com/office/drawing/2014/main" id="{C16A4773-09C8-9E13-3B5C-F4898B9822DC}"/>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9" name="Google Shape;689;p50">
              <a:extLst>
                <a:ext uri="{FF2B5EF4-FFF2-40B4-BE49-F238E27FC236}">
                  <a16:creationId xmlns:a16="http://schemas.microsoft.com/office/drawing/2014/main" id="{E83151FF-4F31-B1F4-41AE-217FD39DF5C6}"/>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50">
              <a:extLst>
                <a:ext uri="{FF2B5EF4-FFF2-40B4-BE49-F238E27FC236}">
                  <a16:creationId xmlns:a16="http://schemas.microsoft.com/office/drawing/2014/main" id="{FC9B7B0C-8E6D-CB45-CC7B-86B8D154D342}"/>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1" name="Google Shape;691;p50">
              <a:extLst>
                <a:ext uri="{FF2B5EF4-FFF2-40B4-BE49-F238E27FC236}">
                  <a16:creationId xmlns:a16="http://schemas.microsoft.com/office/drawing/2014/main" id="{5104E660-99D8-671B-9479-C7F0D2755CB5}"/>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692;p50">
              <a:extLst>
                <a:ext uri="{FF2B5EF4-FFF2-40B4-BE49-F238E27FC236}">
                  <a16:creationId xmlns:a16="http://schemas.microsoft.com/office/drawing/2014/main" id="{4C2BD499-E38E-3444-58DC-9CA9CA8313F0}"/>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3" name="Google Shape;693;p50">
              <a:extLst>
                <a:ext uri="{FF2B5EF4-FFF2-40B4-BE49-F238E27FC236}">
                  <a16:creationId xmlns:a16="http://schemas.microsoft.com/office/drawing/2014/main" id="{D987F05D-FD1A-57C0-9CE6-8624AB44C464}"/>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694;p50">
              <a:extLst>
                <a:ext uri="{FF2B5EF4-FFF2-40B4-BE49-F238E27FC236}">
                  <a16:creationId xmlns:a16="http://schemas.microsoft.com/office/drawing/2014/main" id="{52D71260-166E-914A-0FBB-70A089FFDD30}"/>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695;p50">
              <a:extLst>
                <a:ext uri="{FF2B5EF4-FFF2-40B4-BE49-F238E27FC236}">
                  <a16:creationId xmlns:a16="http://schemas.microsoft.com/office/drawing/2014/main" id="{AF449A68-77E9-7DBC-1E48-E3A8D71870B8}"/>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696;p50">
              <a:extLst>
                <a:ext uri="{FF2B5EF4-FFF2-40B4-BE49-F238E27FC236}">
                  <a16:creationId xmlns:a16="http://schemas.microsoft.com/office/drawing/2014/main" id="{7AF1EA4C-CABA-A4ED-6A22-6839B72BE7B3}"/>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7" name="Google Shape;697;p50">
              <a:extLst>
                <a:ext uri="{FF2B5EF4-FFF2-40B4-BE49-F238E27FC236}">
                  <a16:creationId xmlns:a16="http://schemas.microsoft.com/office/drawing/2014/main" id="{C8547852-2DDE-1C8E-49B2-AFB0FC606799}"/>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698;p50">
              <a:extLst>
                <a:ext uri="{FF2B5EF4-FFF2-40B4-BE49-F238E27FC236}">
                  <a16:creationId xmlns:a16="http://schemas.microsoft.com/office/drawing/2014/main" id="{7E8D71ED-2F9A-5973-CF9F-F0FBBAB08929}"/>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9" name="Google Shape;699;p50">
              <a:extLst>
                <a:ext uri="{FF2B5EF4-FFF2-40B4-BE49-F238E27FC236}">
                  <a16:creationId xmlns:a16="http://schemas.microsoft.com/office/drawing/2014/main" id="{CBF3115A-9158-CE46-9D4D-C84176A83ED7}"/>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700;p50">
              <a:extLst>
                <a:ext uri="{FF2B5EF4-FFF2-40B4-BE49-F238E27FC236}">
                  <a16:creationId xmlns:a16="http://schemas.microsoft.com/office/drawing/2014/main" id="{524099CB-624E-0648-056A-46766B6B94E6}"/>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701;p50">
              <a:extLst>
                <a:ext uri="{FF2B5EF4-FFF2-40B4-BE49-F238E27FC236}">
                  <a16:creationId xmlns:a16="http://schemas.microsoft.com/office/drawing/2014/main" id="{AEE01594-9B44-0059-D781-D6193C4831D7}"/>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50">
              <a:extLst>
                <a:ext uri="{FF2B5EF4-FFF2-40B4-BE49-F238E27FC236}">
                  <a16:creationId xmlns:a16="http://schemas.microsoft.com/office/drawing/2014/main" id="{8B4CAE84-8826-87FE-992B-3DAC337950ED}"/>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703;p50">
              <a:extLst>
                <a:ext uri="{FF2B5EF4-FFF2-40B4-BE49-F238E27FC236}">
                  <a16:creationId xmlns:a16="http://schemas.microsoft.com/office/drawing/2014/main" id="{AA82FBDC-134F-02D6-E9A4-06D991B38D11}"/>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704;p50">
              <a:extLst>
                <a:ext uri="{FF2B5EF4-FFF2-40B4-BE49-F238E27FC236}">
                  <a16:creationId xmlns:a16="http://schemas.microsoft.com/office/drawing/2014/main" id="{3330E869-5814-E231-D70F-6DFF64CC85A2}"/>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50">
              <a:extLst>
                <a:ext uri="{FF2B5EF4-FFF2-40B4-BE49-F238E27FC236}">
                  <a16:creationId xmlns:a16="http://schemas.microsoft.com/office/drawing/2014/main" id="{03C7912E-FB07-9416-E732-4C12A65D6ABF}"/>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706;p50">
              <a:extLst>
                <a:ext uri="{FF2B5EF4-FFF2-40B4-BE49-F238E27FC236}">
                  <a16:creationId xmlns:a16="http://schemas.microsoft.com/office/drawing/2014/main" id="{FB9BE2FD-D302-1F28-67F4-C244F7C0243A}"/>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707;p50">
              <a:extLst>
                <a:ext uri="{FF2B5EF4-FFF2-40B4-BE49-F238E27FC236}">
                  <a16:creationId xmlns:a16="http://schemas.microsoft.com/office/drawing/2014/main" id="{47CF3583-76F5-ED43-66E8-6228441472B3}"/>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8" name="Google Shape;708;p50">
              <a:extLst>
                <a:ext uri="{FF2B5EF4-FFF2-40B4-BE49-F238E27FC236}">
                  <a16:creationId xmlns:a16="http://schemas.microsoft.com/office/drawing/2014/main" id="{7A3752F3-8B44-ED9E-1CAF-377BCC951031}"/>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709;p50">
              <a:extLst>
                <a:ext uri="{FF2B5EF4-FFF2-40B4-BE49-F238E27FC236}">
                  <a16:creationId xmlns:a16="http://schemas.microsoft.com/office/drawing/2014/main" id="{A27376CE-CA93-6077-F580-105F5C9E251C}"/>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50">
              <a:extLst>
                <a:ext uri="{FF2B5EF4-FFF2-40B4-BE49-F238E27FC236}">
                  <a16:creationId xmlns:a16="http://schemas.microsoft.com/office/drawing/2014/main" id="{F968B14C-B068-454E-2464-3E38C3EF2816}"/>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50">
              <a:extLst>
                <a:ext uri="{FF2B5EF4-FFF2-40B4-BE49-F238E27FC236}">
                  <a16:creationId xmlns:a16="http://schemas.microsoft.com/office/drawing/2014/main" id="{2B87E986-D28A-8874-931D-80601001E8DF}"/>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712;p50">
              <a:extLst>
                <a:ext uri="{FF2B5EF4-FFF2-40B4-BE49-F238E27FC236}">
                  <a16:creationId xmlns:a16="http://schemas.microsoft.com/office/drawing/2014/main" id="{551332E0-0552-7C28-F5D6-8505855489A2}"/>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50">
              <a:extLst>
                <a:ext uri="{FF2B5EF4-FFF2-40B4-BE49-F238E27FC236}">
                  <a16:creationId xmlns:a16="http://schemas.microsoft.com/office/drawing/2014/main" id="{62E2C5EF-3FD6-39EC-EBC0-F7C3A3B12567}"/>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4" name="Google Shape;714;p50">
              <a:extLst>
                <a:ext uri="{FF2B5EF4-FFF2-40B4-BE49-F238E27FC236}">
                  <a16:creationId xmlns:a16="http://schemas.microsoft.com/office/drawing/2014/main" id="{F9343DE5-153C-7203-D64C-49ED57711961}"/>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50">
              <a:extLst>
                <a:ext uri="{FF2B5EF4-FFF2-40B4-BE49-F238E27FC236}">
                  <a16:creationId xmlns:a16="http://schemas.microsoft.com/office/drawing/2014/main" id="{49C7CCA3-9C7F-01DF-014D-F454D68D8DEA}"/>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6" name="Google Shape;716;p50">
              <a:extLst>
                <a:ext uri="{FF2B5EF4-FFF2-40B4-BE49-F238E27FC236}">
                  <a16:creationId xmlns:a16="http://schemas.microsoft.com/office/drawing/2014/main" id="{A4BFA3BD-216A-8C61-D68C-F8CB49EB1260}"/>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50">
              <a:extLst>
                <a:ext uri="{FF2B5EF4-FFF2-40B4-BE49-F238E27FC236}">
                  <a16:creationId xmlns:a16="http://schemas.microsoft.com/office/drawing/2014/main" id="{4809A5FB-76B5-AA36-D7D3-30AC4C8B7301}"/>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50">
              <a:extLst>
                <a:ext uri="{FF2B5EF4-FFF2-40B4-BE49-F238E27FC236}">
                  <a16:creationId xmlns:a16="http://schemas.microsoft.com/office/drawing/2014/main" id="{D9E99B22-AFFE-90BF-3CB3-BF051C9F6AC8}"/>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 name="Google Shape;719;p50">
              <a:extLst>
                <a:ext uri="{FF2B5EF4-FFF2-40B4-BE49-F238E27FC236}">
                  <a16:creationId xmlns:a16="http://schemas.microsoft.com/office/drawing/2014/main" id="{6A416A21-1D04-81A9-2A7C-7C2E451F3A3E}"/>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 name="Google Shape;720;p50">
              <a:extLst>
                <a:ext uri="{FF2B5EF4-FFF2-40B4-BE49-F238E27FC236}">
                  <a16:creationId xmlns:a16="http://schemas.microsoft.com/office/drawing/2014/main" id="{F0330458-EF85-CEDA-549C-75EF28671F5C}"/>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 name="Google Shape;721;p50">
              <a:extLst>
                <a:ext uri="{FF2B5EF4-FFF2-40B4-BE49-F238E27FC236}">
                  <a16:creationId xmlns:a16="http://schemas.microsoft.com/office/drawing/2014/main" id="{2BCFF5B7-E88A-9ED3-DB2D-C65E5B259159}"/>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2" name="Google Shape;722;p50">
              <a:extLst>
                <a:ext uri="{FF2B5EF4-FFF2-40B4-BE49-F238E27FC236}">
                  <a16:creationId xmlns:a16="http://schemas.microsoft.com/office/drawing/2014/main" id="{18F289F2-5D2A-23EF-7756-33FC52A0CD44}"/>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3" name="Google Shape;723;p50">
              <a:extLst>
                <a:ext uri="{FF2B5EF4-FFF2-40B4-BE49-F238E27FC236}">
                  <a16:creationId xmlns:a16="http://schemas.microsoft.com/office/drawing/2014/main" id="{DA624F74-C528-3E42-2ECF-DDC56A6BA68C}"/>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4" name="Google Shape;724;p50">
              <a:extLst>
                <a:ext uri="{FF2B5EF4-FFF2-40B4-BE49-F238E27FC236}">
                  <a16:creationId xmlns:a16="http://schemas.microsoft.com/office/drawing/2014/main" id="{796B03DA-761B-1F6F-0AA9-FBA9394FB895}"/>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5" name="Google Shape;725;p50">
              <a:extLst>
                <a:ext uri="{FF2B5EF4-FFF2-40B4-BE49-F238E27FC236}">
                  <a16:creationId xmlns:a16="http://schemas.microsoft.com/office/drawing/2014/main" id="{1DE0AA8D-9F90-EF58-5EC8-86F336D91F0E}"/>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6" name="Google Shape;726;p50">
              <a:extLst>
                <a:ext uri="{FF2B5EF4-FFF2-40B4-BE49-F238E27FC236}">
                  <a16:creationId xmlns:a16="http://schemas.microsoft.com/office/drawing/2014/main" id="{3AC3DFDC-457C-EA12-22B7-BCE7A9D79821}"/>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7" name="Google Shape;727;p50">
              <a:extLst>
                <a:ext uri="{FF2B5EF4-FFF2-40B4-BE49-F238E27FC236}">
                  <a16:creationId xmlns:a16="http://schemas.microsoft.com/office/drawing/2014/main" id="{2A1E8861-5AF2-DC85-139D-6B98A1DF1DD5}"/>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8" name="Google Shape;728;p50">
              <a:extLst>
                <a:ext uri="{FF2B5EF4-FFF2-40B4-BE49-F238E27FC236}">
                  <a16:creationId xmlns:a16="http://schemas.microsoft.com/office/drawing/2014/main" id="{9998C3AE-0E65-3366-1817-4896005391FD}"/>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9" name="Google Shape;729;p50">
              <a:extLst>
                <a:ext uri="{FF2B5EF4-FFF2-40B4-BE49-F238E27FC236}">
                  <a16:creationId xmlns:a16="http://schemas.microsoft.com/office/drawing/2014/main" id="{6E0BA570-397E-BC7D-BEE5-96D28B8C287D}"/>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0" name="Google Shape;730;p50">
              <a:extLst>
                <a:ext uri="{FF2B5EF4-FFF2-40B4-BE49-F238E27FC236}">
                  <a16:creationId xmlns:a16="http://schemas.microsoft.com/office/drawing/2014/main" id="{685B4AAA-64B7-A0E5-E698-EAE42CC1AFB6}"/>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1" name="Google Shape;731;p50">
              <a:extLst>
                <a:ext uri="{FF2B5EF4-FFF2-40B4-BE49-F238E27FC236}">
                  <a16:creationId xmlns:a16="http://schemas.microsoft.com/office/drawing/2014/main" id="{A340622A-F40C-347E-0E40-E900EA2BC8C1}"/>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732" name="Google Shape;732;p50">
            <a:extLst>
              <a:ext uri="{FF2B5EF4-FFF2-40B4-BE49-F238E27FC236}">
                <a16:creationId xmlns:a16="http://schemas.microsoft.com/office/drawing/2014/main" id="{974C596C-13CA-A203-DF00-68534AEEAB3E}"/>
              </a:ext>
            </a:extLst>
          </p:cNvPr>
          <p:cNvSpPr/>
          <p:nvPr/>
        </p:nvSpPr>
        <p:spPr>
          <a:xfrm>
            <a:off x="253101" y="539500"/>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3" name="Google Shape;733;p50">
            <a:extLst>
              <a:ext uri="{FF2B5EF4-FFF2-40B4-BE49-F238E27FC236}">
                <a16:creationId xmlns:a16="http://schemas.microsoft.com/office/drawing/2014/main" id="{BD8B64BF-6D5A-5107-8C6D-0B464D241AD7}"/>
              </a:ext>
            </a:extLst>
          </p:cNvPr>
          <p:cNvSpPr/>
          <p:nvPr/>
        </p:nvSpPr>
        <p:spPr>
          <a:xfrm>
            <a:off x="6937875" y="4175525"/>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4" name="Google Shape;734;p50">
            <a:extLst>
              <a:ext uri="{FF2B5EF4-FFF2-40B4-BE49-F238E27FC236}">
                <a16:creationId xmlns:a16="http://schemas.microsoft.com/office/drawing/2014/main" id="{F0B02351-3002-A803-FBBF-0B40399447C1}"/>
              </a:ext>
            </a:extLst>
          </p:cNvPr>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7082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88" name="Google Shape;588;p47"/>
          <p:cNvSpPr/>
          <p:nvPr/>
        </p:nvSpPr>
        <p:spPr>
          <a:xfrm flipH="1">
            <a:off x="3242291" y="1548075"/>
            <a:ext cx="1184099" cy="280606"/>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Picture 16" descr="A screen shot of a computer&#10;&#10;Description automatically generated">
            <a:extLst>
              <a:ext uri="{FF2B5EF4-FFF2-40B4-BE49-F238E27FC236}">
                <a16:creationId xmlns:a16="http://schemas.microsoft.com/office/drawing/2014/main" id="{C31A171B-206E-46D8-C7FC-492EE6408B30}"/>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pic>
        <p:nvPicPr>
          <p:cNvPr id="34" name="Picture 33" descr="A screenshot of a computer">
            <a:extLst>
              <a:ext uri="{FF2B5EF4-FFF2-40B4-BE49-F238E27FC236}">
                <a16:creationId xmlns:a16="http://schemas.microsoft.com/office/drawing/2014/main" id="{A1505709-2B2D-4C5D-1F6D-73D86B256294}"/>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8">
          <a:extLst>
            <a:ext uri="{FF2B5EF4-FFF2-40B4-BE49-F238E27FC236}">
              <a16:creationId xmlns:a16="http://schemas.microsoft.com/office/drawing/2014/main" id="{257B63F6-E538-3843-1C61-AA5EA08FF433}"/>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D244A0A-8E60-4020-6461-D66BF4A45EBA}"/>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23147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2326A27E-7E79-780D-AB5C-29198457E5AF}"/>
            </a:ext>
          </a:extLst>
        </p:cNvPr>
        <p:cNvGrpSpPr/>
        <p:nvPr/>
      </p:nvGrpSpPr>
      <p:grpSpPr>
        <a:xfrm>
          <a:off x="0" y="0"/>
          <a:ext cx="0" cy="0"/>
          <a:chOff x="0" y="0"/>
          <a:chExt cx="0" cy="0"/>
        </a:xfrm>
      </p:grpSpPr>
      <p:sp>
        <p:nvSpPr>
          <p:cNvPr id="675" name="Google Shape;675;p50">
            <a:extLst>
              <a:ext uri="{FF2B5EF4-FFF2-40B4-BE49-F238E27FC236}">
                <a16:creationId xmlns:a16="http://schemas.microsoft.com/office/drawing/2014/main" id="{C1692CBB-80C0-8CA2-5A78-D191C2978AF9}"/>
              </a:ext>
            </a:extLst>
          </p:cNvPr>
          <p:cNvSpPr/>
          <p:nvPr/>
        </p:nvSpPr>
        <p:spPr>
          <a:xfrm flipH="1">
            <a:off x="2352875" y="1306275"/>
            <a:ext cx="6261300" cy="24645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76" name="Google Shape;676;p50">
            <a:extLst>
              <a:ext uri="{FF2B5EF4-FFF2-40B4-BE49-F238E27FC236}">
                <a16:creationId xmlns:a16="http://schemas.microsoft.com/office/drawing/2014/main" id="{0449289D-82AB-72C5-3FA9-A6835184F6E1}"/>
              </a:ext>
            </a:extLst>
          </p:cNvPr>
          <p:cNvGrpSpPr/>
          <p:nvPr/>
        </p:nvGrpSpPr>
        <p:grpSpPr>
          <a:xfrm flipH="1">
            <a:off x="-1079700" y="1577485"/>
            <a:ext cx="5069280" cy="3675698"/>
            <a:chOff x="4352672" y="1794325"/>
            <a:chExt cx="4618934" cy="3349155"/>
          </a:xfrm>
        </p:grpSpPr>
        <p:sp>
          <p:nvSpPr>
            <p:cNvPr id="677" name="Google Shape;677;p50">
              <a:extLst>
                <a:ext uri="{FF2B5EF4-FFF2-40B4-BE49-F238E27FC236}">
                  <a16:creationId xmlns:a16="http://schemas.microsoft.com/office/drawing/2014/main" id="{E7887A61-39D9-4868-0A48-9F65DC41A5CA}"/>
                </a:ext>
              </a:extLst>
            </p:cNvPr>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8" name="Google Shape;678;p50">
              <a:extLst>
                <a:ext uri="{FF2B5EF4-FFF2-40B4-BE49-F238E27FC236}">
                  <a16:creationId xmlns:a16="http://schemas.microsoft.com/office/drawing/2014/main" id="{E0BBBE48-F496-E637-5C2B-B164CB8B89B3}"/>
                </a:ext>
              </a:extLst>
            </p:cNvPr>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9" name="Google Shape;679;p50">
              <a:extLst>
                <a:ext uri="{FF2B5EF4-FFF2-40B4-BE49-F238E27FC236}">
                  <a16:creationId xmlns:a16="http://schemas.microsoft.com/office/drawing/2014/main" id="{0D1FF60B-06B2-956B-B933-2553AA353BD7}"/>
                </a:ext>
              </a:extLst>
            </p:cNvPr>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25000" noProof="0">
                <a:ln>
                  <a:noFill/>
                </a:ln>
                <a:solidFill>
                  <a:srgbClr val="000000"/>
                </a:solidFill>
                <a:effectLst/>
                <a:uLnTx/>
                <a:uFillTx/>
                <a:latin typeface="Arial"/>
                <a:cs typeface="Arial"/>
                <a:sym typeface="Arial"/>
              </a:endParaRPr>
            </a:p>
          </p:txBody>
        </p:sp>
        <p:sp>
          <p:nvSpPr>
            <p:cNvPr id="680" name="Google Shape;680;p50">
              <a:extLst>
                <a:ext uri="{FF2B5EF4-FFF2-40B4-BE49-F238E27FC236}">
                  <a16:creationId xmlns:a16="http://schemas.microsoft.com/office/drawing/2014/main" id="{F7B60120-F91D-8208-A8B5-5552B714D72C}"/>
                </a:ext>
              </a:extLst>
            </p:cNvPr>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1" name="Google Shape;681;p50">
              <a:extLst>
                <a:ext uri="{FF2B5EF4-FFF2-40B4-BE49-F238E27FC236}">
                  <a16:creationId xmlns:a16="http://schemas.microsoft.com/office/drawing/2014/main" id="{EE1781A1-18A8-1DFC-A07E-DF8C2943F146}"/>
                </a:ext>
              </a:extLst>
            </p:cNvPr>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2" name="Google Shape;682;p50">
              <a:extLst>
                <a:ext uri="{FF2B5EF4-FFF2-40B4-BE49-F238E27FC236}">
                  <a16:creationId xmlns:a16="http://schemas.microsoft.com/office/drawing/2014/main" id="{48F4AFC8-9158-1A98-6FA4-F5673E387EEF}"/>
                </a:ext>
              </a:extLst>
            </p:cNvPr>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83" name="Google Shape;683;p50">
            <a:extLst>
              <a:ext uri="{FF2B5EF4-FFF2-40B4-BE49-F238E27FC236}">
                <a16:creationId xmlns:a16="http://schemas.microsoft.com/office/drawing/2014/main" id="{7E0BB90C-3750-0CA2-7403-99A9CC8032B9}"/>
              </a:ext>
            </a:extLst>
          </p:cNvPr>
          <p:cNvSpPr txBox="1">
            <a:spLocks noGrp="1"/>
          </p:cNvSpPr>
          <p:nvPr>
            <p:ph type="title"/>
          </p:nvPr>
        </p:nvSpPr>
        <p:spPr>
          <a:xfrm flipH="1">
            <a:off x="1772128" y="1369019"/>
            <a:ext cx="6541200" cy="2294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dirty="0">
                <a:solidFill>
                  <a:schemeClr val="tx2">
                    <a:lumMod val="75000"/>
                  </a:schemeClr>
                </a:solidFill>
              </a:rPr>
              <a:t>EV Powertrain Sales in From 2011 to 2023</a:t>
            </a:r>
            <a:endParaRPr sz="5400" dirty="0">
              <a:solidFill>
                <a:schemeClr val="tx2">
                  <a:lumMod val="75000"/>
                </a:schemeClr>
              </a:solidFill>
            </a:endParaRPr>
          </a:p>
        </p:txBody>
      </p:sp>
      <p:grpSp>
        <p:nvGrpSpPr>
          <p:cNvPr id="684" name="Google Shape;684;p50">
            <a:extLst>
              <a:ext uri="{FF2B5EF4-FFF2-40B4-BE49-F238E27FC236}">
                <a16:creationId xmlns:a16="http://schemas.microsoft.com/office/drawing/2014/main" id="{1F1D72C3-D9B2-E40D-9421-F1BA22F90594}"/>
              </a:ext>
            </a:extLst>
          </p:cNvPr>
          <p:cNvGrpSpPr/>
          <p:nvPr/>
        </p:nvGrpSpPr>
        <p:grpSpPr>
          <a:xfrm>
            <a:off x="168576" y="3073867"/>
            <a:ext cx="4327705" cy="2027387"/>
            <a:chOff x="713225" y="2253700"/>
            <a:chExt cx="5046298" cy="2364025"/>
          </a:xfrm>
        </p:grpSpPr>
        <p:sp>
          <p:nvSpPr>
            <p:cNvPr id="685" name="Google Shape;685;p50">
              <a:extLst>
                <a:ext uri="{FF2B5EF4-FFF2-40B4-BE49-F238E27FC236}">
                  <a16:creationId xmlns:a16="http://schemas.microsoft.com/office/drawing/2014/main" id="{0E77AC21-CDC6-96DA-2A17-0EDF71D82974}"/>
                </a:ext>
              </a:extLst>
            </p:cNvPr>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6" name="Google Shape;686;p50">
              <a:extLst>
                <a:ext uri="{FF2B5EF4-FFF2-40B4-BE49-F238E27FC236}">
                  <a16:creationId xmlns:a16="http://schemas.microsoft.com/office/drawing/2014/main" id="{37F219D0-0D6A-B32E-B097-1590B7A4A165}"/>
                </a:ext>
              </a:extLst>
            </p:cNvPr>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7" name="Google Shape;687;p50">
              <a:extLst>
                <a:ext uri="{FF2B5EF4-FFF2-40B4-BE49-F238E27FC236}">
                  <a16:creationId xmlns:a16="http://schemas.microsoft.com/office/drawing/2014/main" id="{B4E22D39-F9D3-066F-7E3E-671138FD470E}"/>
                </a:ext>
              </a:extLst>
            </p:cNvPr>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688;p50">
              <a:extLst>
                <a:ext uri="{FF2B5EF4-FFF2-40B4-BE49-F238E27FC236}">
                  <a16:creationId xmlns:a16="http://schemas.microsoft.com/office/drawing/2014/main" id="{1F16D667-4C50-A420-0E6C-A3CAD3C6CC95}"/>
                </a:ext>
              </a:extLst>
            </p:cNvPr>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9" name="Google Shape;689;p50">
              <a:extLst>
                <a:ext uri="{FF2B5EF4-FFF2-40B4-BE49-F238E27FC236}">
                  <a16:creationId xmlns:a16="http://schemas.microsoft.com/office/drawing/2014/main" id="{4A674AD0-903E-3EA3-ACBD-7BCBE2A6B292}"/>
                </a:ext>
              </a:extLst>
            </p:cNvPr>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50">
              <a:extLst>
                <a:ext uri="{FF2B5EF4-FFF2-40B4-BE49-F238E27FC236}">
                  <a16:creationId xmlns:a16="http://schemas.microsoft.com/office/drawing/2014/main" id="{7FF7E124-318A-B51A-646D-CFA5C88E6E8A}"/>
                </a:ext>
              </a:extLst>
            </p:cNvPr>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1" name="Google Shape;691;p50">
              <a:extLst>
                <a:ext uri="{FF2B5EF4-FFF2-40B4-BE49-F238E27FC236}">
                  <a16:creationId xmlns:a16="http://schemas.microsoft.com/office/drawing/2014/main" id="{E83EC310-82AC-3001-2628-C72CDD31CD75}"/>
                </a:ext>
              </a:extLst>
            </p:cNvPr>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692;p50">
              <a:extLst>
                <a:ext uri="{FF2B5EF4-FFF2-40B4-BE49-F238E27FC236}">
                  <a16:creationId xmlns:a16="http://schemas.microsoft.com/office/drawing/2014/main" id="{90AA9D76-48E2-B685-175A-4D103D2E8B7F}"/>
                </a:ext>
              </a:extLst>
            </p:cNvPr>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3" name="Google Shape;693;p50">
              <a:extLst>
                <a:ext uri="{FF2B5EF4-FFF2-40B4-BE49-F238E27FC236}">
                  <a16:creationId xmlns:a16="http://schemas.microsoft.com/office/drawing/2014/main" id="{826FA1D3-9FFB-EDC2-1329-F9C0250A3F73}"/>
                </a:ext>
              </a:extLst>
            </p:cNvPr>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694;p50">
              <a:extLst>
                <a:ext uri="{FF2B5EF4-FFF2-40B4-BE49-F238E27FC236}">
                  <a16:creationId xmlns:a16="http://schemas.microsoft.com/office/drawing/2014/main" id="{74C7A60C-1E84-EAEB-5B4D-60402E2719E2}"/>
                </a:ext>
              </a:extLst>
            </p:cNvPr>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695;p50">
              <a:extLst>
                <a:ext uri="{FF2B5EF4-FFF2-40B4-BE49-F238E27FC236}">
                  <a16:creationId xmlns:a16="http://schemas.microsoft.com/office/drawing/2014/main" id="{99C88B6F-D408-226C-9345-72F7A69E74B9}"/>
                </a:ext>
              </a:extLst>
            </p:cNvPr>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696;p50">
              <a:extLst>
                <a:ext uri="{FF2B5EF4-FFF2-40B4-BE49-F238E27FC236}">
                  <a16:creationId xmlns:a16="http://schemas.microsoft.com/office/drawing/2014/main" id="{038ABAD1-5472-E5DB-75C9-9AAC54DBE98B}"/>
                </a:ext>
              </a:extLst>
            </p:cNvPr>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7" name="Google Shape;697;p50">
              <a:extLst>
                <a:ext uri="{FF2B5EF4-FFF2-40B4-BE49-F238E27FC236}">
                  <a16:creationId xmlns:a16="http://schemas.microsoft.com/office/drawing/2014/main" id="{CB253B14-72EC-99E0-9FF0-B9994ABB1FC9}"/>
                </a:ext>
              </a:extLst>
            </p:cNvPr>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698;p50">
              <a:extLst>
                <a:ext uri="{FF2B5EF4-FFF2-40B4-BE49-F238E27FC236}">
                  <a16:creationId xmlns:a16="http://schemas.microsoft.com/office/drawing/2014/main" id="{02B82C58-7650-5132-3932-4D44E24ED274}"/>
                </a:ext>
              </a:extLst>
            </p:cNvPr>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9" name="Google Shape;699;p50">
              <a:extLst>
                <a:ext uri="{FF2B5EF4-FFF2-40B4-BE49-F238E27FC236}">
                  <a16:creationId xmlns:a16="http://schemas.microsoft.com/office/drawing/2014/main" id="{76EE4DF8-50CD-8A8D-4608-B0F884CE32E9}"/>
                </a:ext>
              </a:extLst>
            </p:cNvPr>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700;p50">
              <a:extLst>
                <a:ext uri="{FF2B5EF4-FFF2-40B4-BE49-F238E27FC236}">
                  <a16:creationId xmlns:a16="http://schemas.microsoft.com/office/drawing/2014/main" id="{97C84CD8-37FE-1FB2-2151-A113C8ABF165}"/>
                </a:ext>
              </a:extLst>
            </p:cNvPr>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701;p50">
              <a:extLst>
                <a:ext uri="{FF2B5EF4-FFF2-40B4-BE49-F238E27FC236}">
                  <a16:creationId xmlns:a16="http://schemas.microsoft.com/office/drawing/2014/main" id="{3A8F4A5D-F29D-FD91-16CA-1DD4C9AE7090}"/>
                </a:ext>
              </a:extLst>
            </p:cNvPr>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50">
              <a:extLst>
                <a:ext uri="{FF2B5EF4-FFF2-40B4-BE49-F238E27FC236}">
                  <a16:creationId xmlns:a16="http://schemas.microsoft.com/office/drawing/2014/main" id="{6670C320-0ABF-30D3-7164-86621749232E}"/>
                </a:ext>
              </a:extLst>
            </p:cNvPr>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703;p50">
              <a:extLst>
                <a:ext uri="{FF2B5EF4-FFF2-40B4-BE49-F238E27FC236}">
                  <a16:creationId xmlns:a16="http://schemas.microsoft.com/office/drawing/2014/main" id="{BCC816D6-5D95-31F5-A66A-F88DB6E138AD}"/>
                </a:ext>
              </a:extLst>
            </p:cNvPr>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704;p50">
              <a:extLst>
                <a:ext uri="{FF2B5EF4-FFF2-40B4-BE49-F238E27FC236}">
                  <a16:creationId xmlns:a16="http://schemas.microsoft.com/office/drawing/2014/main" id="{054C41C9-6F4E-3B81-E282-695B0A7F9013}"/>
                </a:ext>
              </a:extLst>
            </p:cNvPr>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50">
              <a:extLst>
                <a:ext uri="{FF2B5EF4-FFF2-40B4-BE49-F238E27FC236}">
                  <a16:creationId xmlns:a16="http://schemas.microsoft.com/office/drawing/2014/main" id="{48E2C40C-7273-12AF-93D0-F6E6322DA163}"/>
                </a:ext>
              </a:extLst>
            </p:cNvPr>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706;p50">
              <a:extLst>
                <a:ext uri="{FF2B5EF4-FFF2-40B4-BE49-F238E27FC236}">
                  <a16:creationId xmlns:a16="http://schemas.microsoft.com/office/drawing/2014/main" id="{17B21CFE-59AD-5AAC-BA2C-195F7ECBBDD6}"/>
                </a:ext>
              </a:extLst>
            </p:cNvPr>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707;p50">
              <a:extLst>
                <a:ext uri="{FF2B5EF4-FFF2-40B4-BE49-F238E27FC236}">
                  <a16:creationId xmlns:a16="http://schemas.microsoft.com/office/drawing/2014/main" id="{AAAFECAF-12D1-1996-0DF0-FC33DCD383F7}"/>
                </a:ext>
              </a:extLst>
            </p:cNvPr>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8" name="Google Shape;708;p50">
              <a:extLst>
                <a:ext uri="{FF2B5EF4-FFF2-40B4-BE49-F238E27FC236}">
                  <a16:creationId xmlns:a16="http://schemas.microsoft.com/office/drawing/2014/main" id="{73C0C04C-3523-B95F-3D7F-6C889A6720E7}"/>
                </a:ext>
              </a:extLst>
            </p:cNvPr>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709;p50">
              <a:extLst>
                <a:ext uri="{FF2B5EF4-FFF2-40B4-BE49-F238E27FC236}">
                  <a16:creationId xmlns:a16="http://schemas.microsoft.com/office/drawing/2014/main" id="{84F65061-E226-CED3-0403-97F2965CF06D}"/>
                </a:ext>
              </a:extLst>
            </p:cNvPr>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50">
              <a:extLst>
                <a:ext uri="{FF2B5EF4-FFF2-40B4-BE49-F238E27FC236}">
                  <a16:creationId xmlns:a16="http://schemas.microsoft.com/office/drawing/2014/main" id="{03404E8E-3E3F-45EE-B22B-C53ABDAECACA}"/>
                </a:ext>
              </a:extLst>
            </p:cNvPr>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50">
              <a:extLst>
                <a:ext uri="{FF2B5EF4-FFF2-40B4-BE49-F238E27FC236}">
                  <a16:creationId xmlns:a16="http://schemas.microsoft.com/office/drawing/2014/main" id="{87E0B4FA-D3C0-0B79-6532-8428AAE4D52F}"/>
                </a:ext>
              </a:extLst>
            </p:cNvPr>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712;p50">
              <a:extLst>
                <a:ext uri="{FF2B5EF4-FFF2-40B4-BE49-F238E27FC236}">
                  <a16:creationId xmlns:a16="http://schemas.microsoft.com/office/drawing/2014/main" id="{3099212E-2C80-D898-B7FB-E657F1CDAC9B}"/>
                </a:ext>
              </a:extLst>
            </p:cNvPr>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50">
              <a:extLst>
                <a:ext uri="{FF2B5EF4-FFF2-40B4-BE49-F238E27FC236}">
                  <a16:creationId xmlns:a16="http://schemas.microsoft.com/office/drawing/2014/main" id="{6BE1BC95-8B1B-EC5A-78CB-90B7D2402178}"/>
                </a:ext>
              </a:extLst>
            </p:cNvPr>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4" name="Google Shape;714;p50">
              <a:extLst>
                <a:ext uri="{FF2B5EF4-FFF2-40B4-BE49-F238E27FC236}">
                  <a16:creationId xmlns:a16="http://schemas.microsoft.com/office/drawing/2014/main" id="{38A26EB7-72C2-C251-A554-AD060CB2E6E6}"/>
                </a:ext>
              </a:extLst>
            </p:cNvPr>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50">
              <a:extLst>
                <a:ext uri="{FF2B5EF4-FFF2-40B4-BE49-F238E27FC236}">
                  <a16:creationId xmlns:a16="http://schemas.microsoft.com/office/drawing/2014/main" id="{FAD4A5C3-47BA-1F62-44B6-260F2B81B049}"/>
                </a:ext>
              </a:extLst>
            </p:cNvPr>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6" name="Google Shape;716;p50">
              <a:extLst>
                <a:ext uri="{FF2B5EF4-FFF2-40B4-BE49-F238E27FC236}">
                  <a16:creationId xmlns:a16="http://schemas.microsoft.com/office/drawing/2014/main" id="{8C3FD148-3BDF-C4D0-9123-27C937D19348}"/>
                </a:ext>
              </a:extLst>
            </p:cNvPr>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50">
              <a:extLst>
                <a:ext uri="{FF2B5EF4-FFF2-40B4-BE49-F238E27FC236}">
                  <a16:creationId xmlns:a16="http://schemas.microsoft.com/office/drawing/2014/main" id="{8581C374-14F8-B194-F557-2FB9DAED579E}"/>
                </a:ext>
              </a:extLst>
            </p:cNvPr>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50">
              <a:extLst>
                <a:ext uri="{FF2B5EF4-FFF2-40B4-BE49-F238E27FC236}">
                  <a16:creationId xmlns:a16="http://schemas.microsoft.com/office/drawing/2014/main" id="{5DC61709-9CF0-8A43-BB75-A6CE29A49979}"/>
                </a:ext>
              </a:extLst>
            </p:cNvPr>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 name="Google Shape;719;p50">
              <a:extLst>
                <a:ext uri="{FF2B5EF4-FFF2-40B4-BE49-F238E27FC236}">
                  <a16:creationId xmlns:a16="http://schemas.microsoft.com/office/drawing/2014/main" id="{15C8212A-6F9D-6480-59A9-349AD483E336}"/>
                </a:ext>
              </a:extLst>
            </p:cNvPr>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 name="Google Shape;720;p50">
              <a:extLst>
                <a:ext uri="{FF2B5EF4-FFF2-40B4-BE49-F238E27FC236}">
                  <a16:creationId xmlns:a16="http://schemas.microsoft.com/office/drawing/2014/main" id="{CD032763-92BE-1303-EB55-3C8A1713F05D}"/>
                </a:ext>
              </a:extLst>
            </p:cNvPr>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 name="Google Shape;721;p50">
              <a:extLst>
                <a:ext uri="{FF2B5EF4-FFF2-40B4-BE49-F238E27FC236}">
                  <a16:creationId xmlns:a16="http://schemas.microsoft.com/office/drawing/2014/main" id="{38CEE38D-3108-C830-9ECD-FA753824442A}"/>
                </a:ext>
              </a:extLst>
            </p:cNvPr>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2" name="Google Shape;722;p50">
              <a:extLst>
                <a:ext uri="{FF2B5EF4-FFF2-40B4-BE49-F238E27FC236}">
                  <a16:creationId xmlns:a16="http://schemas.microsoft.com/office/drawing/2014/main" id="{55677FBC-DFE4-BB10-F729-EF27DFAD0958}"/>
                </a:ext>
              </a:extLst>
            </p:cNvPr>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3" name="Google Shape;723;p50">
              <a:extLst>
                <a:ext uri="{FF2B5EF4-FFF2-40B4-BE49-F238E27FC236}">
                  <a16:creationId xmlns:a16="http://schemas.microsoft.com/office/drawing/2014/main" id="{430AD66B-B17A-EA6D-5861-2D30141AE5AB}"/>
                </a:ext>
              </a:extLst>
            </p:cNvPr>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4" name="Google Shape;724;p50">
              <a:extLst>
                <a:ext uri="{FF2B5EF4-FFF2-40B4-BE49-F238E27FC236}">
                  <a16:creationId xmlns:a16="http://schemas.microsoft.com/office/drawing/2014/main" id="{496E3AD6-4F24-3F94-D669-7235F7D3FFF3}"/>
                </a:ext>
              </a:extLst>
            </p:cNvPr>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5" name="Google Shape;725;p50">
              <a:extLst>
                <a:ext uri="{FF2B5EF4-FFF2-40B4-BE49-F238E27FC236}">
                  <a16:creationId xmlns:a16="http://schemas.microsoft.com/office/drawing/2014/main" id="{D4C5F4FE-B1D9-5279-9D44-F98D1D3DAA64}"/>
                </a:ext>
              </a:extLst>
            </p:cNvPr>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6" name="Google Shape;726;p50">
              <a:extLst>
                <a:ext uri="{FF2B5EF4-FFF2-40B4-BE49-F238E27FC236}">
                  <a16:creationId xmlns:a16="http://schemas.microsoft.com/office/drawing/2014/main" id="{0FEC0CA6-06EA-4F7E-36A6-60BF7F1F3858}"/>
                </a:ext>
              </a:extLst>
            </p:cNvPr>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7" name="Google Shape;727;p50">
              <a:extLst>
                <a:ext uri="{FF2B5EF4-FFF2-40B4-BE49-F238E27FC236}">
                  <a16:creationId xmlns:a16="http://schemas.microsoft.com/office/drawing/2014/main" id="{837E19E7-19F1-3ADE-81C1-2E479A03C438}"/>
                </a:ext>
              </a:extLst>
            </p:cNvPr>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8" name="Google Shape;728;p50">
              <a:extLst>
                <a:ext uri="{FF2B5EF4-FFF2-40B4-BE49-F238E27FC236}">
                  <a16:creationId xmlns:a16="http://schemas.microsoft.com/office/drawing/2014/main" id="{E1D0A8BD-AAEF-3D36-D980-5FD9C42737C5}"/>
                </a:ext>
              </a:extLst>
            </p:cNvPr>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9" name="Google Shape;729;p50">
              <a:extLst>
                <a:ext uri="{FF2B5EF4-FFF2-40B4-BE49-F238E27FC236}">
                  <a16:creationId xmlns:a16="http://schemas.microsoft.com/office/drawing/2014/main" id="{D30B9DDB-9659-4F79-97C7-E76E4ABD6381}"/>
                </a:ext>
              </a:extLst>
            </p:cNvPr>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0" name="Google Shape;730;p50">
              <a:extLst>
                <a:ext uri="{FF2B5EF4-FFF2-40B4-BE49-F238E27FC236}">
                  <a16:creationId xmlns:a16="http://schemas.microsoft.com/office/drawing/2014/main" id="{66EC03FD-5B6F-CEA2-E626-5C42D604DC26}"/>
                </a:ext>
              </a:extLst>
            </p:cNvPr>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1" name="Google Shape;731;p50">
              <a:extLst>
                <a:ext uri="{FF2B5EF4-FFF2-40B4-BE49-F238E27FC236}">
                  <a16:creationId xmlns:a16="http://schemas.microsoft.com/office/drawing/2014/main" id="{DCA3AE5C-D6DF-DE9C-8560-B5E7729E8145}"/>
                </a:ext>
              </a:extLst>
            </p:cNvPr>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732" name="Google Shape;732;p50">
            <a:extLst>
              <a:ext uri="{FF2B5EF4-FFF2-40B4-BE49-F238E27FC236}">
                <a16:creationId xmlns:a16="http://schemas.microsoft.com/office/drawing/2014/main" id="{83138350-913C-E2FB-2DCA-6CA879E55F04}"/>
              </a:ext>
            </a:extLst>
          </p:cNvPr>
          <p:cNvSpPr/>
          <p:nvPr/>
        </p:nvSpPr>
        <p:spPr>
          <a:xfrm>
            <a:off x="253101" y="539500"/>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3" name="Google Shape;733;p50">
            <a:extLst>
              <a:ext uri="{FF2B5EF4-FFF2-40B4-BE49-F238E27FC236}">
                <a16:creationId xmlns:a16="http://schemas.microsoft.com/office/drawing/2014/main" id="{C949A118-D27B-8E13-35BE-EF12BBDF000E}"/>
              </a:ext>
            </a:extLst>
          </p:cNvPr>
          <p:cNvSpPr/>
          <p:nvPr/>
        </p:nvSpPr>
        <p:spPr>
          <a:xfrm>
            <a:off x="6937875" y="4175525"/>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4" name="Google Shape;734;p50">
            <a:extLst>
              <a:ext uri="{FF2B5EF4-FFF2-40B4-BE49-F238E27FC236}">
                <a16:creationId xmlns:a16="http://schemas.microsoft.com/office/drawing/2014/main" id="{6B5D16C1-F006-648F-188B-4274481BCE0E}"/>
              </a:ext>
            </a:extLst>
          </p:cNvPr>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25040429"/>
      </p:ext>
    </p:extLst>
  </p:cSld>
  <p:clrMapOvr>
    <a:masterClrMapping/>
  </p:clrMapOvr>
</p:sld>
</file>

<file path=ppt/theme/theme1.xml><?xml version="1.0" encoding="utf-8"?>
<a:theme xmlns:a="http://schemas.openxmlformats.org/drawingml/2006/main" name="World EV (Electric Vehicles) Day by Slidesgo">
  <a:themeElements>
    <a:clrScheme name="Simple Light">
      <a:dk1>
        <a:srgbClr val="3F5A42"/>
      </a:dk1>
      <a:lt1>
        <a:srgbClr val="1B667A"/>
      </a:lt1>
      <a:dk2>
        <a:srgbClr val="FD7964"/>
      </a:dk2>
      <a:lt2>
        <a:srgbClr val="718A1D"/>
      </a:lt2>
      <a:accent1>
        <a:srgbClr val="CCCA69"/>
      </a:accent1>
      <a:accent2>
        <a:srgbClr val="F8D304"/>
      </a:accent2>
      <a:accent3>
        <a:srgbClr val="9DA6EC"/>
      </a:accent3>
      <a:accent4>
        <a:srgbClr val="D2D6FF"/>
      </a:accent4>
      <a:accent5>
        <a:srgbClr val="E8EBE5"/>
      </a:accent5>
      <a:accent6>
        <a:srgbClr val="FFFFFF"/>
      </a:accent6>
      <a:hlink>
        <a:srgbClr val="3436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257</Words>
  <Application>Microsoft Office PowerPoint</Application>
  <PresentationFormat>On-screen Show (16:9)</PresentationFormat>
  <Paragraphs>40</Paragraphs>
  <Slides>42</Slides>
  <Notes>42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Source Sans Pro</vt:lpstr>
      <vt:lpstr>Courier New</vt:lpstr>
      <vt:lpstr>Nanum Gothic</vt:lpstr>
      <vt:lpstr>Montserrat</vt:lpstr>
      <vt:lpstr>Nunito Medium</vt:lpstr>
      <vt:lpstr>Merriweather</vt:lpstr>
      <vt:lpstr>Arial</vt:lpstr>
      <vt:lpstr>Nunito</vt:lpstr>
      <vt:lpstr>Pangolin</vt:lpstr>
      <vt:lpstr>Montserrat ExtraBold</vt:lpstr>
      <vt:lpstr>World EV (Electric Vehicles) Day by Slidesgo</vt:lpstr>
      <vt:lpstr>EV Data analysis</vt:lpstr>
      <vt:lpstr>Introduction</vt:lpstr>
      <vt:lpstr>TABLE OF CONTENTS</vt:lpstr>
      <vt:lpstr>EV Powertrain Sales in the world</vt:lpstr>
      <vt:lpstr>EV Powertrain Sales in each region</vt:lpstr>
      <vt:lpstr>PowerPoint Presentation</vt:lpstr>
      <vt:lpstr>PowerPoint Presentation</vt:lpstr>
      <vt:lpstr>PowerPoint Presentation</vt:lpstr>
      <vt:lpstr>EV Powertrain Sales in From 2011 to 2023</vt:lpstr>
      <vt:lpstr>PowerPoint Presentation</vt:lpstr>
      <vt:lpstr>PowerPoint Presentation</vt:lpstr>
      <vt:lpstr>PowerPoint Presentation</vt:lpstr>
      <vt:lpstr>EV Powertrain Percent</vt:lpstr>
      <vt:lpstr>PowerPoint Presentation</vt:lpstr>
      <vt:lpstr>02</vt:lpstr>
      <vt:lpstr>Fast Chargers</vt:lpstr>
      <vt:lpstr>PowerPoint Presentation</vt:lpstr>
      <vt:lpstr>PowerPoint Presentation</vt:lpstr>
      <vt:lpstr>Slow Chargers</vt:lpstr>
      <vt:lpstr>PowerPoint Presentation</vt:lpstr>
      <vt:lpstr>PowerPoint Presentation</vt:lpstr>
      <vt:lpstr>The percentage of Public EV Chargers types Installed</vt:lpstr>
      <vt:lpstr>PowerPoint Presentation</vt:lpstr>
      <vt:lpstr>03</vt:lpstr>
      <vt:lpstr>Electric Cars</vt:lpstr>
      <vt:lpstr>PowerPoint Presentation</vt:lpstr>
      <vt:lpstr>Electric Buses</vt:lpstr>
      <vt:lpstr>PowerPoint Presentation</vt:lpstr>
      <vt:lpstr>Electric Vans</vt:lpstr>
      <vt:lpstr>PowerPoint Presentation</vt:lpstr>
      <vt:lpstr>Electric Trucks</vt:lpstr>
      <vt:lpstr>PowerPoint Presentation</vt:lpstr>
      <vt:lpstr>Electricity demand in the world</vt:lpstr>
      <vt:lpstr>PowerPoint Presentation</vt:lpstr>
      <vt:lpstr>PowerPoint Presentation</vt:lpstr>
      <vt:lpstr>EV World Market</vt:lpstr>
      <vt:lpstr>EV companies Stock shares from 2010 to 2023</vt:lpstr>
      <vt:lpstr>PowerPoint Presentation</vt:lpstr>
      <vt:lpstr>PowerPoint Presentation</vt:lpstr>
      <vt:lpstr>EV Sales percentage compared to total vehicle sales from 2011 to 2023</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Mai</dc:creator>
  <cp:lastModifiedBy>Mai Mostafa</cp:lastModifiedBy>
  <cp:revision>2</cp:revision>
  <dcterms:modified xsi:type="dcterms:W3CDTF">2025-01-23T02:15:38Z</dcterms:modified>
</cp:coreProperties>
</file>