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56" r:id="rId2"/>
    <p:sldId id="257" r:id="rId3"/>
    <p:sldId id="258" r:id="rId4"/>
    <p:sldId id="259"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94660"/>
  </p:normalViewPr>
  <p:slideViewPr>
    <p:cSldViewPr snapToGrid="0">
      <p:cViewPr varScale="1">
        <p:scale>
          <a:sx n="82" d="100"/>
          <a:sy n="82" d="100"/>
        </p:scale>
        <p:origin x="68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DB95C9-D39A-43C8-9094-73237031F4DB}" type="datetimeFigureOut">
              <a:rPr lang="en-US" smtClean="0"/>
              <a:t>3/25/2022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94F30D5-7CFB-45E6-B405-2DAEEF1FF95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0993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B95C9-D39A-43C8-9094-73237031F4DB}" type="datetimeFigureOut">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F30D5-7CFB-45E6-B405-2DAEEF1FF95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2180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B95C9-D39A-43C8-9094-73237031F4DB}" type="datetimeFigureOut">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F30D5-7CFB-45E6-B405-2DAEEF1FF95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4707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B95C9-D39A-43C8-9094-73237031F4DB}" type="datetimeFigureOut">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F30D5-7CFB-45E6-B405-2DAEEF1FF95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3124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DB95C9-D39A-43C8-9094-73237031F4DB}" type="datetimeFigureOut">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F30D5-7CFB-45E6-B405-2DAEEF1FF95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5816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DB95C9-D39A-43C8-9094-73237031F4DB}" type="datetimeFigureOut">
              <a:rPr lang="en-US" smtClean="0"/>
              <a:t>3/25/2022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4F30D5-7CFB-45E6-B405-2DAEEF1FF95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8421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DB95C9-D39A-43C8-9094-73237031F4DB}" type="datetimeFigureOut">
              <a:rPr lang="en-US" smtClean="0"/>
              <a:t>3/25/2022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4F30D5-7CFB-45E6-B405-2DAEEF1FF95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9434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DB95C9-D39A-43C8-9094-73237031F4DB}" type="datetimeFigureOut">
              <a:rPr lang="en-US" smtClean="0"/>
              <a:t>3/25/2022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4F30D5-7CFB-45E6-B405-2DAEEF1FF95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3181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DB95C9-D39A-43C8-9094-73237031F4DB}" type="datetimeFigureOut">
              <a:rPr lang="en-US" smtClean="0"/>
              <a:t>3/25/2022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4F30D5-7CFB-45E6-B405-2DAEEF1FF951}" type="slidenum">
              <a:rPr lang="en-US" smtClean="0"/>
              <a:t>‹#›</a:t>
            </a:fld>
            <a:endParaRPr lang="en-US"/>
          </a:p>
        </p:txBody>
      </p:sp>
    </p:spTree>
    <p:extLst>
      <p:ext uri="{BB962C8B-B14F-4D97-AF65-F5344CB8AC3E}">
        <p14:creationId xmlns:p14="http://schemas.microsoft.com/office/powerpoint/2010/main" val="3179430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B95C9-D39A-43C8-9094-73237031F4DB}" type="datetimeFigureOut">
              <a:rPr lang="en-US" smtClean="0"/>
              <a:t>3/25/2022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4F30D5-7CFB-45E6-B405-2DAEEF1FF95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3446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4DB95C9-D39A-43C8-9094-73237031F4DB}" type="datetimeFigureOut">
              <a:rPr lang="en-US" smtClean="0"/>
              <a:t>3/25/2022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94F30D5-7CFB-45E6-B405-2DAEEF1FF95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9455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4DB95C9-D39A-43C8-9094-73237031F4DB}" type="datetimeFigureOut">
              <a:rPr lang="en-US" smtClean="0"/>
              <a:t>3/25/2022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94F30D5-7CFB-45E6-B405-2DAEEF1FF95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286550"/>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B88B7-F058-411E-91A4-831C473D348E}"/>
              </a:ext>
            </a:extLst>
          </p:cNvPr>
          <p:cNvSpPr>
            <a:spLocks noGrp="1"/>
          </p:cNvSpPr>
          <p:nvPr>
            <p:ph type="ctrTitle"/>
          </p:nvPr>
        </p:nvSpPr>
        <p:spPr>
          <a:xfrm>
            <a:off x="2344676" y="2537927"/>
            <a:ext cx="8973357" cy="1055887"/>
          </a:xfrm>
        </p:spPr>
        <p:txBody>
          <a:bodyPr>
            <a:normAutofit/>
          </a:bodyPr>
          <a:lstStyle/>
          <a:p>
            <a:pPr algn="l"/>
            <a:r>
              <a:rPr lang="en-US" dirty="0">
                <a:solidFill>
                  <a:schemeClr val="tx1">
                    <a:lumMod val="95000"/>
                    <a:lumOff val="5000"/>
                  </a:schemeClr>
                </a:solidFill>
              </a:rPr>
              <a:t>Snakes &amp; Ladders</a:t>
            </a:r>
            <a:endParaRPr lang="en-US" sz="3600" dirty="0">
              <a:solidFill>
                <a:schemeClr val="tx1">
                  <a:lumMod val="95000"/>
                  <a:lumOff val="5000"/>
                </a:schemeClr>
              </a:solidFill>
            </a:endParaRPr>
          </a:p>
        </p:txBody>
      </p:sp>
      <p:pic>
        <p:nvPicPr>
          <p:cNvPr id="6" name="Picture 5">
            <a:extLst>
              <a:ext uri="{FF2B5EF4-FFF2-40B4-BE49-F238E27FC236}">
                <a16:creationId xmlns:a16="http://schemas.microsoft.com/office/drawing/2014/main" id="{C8ACEEAC-4BD5-4FEE-83C3-818948B109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4676" y="1644367"/>
            <a:ext cx="2341206" cy="893560"/>
          </a:xfrm>
          <a:prstGeom prst="rect">
            <a:avLst/>
          </a:prstGeom>
        </p:spPr>
      </p:pic>
      <p:sp>
        <p:nvSpPr>
          <p:cNvPr id="9" name="TextBox 8">
            <a:extLst>
              <a:ext uri="{FF2B5EF4-FFF2-40B4-BE49-F238E27FC236}">
                <a16:creationId xmlns:a16="http://schemas.microsoft.com/office/drawing/2014/main" id="{4DC353BC-9EBD-49A7-A4BA-9436A1794A91}"/>
              </a:ext>
            </a:extLst>
          </p:cNvPr>
          <p:cNvSpPr txBox="1"/>
          <p:nvPr/>
        </p:nvSpPr>
        <p:spPr>
          <a:xfrm>
            <a:off x="2344676" y="3593814"/>
            <a:ext cx="2733869" cy="646331"/>
          </a:xfrm>
          <a:prstGeom prst="rect">
            <a:avLst/>
          </a:prstGeom>
          <a:noFill/>
        </p:spPr>
        <p:txBody>
          <a:bodyPr wrap="square" rtlCol="0">
            <a:spAutoFit/>
          </a:bodyPr>
          <a:lstStyle/>
          <a:p>
            <a:r>
              <a:rPr lang="en-US" sz="1800" dirty="0">
                <a:solidFill>
                  <a:schemeClr val="tx1">
                    <a:lumMod val="95000"/>
                    <a:lumOff val="5000"/>
                  </a:schemeClr>
                </a:solidFill>
              </a:rPr>
              <a:t>Board Game E-commerce</a:t>
            </a:r>
            <a:br>
              <a:rPr lang="en-US" sz="1800" dirty="0">
                <a:solidFill>
                  <a:schemeClr val="bg1"/>
                </a:solidFill>
              </a:rPr>
            </a:br>
            <a:r>
              <a:rPr lang="en-US" sz="1800" dirty="0">
                <a:solidFill>
                  <a:schemeClr val="tx1">
                    <a:lumMod val="95000"/>
                    <a:lumOff val="5000"/>
                  </a:schemeClr>
                </a:solidFill>
              </a:rPr>
              <a:t>Done By: Abdallah Marei</a:t>
            </a:r>
            <a:endParaRPr lang="en-US" dirty="0"/>
          </a:p>
        </p:txBody>
      </p:sp>
    </p:spTree>
    <p:extLst>
      <p:ext uri="{BB962C8B-B14F-4D97-AF65-F5344CB8AC3E}">
        <p14:creationId xmlns:p14="http://schemas.microsoft.com/office/powerpoint/2010/main" val="2275431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2F0D3-B4B6-4995-A284-FC0314B5251A}"/>
              </a:ext>
            </a:extLst>
          </p:cNvPr>
          <p:cNvSpPr>
            <a:spLocks noGrp="1"/>
          </p:cNvSpPr>
          <p:nvPr>
            <p:ph type="title"/>
          </p:nvPr>
        </p:nvSpPr>
        <p:spPr>
          <a:xfrm>
            <a:off x="1438788" y="1053178"/>
            <a:ext cx="3346612" cy="613489"/>
          </a:xfrm>
        </p:spPr>
        <p:txBody>
          <a:bodyPr/>
          <a:lstStyle/>
          <a:p>
            <a:r>
              <a:rPr lang="en-US" dirty="0"/>
              <a:t>Introduction</a:t>
            </a:r>
          </a:p>
        </p:txBody>
      </p:sp>
      <p:sp>
        <p:nvSpPr>
          <p:cNvPr id="3" name="Content Placeholder 2">
            <a:extLst>
              <a:ext uri="{FF2B5EF4-FFF2-40B4-BE49-F238E27FC236}">
                <a16:creationId xmlns:a16="http://schemas.microsoft.com/office/drawing/2014/main" id="{2ABD9100-9BCA-405A-A5D8-1B20DD6F56CA}"/>
              </a:ext>
            </a:extLst>
          </p:cNvPr>
          <p:cNvSpPr>
            <a:spLocks noGrp="1"/>
          </p:cNvSpPr>
          <p:nvPr>
            <p:ph idx="1"/>
          </p:nvPr>
        </p:nvSpPr>
        <p:spPr>
          <a:xfrm>
            <a:off x="1438788" y="1881450"/>
            <a:ext cx="8534400" cy="3856877"/>
          </a:xfrm>
        </p:spPr>
        <p:txBody>
          <a:bodyPr>
            <a:normAutofit fontScale="62500" lnSpcReduction="20000"/>
          </a:bodyPr>
          <a:lstStyle/>
          <a:p>
            <a:pPr marL="0" indent="0">
              <a:buNone/>
            </a:pPr>
            <a:r>
              <a:rPr lang="en-US" sz="4400" dirty="0">
                <a:solidFill>
                  <a:schemeClr val="tx1"/>
                </a:solidFill>
              </a:rPr>
              <a:t>Nowadays, it is hard to find the right board game for your squad as there is no dedicated shop for board games, also there are many board games that people own but no longer play with and want to sell them online to other people who are interested.</a:t>
            </a:r>
          </a:p>
          <a:p>
            <a:pPr marL="0" indent="0">
              <a:buNone/>
            </a:pPr>
            <a:r>
              <a:rPr lang="en-US" sz="4400" dirty="0">
                <a:solidFill>
                  <a:schemeClr val="tx1"/>
                </a:solidFill>
              </a:rPr>
              <a:t>We want to solve this problem with a website to make it easier for them to find the right board game to play with.</a:t>
            </a:r>
          </a:p>
          <a:p>
            <a:pPr marL="0" indent="0">
              <a:buNone/>
            </a:pPr>
            <a:endParaRPr lang="en-US" sz="3300" dirty="0"/>
          </a:p>
          <a:p>
            <a:endParaRPr lang="en-US" dirty="0"/>
          </a:p>
        </p:txBody>
      </p:sp>
      <p:pic>
        <p:nvPicPr>
          <p:cNvPr id="5" name="Picture 4">
            <a:extLst>
              <a:ext uri="{FF2B5EF4-FFF2-40B4-BE49-F238E27FC236}">
                <a16:creationId xmlns:a16="http://schemas.microsoft.com/office/drawing/2014/main" id="{5481E5C3-EB14-41FA-A375-9DF8B88967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2609" y="5124684"/>
            <a:ext cx="2341206" cy="893560"/>
          </a:xfrm>
          <a:prstGeom prst="rect">
            <a:avLst/>
          </a:prstGeom>
        </p:spPr>
      </p:pic>
    </p:spTree>
    <p:extLst>
      <p:ext uri="{BB962C8B-B14F-4D97-AF65-F5344CB8AC3E}">
        <p14:creationId xmlns:p14="http://schemas.microsoft.com/office/powerpoint/2010/main" val="3802928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2F0D3-B4B6-4995-A284-FC0314B5251A}"/>
              </a:ext>
            </a:extLst>
          </p:cNvPr>
          <p:cNvSpPr>
            <a:spLocks noGrp="1"/>
          </p:cNvSpPr>
          <p:nvPr>
            <p:ph type="title"/>
          </p:nvPr>
        </p:nvSpPr>
        <p:spPr>
          <a:xfrm>
            <a:off x="1514668" y="1177817"/>
            <a:ext cx="2170923" cy="588521"/>
          </a:xfrm>
        </p:spPr>
        <p:txBody>
          <a:bodyPr>
            <a:normAutofit/>
          </a:bodyPr>
          <a:lstStyle/>
          <a:p>
            <a:r>
              <a:rPr lang="en-US" dirty="0"/>
              <a:t>Features</a:t>
            </a:r>
          </a:p>
        </p:txBody>
      </p:sp>
      <p:sp>
        <p:nvSpPr>
          <p:cNvPr id="3" name="Content Placeholder 2">
            <a:extLst>
              <a:ext uri="{FF2B5EF4-FFF2-40B4-BE49-F238E27FC236}">
                <a16:creationId xmlns:a16="http://schemas.microsoft.com/office/drawing/2014/main" id="{2ABD9100-9BCA-405A-A5D8-1B20DD6F56CA}"/>
              </a:ext>
            </a:extLst>
          </p:cNvPr>
          <p:cNvSpPr>
            <a:spLocks noGrp="1"/>
          </p:cNvSpPr>
          <p:nvPr>
            <p:ph idx="1"/>
          </p:nvPr>
        </p:nvSpPr>
        <p:spPr>
          <a:xfrm>
            <a:off x="1393339" y="1882622"/>
            <a:ext cx="8534400" cy="3615267"/>
          </a:xfrm>
        </p:spPr>
        <p:txBody>
          <a:bodyPr>
            <a:normAutofit fontScale="92500"/>
          </a:bodyPr>
          <a:lstStyle/>
          <a:p>
            <a:r>
              <a:rPr lang="en-US" dirty="0"/>
              <a:t>Users</a:t>
            </a:r>
            <a:r>
              <a:rPr lang="en-US" dirty="0">
                <a:solidFill>
                  <a:schemeClr val="tx1"/>
                </a:solidFill>
              </a:rPr>
              <a:t> can register on the website and have their own accounts to purchase games.</a:t>
            </a:r>
          </a:p>
          <a:p>
            <a:r>
              <a:rPr lang="en-US" dirty="0">
                <a:solidFill>
                  <a:schemeClr val="tx1"/>
                </a:solidFill>
              </a:rPr>
              <a:t>Users can filter the board games based on categories on their condition.</a:t>
            </a:r>
          </a:p>
          <a:p>
            <a:r>
              <a:rPr lang="en-US" dirty="0">
                <a:solidFill>
                  <a:schemeClr val="tx1"/>
                </a:solidFill>
              </a:rPr>
              <a:t>Also Users can contact us to add their own board game.</a:t>
            </a:r>
          </a:p>
          <a:p>
            <a:r>
              <a:rPr lang="en-US" dirty="0">
                <a:solidFill>
                  <a:schemeClr val="tx1"/>
                </a:solidFill>
              </a:rPr>
              <a:t>Users can explore all of the shop in the website and other sections without logging in.</a:t>
            </a:r>
          </a:p>
          <a:p>
            <a:r>
              <a:rPr lang="en-US" dirty="0">
                <a:solidFill>
                  <a:schemeClr val="tx1"/>
                </a:solidFill>
              </a:rPr>
              <a:t>Users can search for the desired Board game.</a:t>
            </a:r>
          </a:p>
          <a:p>
            <a:r>
              <a:rPr lang="en-US" dirty="0">
                <a:solidFill>
                  <a:schemeClr val="tx1"/>
                </a:solidFill>
              </a:rPr>
              <a:t>The app is fully responsive for all types of devices.</a:t>
            </a:r>
          </a:p>
          <a:p>
            <a:r>
              <a:rPr lang="en-US" dirty="0">
                <a:solidFill>
                  <a:schemeClr val="tx1"/>
                </a:solidFill>
              </a:rPr>
              <a:t>The app is SEO friendly.</a:t>
            </a:r>
          </a:p>
        </p:txBody>
      </p:sp>
      <p:pic>
        <p:nvPicPr>
          <p:cNvPr id="5" name="Picture 4">
            <a:extLst>
              <a:ext uri="{FF2B5EF4-FFF2-40B4-BE49-F238E27FC236}">
                <a16:creationId xmlns:a16="http://schemas.microsoft.com/office/drawing/2014/main" id="{598968E4-D25F-4716-8B69-4800CEFBE9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2609" y="5124684"/>
            <a:ext cx="2341206" cy="893560"/>
          </a:xfrm>
          <a:prstGeom prst="rect">
            <a:avLst/>
          </a:prstGeom>
        </p:spPr>
      </p:pic>
    </p:spTree>
    <p:extLst>
      <p:ext uri="{BB962C8B-B14F-4D97-AF65-F5344CB8AC3E}">
        <p14:creationId xmlns:p14="http://schemas.microsoft.com/office/powerpoint/2010/main" val="2510325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2F0D3-B4B6-4995-A284-FC0314B5251A}"/>
              </a:ext>
            </a:extLst>
          </p:cNvPr>
          <p:cNvSpPr>
            <a:spLocks noGrp="1"/>
          </p:cNvSpPr>
          <p:nvPr>
            <p:ph type="title"/>
          </p:nvPr>
        </p:nvSpPr>
        <p:spPr>
          <a:xfrm>
            <a:off x="1412000" y="1309956"/>
            <a:ext cx="6733624" cy="622819"/>
          </a:xfrm>
        </p:spPr>
        <p:txBody>
          <a:bodyPr/>
          <a:lstStyle/>
          <a:p>
            <a:r>
              <a:rPr lang="en-US" dirty="0"/>
              <a:t>Technologies and software</a:t>
            </a:r>
          </a:p>
        </p:txBody>
      </p:sp>
      <p:sp>
        <p:nvSpPr>
          <p:cNvPr id="3" name="Content Placeholder 2">
            <a:extLst>
              <a:ext uri="{FF2B5EF4-FFF2-40B4-BE49-F238E27FC236}">
                <a16:creationId xmlns:a16="http://schemas.microsoft.com/office/drawing/2014/main" id="{2ABD9100-9BCA-405A-A5D8-1B20DD6F56CA}"/>
              </a:ext>
            </a:extLst>
          </p:cNvPr>
          <p:cNvSpPr>
            <a:spLocks noGrp="1"/>
          </p:cNvSpPr>
          <p:nvPr>
            <p:ph idx="1"/>
          </p:nvPr>
        </p:nvSpPr>
        <p:spPr>
          <a:xfrm>
            <a:off x="1412000" y="1956197"/>
            <a:ext cx="8534400" cy="3615267"/>
          </a:xfrm>
        </p:spPr>
        <p:txBody>
          <a:bodyPr>
            <a:normAutofit/>
          </a:bodyPr>
          <a:lstStyle/>
          <a:p>
            <a:r>
              <a:rPr lang="en-US" dirty="0">
                <a:solidFill>
                  <a:schemeClr val="tx1"/>
                </a:solidFill>
              </a:rPr>
              <a:t>React JS</a:t>
            </a:r>
          </a:p>
          <a:p>
            <a:r>
              <a:rPr lang="en-US" dirty="0"/>
              <a:t>Laravel</a:t>
            </a:r>
          </a:p>
          <a:p>
            <a:r>
              <a:rPr lang="en-US" dirty="0" err="1">
                <a:solidFill>
                  <a:schemeClr val="tx1"/>
                </a:solidFill>
              </a:rPr>
              <a:t>Mysql</a:t>
            </a:r>
            <a:endParaRPr lang="en-US" dirty="0">
              <a:solidFill>
                <a:schemeClr val="tx1"/>
              </a:solidFill>
            </a:endParaRPr>
          </a:p>
          <a:p>
            <a:r>
              <a:rPr lang="en-US" dirty="0">
                <a:solidFill>
                  <a:schemeClr val="tx1"/>
                </a:solidFill>
              </a:rPr>
              <a:t>CSS</a:t>
            </a:r>
          </a:p>
          <a:p>
            <a:r>
              <a:rPr lang="en-US" dirty="0">
                <a:solidFill>
                  <a:schemeClr val="tx1"/>
                </a:solidFill>
              </a:rPr>
              <a:t>Miro</a:t>
            </a:r>
          </a:p>
          <a:p>
            <a:r>
              <a:rPr lang="en-US" dirty="0">
                <a:solidFill>
                  <a:schemeClr val="tx1"/>
                </a:solidFill>
              </a:rPr>
              <a:t>Html</a:t>
            </a:r>
          </a:p>
          <a:p>
            <a:r>
              <a:rPr lang="en-US" dirty="0">
                <a:solidFill>
                  <a:schemeClr val="tx1"/>
                </a:solidFill>
              </a:rPr>
              <a:t>Git</a:t>
            </a:r>
          </a:p>
        </p:txBody>
      </p:sp>
      <p:pic>
        <p:nvPicPr>
          <p:cNvPr id="5" name="Picture 4">
            <a:extLst>
              <a:ext uri="{FF2B5EF4-FFF2-40B4-BE49-F238E27FC236}">
                <a16:creationId xmlns:a16="http://schemas.microsoft.com/office/drawing/2014/main" id="{4596FD51-DF3E-4B1F-9542-439198343B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2609" y="5124684"/>
            <a:ext cx="2341206" cy="893560"/>
          </a:xfrm>
          <a:prstGeom prst="rect">
            <a:avLst/>
          </a:prstGeom>
        </p:spPr>
      </p:pic>
    </p:spTree>
    <p:extLst>
      <p:ext uri="{BB962C8B-B14F-4D97-AF65-F5344CB8AC3E}">
        <p14:creationId xmlns:p14="http://schemas.microsoft.com/office/powerpoint/2010/main" val="3821984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2F0D3-B4B6-4995-A284-FC0314B5251A}"/>
              </a:ext>
            </a:extLst>
          </p:cNvPr>
          <p:cNvSpPr>
            <a:spLocks noGrp="1"/>
          </p:cNvSpPr>
          <p:nvPr>
            <p:ph type="title"/>
          </p:nvPr>
        </p:nvSpPr>
        <p:spPr>
          <a:xfrm>
            <a:off x="1430662" y="1364602"/>
            <a:ext cx="2749453" cy="510852"/>
          </a:xfrm>
        </p:spPr>
        <p:txBody>
          <a:bodyPr>
            <a:normAutofit fontScale="90000"/>
          </a:bodyPr>
          <a:lstStyle/>
          <a:p>
            <a:r>
              <a:rPr lang="en-US" dirty="0"/>
              <a:t>Operations</a:t>
            </a:r>
          </a:p>
        </p:txBody>
      </p:sp>
      <p:sp>
        <p:nvSpPr>
          <p:cNvPr id="3" name="Content Placeholder 2">
            <a:extLst>
              <a:ext uri="{FF2B5EF4-FFF2-40B4-BE49-F238E27FC236}">
                <a16:creationId xmlns:a16="http://schemas.microsoft.com/office/drawing/2014/main" id="{2ABD9100-9BCA-405A-A5D8-1B20DD6F56CA}"/>
              </a:ext>
            </a:extLst>
          </p:cNvPr>
          <p:cNvSpPr>
            <a:spLocks noGrp="1"/>
          </p:cNvSpPr>
          <p:nvPr>
            <p:ph idx="1"/>
          </p:nvPr>
        </p:nvSpPr>
        <p:spPr>
          <a:xfrm>
            <a:off x="1430662" y="1878131"/>
            <a:ext cx="8534400" cy="3615267"/>
          </a:xfrm>
        </p:spPr>
        <p:txBody>
          <a:bodyPr>
            <a:normAutofit fontScale="85000" lnSpcReduction="10000"/>
          </a:bodyPr>
          <a:lstStyle/>
          <a:p>
            <a:r>
              <a:rPr lang="en-US" dirty="0">
                <a:solidFill>
                  <a:schemeClr val="tx1"/>
                </a:solidFill>
              </a:rPr>
              <a:t>The user needs to create account to be able to add to cart.</a:t>
            </a:r>
          </a:p>
          <a:p>
            <a:r>
              <a:rPr lang="en-US" dirty="0">
                <a:solidFill>
                  <a:schemeClr val="tx1"/>
                </a:solidFill>
              </a:rPr>
              <a:t>The user can navigate across the website to explore the board games without being logged in.</a:t>
            </a:r>
          </a:p>
          <a:p>
            <a:r>
              <a:rPr lang="en-US" dirty="0">
                <a:solidFill>
                  <a:schemeClr val="tx1"/>
                </a:solidFill>
              </a:rPr>
              <a:t>After adding to cart the user can remove products or increase or decrease the quantity of products from the cart at will.</a:t>
            </a:r>
          </a:p>
          <a:p>
            <a:r>
              <a:rPr lang="en-US" dirty="0">
                <a:solidFill>
                  <a:schemeClr val="tx1"/>
                </a:solidFill>
              </a:rPr>
              <a:t>The user must fill his info at checkout and use a coupon to reduce the price if he has any.</a:t>
            </a:r>
          </a:p>
          <a:p>
            <a:r>
              <a:rPr lang="en-US" dirty="0"/>
              <a:t>The user can delete his order from the profile page if the admin hasn’t accepted the order yet.</a:t>
            </a:r>
          </a:p>
          <a:p>
            <a:r>
              <a:rPr lang="en-US" dirty="0">
                <a:solidFill>
                  <a:schemeClr val="tx1"/>
                </a:solidFill>
              </a:rPr>
              <a:t>The user can contact us via email, phone or th</a:t>
            </a:r>
            <a:r>
              <a:rPr lang="en-US" dirty="0"/>
              <a:t>e contact form to add his own board.</a:t>
            </a:r>
            <a:endParaRPr lang="en-US" dirty="0">
              <a:solidFill>
                <a:schemeClr val="tx1"/>
              </a:solidFill>
            </a:endParaRPr>
          </a:p>
        </p:txBody>
      </p:sp>
      <p:pic>
        <p:nvPicPr>
          <p:cNvPr id="5" name="Picture 4">
            <a:extLst>
              <a:ext uri="{FF2B5EF4-FFF2-40B4-BE49-F238E27FC236}">
                <a16:creationId xmlns:a16="http://schemas.microsoft.com/office/drawing/2014/main" id="{FA61E33D-670F-4415-8B20-B95FCC2B2F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2609" y="5124684"/>
            <a:ext cx="2341206" cy="893560"/>
          </a:xfrm>
          <a:prstGeom prst="rect">
            <a:avLst/>
          </a:prstGeom>
        </p:spPr>
      </p:pic>
    </p:spTree>
    <p:extLst>
      <p:ext uri="{BB962C8B-B14F-4D97-AF65-F5344CB8AC3E}">
        <p14:creationId xmlns:p14="http://schemas.microsoft.com/office/powerpoint/2010/main" val="1683988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181B8-FA3F-4B6D-8EB4-C62EC68F9D83}"/>
              </a:ext>
            </a:extLst>
          </p:cNvPr>
          <p:cNvSpPr>
            <a:spLocks noGrp="1"/>
          </p:cNvSpPr>
          <p:nvPr>
            <p:ph type="title"/>
          </p:nvPr>
        </p:nvSpPr>
        <p:spPr/>
        <p:txBody>
          <a:bodyPr/>
          <a:lstStyle/>
          <a:p>
            <a:r>
              <a:rPr lang="en-US" dirty="0"/>
              <a:t>Now FOR THE DEMO</a:t>
            </a:r>
          </a:p>
        </p:txBody>
      </p:sp>
      <p:pic>
        <p:nvPicPr>
          <p:cNvPr id="4" name="Picture 3">
            <a:extLst>
              <a:ext uri="{FF2B5EF4-FFF2-40B4-BE49-F238E27FC236}">
                <a16:creationId xmlns:a16="http://schemas.microsoft.com/office/drawing/2014/main" id="{5E41658C-F95D-4D0B-AC2F-06539CA6B3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2609" y="5124684"/>
            <a:ext cx="2341206" cy="893560"/>
          </a:xfrm>
          <a:prstGeom prst="rect">
            <a:avLst/>
          </a:prstGeom>
        </p:spPr>
      </p:pic>
    </p:spTree>
    <p:extLst>
      <p:ext uri="{BB962C8B-B14F-4D97-AF65-F5344CB8AC3E}">
        <p14:creationId xmlns:p14="http://schemas.microsoft.com/office/powerpoint/2010/main" val="395342046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96</TotalTime>
  <Words>302</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Gallery</vt:lpstr>
      <vt:lpstr>Snakes &amp; Ladders</vt:lpstr>
      <vt:lpstr>Introduction</vt:lpstr>
      <vt:lpstr>Features</vt:lpstr>
      <vt:lpstr>Technologies and software</vt:lpstr>
      <vt:lpstr>Operations</vt:lpstr>
      <vt:lpstr>Now FOR THE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 rent</dc:title>
  <dc:creator>Sanad Khamash</dc:creator>
  <cp:lastModifiedBy>abdullahmari@gmail.com</cp:lastModifiedBy>
  <cp:revision>10</cp:revision>
  <dcterms:created xsi:type="dcterms:W3CDTF">2021-12-27T09:26:13Z</dcterms:created>
  <dcterms:modified xsi:type="dcterms:W3CDTF">2022-03-25T11:48:54Z</dcterms:modified>
</cp:coreProperties>
</file>