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5ADF2-46C8-41C6-B88F-4B832F2B42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516C13-033B-4558-A1C4-168A5C14E1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1. Efficient for large datasets.</a:t>
          </a:r>
        </a:p>
      </dgm:t>
    </dgm:pt>
    <dgm:pt modelId="{D9130E9B-284F-426A-B920-92D900E0055F}" type="parTrans" cxnId="{8CB6BDA9-01BE-46BD-927B-BEE87C66746E}">
      <dgm:prSet/>
      <dgm:spPr/>
      <dgm:t>
        <a:bodyPr/>
        <a:lstStyle/>
        <a:p>
          <a:endParaRPr lang="en-US"/>
        </a:p>
      </dgm:t>
    </dgm:pt>
    <dgm:pt modelId="{800D165D-2E90-46E2-97E9-337BE4186070}" type="sibTrans" cxnId="{8CB6BDA9-01BE-46BD-927B-BEE87C66746E}">
      <dgm:prSet/>
      <dgm:spPr/>
      <dgm:t>
        <a:bodyPr/>
        <a:lstStyle/>
        <a:p>
          <a:endParaRPr lang="en-US"/>
        </a:p>
      </dgm:t>
    </dgm:pt>
    <dgm:pt modelId="{27B18870-972A-4629-9B96-10BB1C6BC2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2. In-place sorting algorithm (uses only a small, constant amount of extra storage space).</a:t>
          </a:r>
        </a:p>
      </dgm:t>
    </dgm:pt>
    <dgm:pt modelId="{906B00CB-6BB9-48D6-8B3C-B48661C39648}" type="parTrans" cxnId="{0C94849E-D51D-4F35-947A-42718121F4D1}">
      <dgm:prSet/>
      <dgm:spPr/>
      <dgm:t>
        <a:bodyPr/>
        <a:lstStyle/>
        <a:p>
          <a:endParaRPr lang="en-US"/>
        </a:p>
      </dgm:t>
    </dgm:pt>
    <dgm:pt modelId="{B1BCA568-7C3A-4B7E-90D8-E55EE434427D}" type="sibTrans" cxnId="{0C94849E-D51D-4F35-947A-42718121F4D1}">
      <dgm:prSet/>
      <dgm:spPr/>
      <dgm:t>
        <a:bodyPr/>
        <a:lstStyle/>
        <a:p>
          <a:endParaRPr lang="en-US"/>
        </a:p>
      </dgm:t>
    </dgm:pt>
    <dgm:pt modelId="{2E9EF295-30D6-4A9B-8086-8115425AA1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bg1"/>
              </a:solidFill>
            </a:rPr>
            <a:t>3. Generally faster than other O(n log n) algorithms like merge sort and heap sort.</a:t>
          </a:r>
        </a:p>
      </dgm:t>
    </dgm:pt>
    <dgm:pt modelId="{74A30CF2-EE38-406C-9B9B-EC0A9BEB416E}" type="parTrans" cxnId="{E3587E0D-F576-41C3-915B-5BD100F849C4}">
      <dgm:prSet/>
      <dgm:spPr/>
      <dgm:t>
        <a:bodyPr/>
        <a:lstStyle/>
        <a:p>
          <a:endParaRPr lang="en-US"/>
        </a:p>
      </dgm:t>
    </dgm:pt>
    <dgm:pt modelId="{361F50A9-89A1-4030-AF1C-376319D88A1E}" type="sibTrans" cxnId="{E3587E0D-F576-41C3-915B-5BD100F849C4}">
      <dgm:prSet/>
      <dgm:spPr/>
      <dgm:t>
        <a:bodyPr/>
        <a:lstStyle/>
        <a:p>
          <a:endParaRPr lang="en-US"/>
        </a:p>
      </dgm:t>
    </dgm:pt>
    <dgm:pt modelId="{B0573A7C-B922-49A8-8DB3-79704429C97E}" type="pres">
      <dgm:prSet presAssocID="{2345ADF2-46C8-41C6-B88F-4B832F2B42A9}" presName="root" presStyleCnt="0">
        <dgm:presLayoutVars>
          <dgm:dir/>
          <dgm:resizeHandles val="exact"/>
        </dgm:presLayoutVars>
      </dgm:prSet>
      <dgm:spPr/>
    </dgm:pt>
    <dgm:pt modelId="{DDB5F2F2-F464-4AD5-8D67-EC3FE1CC3514}" type="pres">
      <dgm:prSet presAssocID="{FF516C13-033B-4558-A1C4-168A5C14E124}" presName="compNode" presStyleCnt="0"/>
      <dgm:spPr/>
    </dgm:pt>
    <dgm:pt modelId="{29E63EDA-D1E8-498B-A1A7-2F086F55923B}" type="pres">
      <dgm:prSet presAssocID="{FF516C13-033B-4558-A1C4-168A5C14E124}" presName="iconBgRect" presStyleLbl="bgShp" presStyleIdx="0" presStyleCnt="3"/>
      <dgm:spPr/>
    </dgm:pt>
    <dgm:pt modelId="{B8C6876B-4709-46CF-B9FA-FEC5FEC338AE}" type="pres">
      <dgm:prSet presAssocID="{FF516C13-033B-4558-A1C4-168A5C14E1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CA9B8-92B4-495B-A019-3355C7B89237}" type="pres">
      <dgm:prSet presAssocID="{FF516C13-033B-4558-A1C4-168A5C14E124}" presName="spaceRect" presStyleCnt="0"/>
      <dgm:spPr/>
    </dgm:pt>
    <dgm:pt modelId="{C91141DB-4A76-46F9-A60E-5C88979A0B38}" type="pres">
      <dgm:prSet presAssocID="{FF516C13-033B-4558-A1C4-168A5C14E124}" presName="textRect" presStyleLbl="revTx" presStyleIdx="0" presStyleCnt="3">
        <dgm:presLayoutVars>
          <dgm:chMax val="1"/>
          <dgm:chPref val="1"/>
        </dgm:presLayoutVars>
      </dgm:prSet>
      <dgm:spPr/>
    </dgm:pt>
    <dgm:pt modelId="{7CE1251F-7657-4A42-8A67-51082E8DC017}" type="pres">
      <dgm:prSet presAssocID="{800D165D-2E90-46E2-97E9-337BE4186070}" presName="sibTrans" presStyleCnt="0"/>
      <dgm:spPr/>
    </dgm:pt>
    <dgm:pt modelId="{A0E0CCC3-96A5-4CA5-932B-07E131DC8AE1}" type="pres">
      <dgm:prSet presAssocID="{27B18870-972A-4629-9B96-10BB1C6BC23F}" presName="compNode" presStyleCnt="0"/>
      <dgm:spPr/>
    </dgm:pt>
    <dgm:pt modelId="{FA7ADF81-A94E-4DF2-82D8-DFC6078A9FBC}" type="pres">
      <dgm:prSet presAssocID="{27B18870-972A-4629-9B96-10BB1C6BC23F}" presName="iconBgRect" presStyleLbl="bgShp" presStyleIdx="1" presStyleCnt="3"/>
      <dgm:spPr/>
    </dgm:pt>
    <dgm:pt modelId="{AB642A42-74B0-4A8A-977A-321818ECA2DC}" type="pres">
      <dgm:prSet presAssocID="{27B18870-972A-4629-9B96-10BB1C6BC2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0DC8D66-1109-4185-9B34-4DE0F2444476}" type="pres">
      <dgm:prSet presAssocID="{27B18870-972A-4629-9B96-10BB1C6BC23F}" presName="spaceRect" presStyleCnt="0"/>
      <dgm:spPr/>
    </dgm:pt>
    <dgm:pt modelId="{A4BBD754-96B6-4A07-A2A8-6F688C98E58B}" type="pres">
      <dgm:prSet presAssocID="{27B18870-972A-4629-9B96-10BB1C6BC23F}" presName="textRect" presStyleLbl="revTx" presStyleIdx="1" presStyleCnt="3">
        <dgm:presLayoutVars>
          <dgm:chMax val="1"/>
          <dgm:chPref val="1"/>
        </dgm:presLayoutVars>
      </dgm:prSet>
      <dgm:spPr/>
    </dgm:pt>
    <dgm:pt modelId="{3B587410-1864-456D-849A-76C2C91229F8}" type="pres">
      <dgm:prSet presAssocID="{B1BCA568-7C3A-4B7E-90D8-E55EE434427D}" presName="sibTrans" presStyleCnt="0"/>
      <dgm:spPr/>
    </dgm:pt>
    <dgm:pt modelId="{10658933-BEDF-47C1-AB14-FAAB3A441184}" type="pres">
      <dgm:prSet presAssocID="{2E9EF295-30D6-4A9B-8086-8115425AA1D0}" presName="compNode" presStyleCnt="0"/>
      <dgm:spPr/>
    </dgm:pt>
    <dgm:pt modelId="{96444E7C-0A8B-471A-9F50-0D8BF403D0B2}" type="pres">
      <dgm:prSet presAssocID="{2E9EF295-30D6-4A9B-8086-8115425AA1D0}" presName="iconBgRect" presStyleLbl="bgShp" presStyleIdx="2" presStyleCnt="3"/>
      <dgm:spPr/>
    </dgm:pt>
    <dgm:pt modelId="{DDFF0925-50C0-4510-8AA2-5440F03D310D}" type="pres">
      <dgm:prSet presAssocID="{2E9EF295-30D6-4A9B-8086-8115425AA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1CD23EB-3554-48E1-A544-529959720AF1}" type="pres">
      <dgm:prSet presAssocID="{2E9EF295-30D6-4A9B-8086-8115425AA1D0}" presName="spaceRect" presStyleCnt="0"/>
      <dgm:spPr/>
    </dgm:pt>
    <dgm:pt modelId="{0C629CA6-B5F2-4CA9-BA67-CC92CB01E85F}" type="pres">
      <dgm:prSet presAssocID="{2E9EF295-30D6-4A9B-8086-8115425AA1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587E0D-F576-41C3-915B-5BD100F849C4}" srcId="{2345ADF2-46C8-41C6-B88F-4B832F2B42A9}" destId="{2E9EF295-30D6-4A9B-8086-8115425AA1D0}" srcOrd="2" destOrd="0" parTransId="{74A30CF2-EE38-406C-9B9B-EC0A9BEB416E}" sibTransId="{361F50A9-89A1-4030-AF1C-376319D88A1E}"/>
    <dgm:cxn modelId="{0C94849E-D51D-4F35-947A-42718121F4D1}" srcId="{2345ADF2-46C8-41C6-B88F-4B832F2B42A9}" destId="{27B18870-972A-4629-9B96-10BB1C6BC23F}" srcOrd="1" destOrd="0" parTransId="{906B00CB-6BB9-48D6-8B3C-B48661C39648}" sibTransId="{B1BCA568-7C3A-4B7E-90D8-E55EE434427D}"/>
    <dgm:cxn modelId="{1ADD01A3-2DCD-41AA-AB08-026C01DF00DC}" type="presOf" srcId="{2345ADF2-46C8-41C6-B88F-4B832F2B42A9}" destId="{B0573A7C-B922-49A8-8DB3-79704429C97E}" srcOrd="0" destOrd="0" presId="urn:microsoft.com/office/officeart/2018/5/layout/IconCircleLabelList"/>
    <dgm:cxn modelId="{8CB6BDA9-01BE-46BD-927B-BEE87C66746E}" srcId="{2345ADF2-46C8-41C6-B88F-4B832F2B42A9}" destId="{FF516C13-033B-4558-A1C4-168A5C14E124}" srcOrd="0" destOrd="0" parTransId="{D9130E9B-284F-426A-B920-92D900E0055F}" sibTransId="{800D165D-2E90-46E2-97E9-337BE4186070}"/>
    <dgm:cxn modelId="{33D51EC7-BD89-4618-804D-8B9CE8C5B0BB}" type="presOf" srcId="{27B18870-972A-4629-9B96-10BB1C6BC23F}" destId="{A4BBD754-96B6-4A07-A2A8-6F688C98E58B}" srcOrd="0" destOrd="0" presId="urn:microsoft.com/office/officeart/2018/5/layout/IconCircleLabelList"/>
    <dgm:cxn modelId="{1FB095CE-95CA-4226-AF7B-8C6183DAE270}" type="presOf" srcId="{2E9EF295-30D6-4A9B-8086-8115425AA1D0}" destId="{0C629CA6-B5F2-4CA9-BA67-CC92CB01E85F}" srcOrd="0" destOrd="0" presId="urn:microsoft.com/office/officeart/2018/5/layout/IconCircleLabelList"/>
    <dgm:cxn modelId="{B43A75F2-BA45-4A73-B0A6-55090EC181EC}" type="presOf" srcId="{FF516C13-033B-4558-A1C4-168A5C14E124}" destId="{C91141DB-4A76-46F9-A60E-5C88979A0B38}" srcOrd="0" destOrd="0" presId="urn:microsoft.com/office/officeart/2018/5/layout/IconCircleLabelList"/>
    <dgm:cxn modelId="{B1FFBE48-903F-4819-B32F-9D5D49761191}" type="presParOf" srcId="{B0573A7C-B922-49A8-8DB3-79704429C97E}" destId="{DDB5F2F2-F464-4AD5-8D67-EC3FE1CC3514}" srcOrd="0" destOrd="0" presId="urn:microsoft.com/office/officeart/2018/5/layout/IconCircleLabelList"/>
    <dgm:cxn modelId="{908429F7-DC63-464C-8F92-7DDB7C3D61A1}" type="presParOf" srcId="{DDB5F2F2-F464-4AD5-8D67-EC3FE1CC3514}" destId="{29E63EDA-D1E8-498B-A1A7-2F086F55923B}" srcOrd="0" destOrd="0" presId="urn:microsoft.com/office/officeart/2018/5/layout/IconCircleLabelList"/>
    <dgm:cxn modelId="{365F7DE3-DB9D-49B6-9066-E571B398E91A}" type="presParOf" srcId="{DDB5F2F2-F464-4AD5-8D67-EC3FE1CC3514}" destId="{B8C6876B-4709-46CF-B9FA-FEC5FEC338AE}" srcOrd="1" destOrd="0" presId="urn:microsoft.com/office/officeart/2018/5/layout/IconCircleLabelList"/>
    <dgm:cxn modelId="{ED251E6C-8547-489B-8320-B500B9FCF392}" type="presParOf" srcId="{DDB5F2F2-F464-4AD5-8D67-EC3FE1CC3514}" destId="{54BCA9B8-92B4-495B-A019-3355C7B89237}" srcOrd="2" destOrd="0" presId="urn:microsoft.com/office/officeart/2018/5/layout/IconCircleLabelList"/>
    <dgm:cxn modelId="{6523D171-83DE-4E9C-BEF5-153B937CC5E8}" type="presParOf" srcId="{DDB5F2F2-F464-4AD5-8D67-EC3FE1CC3514}" destId="{C91141DB-4A76-46F9-A60E-5C88979A0B38}" srcOrd="3" destOrd="0" presId="urn:microsoft.com/office/officeart/2018/5/layout/IconCircleLabelList"/>
    <dgm:cxn modelId="{048ACD83-36D1-4A81-97B2-8CCCE56B1B66}" type="presParOf" srcId="{B0573A7C-B922-49A8-8DB3-79704429C97E}" destId="{7CE1251F-7657-4A42-8A67-51082E8DC017}" srcOrd="1" destOrd="0" presId="urn:microsoft.com/office/officeart/2018/5/layout/IconCircleLabelList"/>
    <dgm:cxn modelId="{8AC54462-50C3-4350-BED4-701E17711418}" type="presParOf" srcId="{B0573A7C-B922-49A8-8DB3-79704429C97E}" destId="{A0E0CCC3-96A5-4CA5-932B-07E131DC8AE1}" srcOrd="2" destOrd="0" presId="urn:microsoft.com/office/officeart/2018/5/layout/IconCircleLabelList"/>
    <dgm:cxn modelId="{32531922-3A3B-4D0B-8643-8FE4489F31F7}" type="presParOf" srcId="{A0E0CCC3-96A5-4CA5-932B-07E131DC8AE1}" destId="{FA7ADF81-A94E-4DF2-82D8-DFC6078A9FBC}" srcOrd="0" destOrd="0" presId="urn:microsoft.com/office/officeart/2018/5/layout/IconCircleLabelList"/>
    <dgm:cxn modelId="{91BD192F-5E67-4E3C-AF32-405C53AFBBF9}" type="presParOf" srcId="{A0E0CCC3-96A5-4CA5-932B-07E131DC8AE1}" destId="{AB642A42-74B0-4A8A-977A-321818ECA2DC}" srcOrd="1" destOrd="0" presId="urn:microsoft.com/office/officeart/2018/5/layout/IconCircleLabelList"/>
    <dgm:cxn modelId="{BB981941-E6B2-43CE-9707-1C537F7A5DD3}" type="presParOf" srcId="{A0E0CCC3-96A5-4CA5-932B-07E131DC8AE1}" destId="{10DC8D66-1109-4185-9B34-4DE0F2444476}" srcOrd="2" destOrd="0" presId="urn:microsoft.com/office/officeart/2018/5/layout/IconCircleLabelList"/>
    <dgm:cxn modelId="{C4E1F9A3-B830-4ED9-83AC-56758A5ABDD0}" type="presParOf" srcId="{A0E0CCC3-96A5-4CA5-932B-07E131DC8AE1}" destId="{A4BBD754-96B6-4A07-A2A8-6F688C98E58B}" srcOrd="3" destOrd="0" presId="urn:microsoft.com/office/officeart/2018/5/layout/IconCircleLabelList"/>
    <dgm:cxn modelId="{CAC92681-2976-4E2D-ADD6-0727AC6BA5A1}" type="presParOf" srcId="{B0573A7C-B922-49A8-8DB3-79704429C97E}" destId="{3B587410-1864-456D-849A-76C2C91229F8}" srcOrd="3" destOrd="0" presId="urn:microsoft.com/office/officeart/2018/5/layout/IconCircleLabelList"/>
    <dgm:cxn modelId="{264D5031-54E1-43A1-9E75-A7253DCEF87D}" type="presParOf" srcId="{B0573A7C-B922-49A8-8DB3-79704429C97E}" destId="{10658933-BEDF-47C1-AB14-FAAB3A441184}" srcOrd="4" destOrd="0" presId="urn:microsoft.com/office/officeart/2018/5/layout/IconCircleLabelList"/>
    <dgm:cxn modelId="{475658FC-CE42-4840-A538-720F7FF620E1}" type="presParOf" srcId="{10658933-BEDF-47C1-AB14-FAAB3A441184}" destId="{96444E7C-0A8B-471A-9F50-0D8BF403D0B2}" srcOrd="0" destOrd="0" presId="urn:microsoft.com/office/officeart/2018/5/layout/IconCircleLabelList"/>
    <dgm:cxn modelId="{CACCECF5-6163-4885-BF9E-7A77E9139601}" type="presParOf" srcId="{10658933-BEDF-47C1-AB14-FAAB3A441184}" destId="{DDFF0925-50C0-4510-8AA2-5440F03D310D}" srcOrd="1" destOrd="0" presId="urn:microsoft.com/office/officeart/2018/5/layout/IconCircleLabelList"/>
    <dgm:cxn modelId="{D85627E5-A630-434A-BEE1-E320E6F8A175}" type="presParOf" srcId="{10658933-BEDF-47C1-AB14-FAAB3A441184}" destId="{21CD23EB-3554-48E1-A544-529959720AF1}" srcOrd="2" destOrd="0" presId="urn:microsoft.com/office/officeart/2018/5/layout/IconCircleLabelList"/>
    <dgm:cxn modelId="{A06BD526-6A22-4CAC-97B7-2676473CD032}" type="presParOf" srcId="{10658933-BEDF-47C1-AB14-FAAB3A441184}" destId="{0C629CA6-B5F2-4CA9-BA67-CC92CB01E85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63EDA-D1E8-498B-A1A7-2F086F55923B}">
      <dsp:nvSpPr>
        <dsp:cNvPr id="0" name=""/>
        <dsp:cNvSpPr/>
      </dsp:nvSpPr>
      <dsp:spPr>
        <a:xfrm>
          <a:off x="624512" y="658400"/>
          <a:ext cx="1681312" cy="16813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6876B-4709-46CF-B9FA-FEC5FEC338AE}">
      <dsp:nvSpPr>
        <dsp:cNvPr id="0" name=""/>
        <dsp:cNvSpPr/>
      </dsp:nvSpPr>
      <dsp:spPr>
        <a:xfrm>
          <a:off x="982825" y="1016712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41DB-4A76-46F9-A60E-5C88979A0B38}">
      <dsp:nvSpPr>
        <dsp:cNvPr id="0" name=""/>
        <dsp:cNvSpPr/>
      </dsp:nvSpPr>
      <dsp:spPr>
        <a:xfrm>
          <a:off x="87043" y="28634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solidFill>
                <a:schemeClr val="bg1"/>
              </a:solidFill>
            </a:rPr>
            <a:t>1. Efficient for large datasets.</a:t>
          </a:r>
        </a:p>
      </dsp:txBody>
      <dsp:txXfrm>
        <a:off x="87043" y="2863400"/>
        <a:ext cx="2756250" cy="720000"/>
      </dsp:txXfrm>
    </dsp:sp>
    <dsp:sp modelId="{FA7ADF81-A94E-4DF2-82D8-DFC6078A9FBC}">
      <dsp:nvSpPr>
        <dsp:cNvPr id="0" name=""/>
        <dsp:cNvSpPr/>
      </dsp:nvSpPr>
      <dsp:spPr>
        <a:xfrm>
          <a:off x="3863106" y="658400"/>
          <a:ext cx="1681312" cy="16813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42A42-74B0-4A8A-977A-321818ECA2DC}">
      <dsp:nvSpPr>
        <dsp:cNvPr id="0" name=""/>
        <dsp:cNvSpPr/>
      </dsp:nvSpPr>
      <dsp:spPr>
        <a:xfrm>
          <a:off x="4221418" y="1016712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BD754-96B6-4A07-A2A8-6F688C98E58B}">
      <dsp:nvSpPr>
        <dsp:cNvPr id="0" name=""/>
        <dsp:cNvSpPr/>
      </dsp:nvSpPr>
      <dsp:spPr>
        <a:xfrm>
          <a:off x="3325637" y="28634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solidFill>
                <a:schemeClr val="bg1"/>
              </a:solidFill>
            </a:rPr>
            <a:t>2. In-place sorting algorithm (uses only a small, constant amount of extra storage space).</a:t>
          </a:r>
        </a:p>
      </dsp:txBody>
      <dsp:txXfrm>
        <a:off x="3325637" y="2863400"/>
        <a:ext cx="2756250" cy="720000"/>
      </dsp:txXfrm>
    </dsp:sp>
    <dsp:sp modelId="{96444E7C-0A8B-471A-9F50-0D8BF403D0B2}">
      <dsp:nvSpPr>
        <dsp:cNvPr id="0" name=""/>
        <dsp:cNvSpPr/>
      </dsp:nvSpPr>
      <dsp:spPr>
        <a:xfrm>
          <a:off x="7101700" y="658400"/>
          <a:ext cx="1681312" cy="16813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F0925-50C0-4510-8AA2-5440F03D310D}">
      <dsp:nvSpPr>
        <dsp:cNvPr id="0" name=""/>
        <dsp:cNvSpPr/>
      </dsp:nvSpPr>
      <dsp:spPr>
        <a:xfrm>
          <a:off x="7460012" y="1016712"/>
          <a:ext cx="964687" cy="9646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29CA6-B5F2-4CA9-BA67-CC92CB01E85F}">
      <dsp:nvSpPr>
        <dsp:cNvPr id="0" name=""/>
        <dsp:cNvSpPr/>
      </dsp:nvSpPr>
      <dsp:spPr>
        <a:xfrm>
          <a:off x="6564231" y="2863400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solidFill>
                <a:schemeClr val="bg1"/>
              </a:solidFill>
            </a:rPr>
            <a:t>3. Generally faster than other O(n log n) algorithms like merge sort and heap sort.</a:t>
          </a:r>
        </a:p>
      </dsp:txBody>
      <dsp:txXfrm>
        <a:off x="6564231" y="2863400"/>
        <a:ext cx="275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48C3-A4CD-A87C-3268-0F9528D87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12DD-D775-3187-A8AF-0758E903F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404A-475E-0F51-6F4B-E7B58E54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B658-5A81-7279-9164-122FDA11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DD6D-D520-D97A-9E8C-8680FBDC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4577-5509-1956-0C97-E5533357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0DF9-B4EF-A6D0-3103-BBF8EE45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E6455-A591-6480-AE7E-768DFCEC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E2AA-2DD2-DB90-6278-07FD87E1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90E6-2DCC-7D26-6085-594B43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3E9AE-8D65-707D-4F8A-70D5C3E06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714EC-F408-AF37-2D92-098D6C6FA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9C98-34AE-70A7-826E-3035B2C8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0AFC-F22A-7E8E-F2FA-11C00FB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14D36-E48C-382B-9BBB-A9FD497F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24F-9661-23D1-0911-450B6175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3171-0406-636A-7666-5A1111852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F90C2-A16C-71A5-3DBA-F663DED5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ADDA-DF58-B7D5-04AB-5BCCD7FC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C2C02-D955-F417-0521-E837D5CB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4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4CA0-7C9F-91A2-7676-A7857C85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9347-57BA-6F43-B5C2-1520A949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F3DD-C201-B661-CB72-2F6534B4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8EE1-EAD5-9F84-DE96-3F437C7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CC46-6DE5-0DB6-665E-DAD80643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7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5A8D-EDA6-99C9-A5C3-07A8F843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EEDF-971A-01D9-373F-8019F628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A2D1-8543-010A-E0AA-A3331FD0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0460-26B5-690D-7264-284588F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A7BD-FD9A-6580-0571-D2EEFC34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54D5-E0CA-2BF7-8205-7C3CE148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C3B9-DCCC-4527-FF82-8993081C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DE69-C49C-C5E8-39BF-4C654239A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66989-BAE4-EB5D-F372-48596E8E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0FA31-E1B6-0A7A-34D1-6FB94348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B920F-D753-B3A6-C304-EBBBEFD3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5C3E-6A9C-2E09-93CC-708415AC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DB235-4AFA-A507-D14B-A1FA9CE9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5DD39-F009-90F0-851A-D05A19FB4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1603A-0B00-EC72-ED20-CF65E0970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F19A3-CD90-E36F-EE89-B49D27FF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5C1FC-158A-0050-C5F7-1EC12826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7EEA0-C9FA-EC63-464F-72F599CB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DD509-ED73-A122-E9EA-B2FD1CE0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28FE-5C9B-21EC-BBB8-83237D09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30171-B605-EBEF-279C-6D77C8E9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C4049-6E52-0830-A67F-E0CD0F02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B423-3FA0-A6B7-64B7-AFEAD139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515B91-B4C4-515D-9A3E-A45CD45E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4B58A-1732-73CA-3577-3175D370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F2D4B-BBFA-26CB-1A18-EA067E31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2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4371-3243-E06B-B106-FDD2808A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5B63-A500-583B-2AFE-1CF03624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96DC6-C95B-EC48-39D2-7DE3AEFE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F0595-34A7-A4C7-AF22-D8BD2F0F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5047E-1449-3AEB-EFEB-5B21FB77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A2C54-6A72-EFF4-FE66-C23AD0D9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54CC-A1BC-D358-AE52-852311B2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B75FF-D406-E034-B70A-2C26E0AD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FAAB9-5929-D815-5DBA-9618ABE23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9330D-B4AC-A33D-182B-1DA42B4B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EB9A6-8E21-F1E1-B2D3-9C64EF61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6D84E-BBB4-46A0-0461-7EDCFBEE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0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03DF4-E941-748E-7804-3E7A94B2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D024E-74FA-0BB0-07CE-9ADF5EDC5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274E-111E-28E7-C930-AEEAE0D9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C0FDD-B904-42A6-8781-09B19909A861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AEC5-16E4-E6D4-C6C6-089BD311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D330-DA37-1A14-DB39-3A2ADECBF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5EF4D-15E3-4881-9282-4B4142F7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7D0A3C-B17A-7B05-A38D-5F7AF3966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81" y="1120676"/>
            <a:ext cx="8352149" cy="2308324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Quick Sort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CB4C2-A0B4-0C52-1546-E30430D4C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Understanding the Quick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79204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D7FBA-2278-8008-CEF7-68A0FDE2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9312"/>
            <a:ext cx="6978649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193B2-B582-329F-4C5F-83CBB7F6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0782" y="3146400"/>
            <a:ext cx="7307702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Quick Sort is an efficient, in-place sorting algorithm that follows the divide-and-conquer strategy</a:t>
            </a: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E3EFFABD-AFFD-4821-D268-83C53B52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43273" b="-2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43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A3119-D108-7E31-11C7-D5C87500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82" y="1161241"/>
            <a:ext cx="6999431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How Quick Sort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5262-E0DB-9375-CC1A-2B8062BBF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146400"/>
            <a:ext cx="7599217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1. Choose a 'pivot' element from the array.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2. Partition the array into two sub-arrays: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	* Elements less than the pivot.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  	* Elements greater than the pivot.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3. Recursively apply the above steps to the sub-arrays.</a:t>
            </a:r>
          </a:p>
        </p:txBody>
      </p:sp>
      <p:pic>
        <p:nvPicPr>
          <p:cNvPr id="13" name="Picture 12" descr="Question mark on green pastel background">
            <a:extLst>
              <a:ext uri="{FF2B5EF4-FFF2-40B4-BE49-F238E27FC236}">
                <a16:creationId xmlns:a16="http://schemas.microsoft.com/office/drawing/2014/main" id="{8943F7AB-7750-8869-9862-E0E829A91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59" r="5247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1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1AB7E-EA9C-D29E-DF82-7176B4DD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 of Quick Sort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C7C6732-BF85-F8CC-F2EE-50B386064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826436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65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id="{8117F3B2-03CB-6405-9807-154D5BE40D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0F37-A183-87E4-D23D-19AE9542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29768"/>
            <a:ext cx="5752191" cy="893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Partition Function (Pseudocode)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B43DA-C020-0C62-1F83-3E4AACE8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" y="1323983"/>
            <a:ext cx="5632353" cy="553401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Algorithm partition (array, first, last) {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pivot = array[first]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= first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j = last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while (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&lt; last) {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do {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   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= 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+ 1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while (array[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] &lt;= pivot)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do {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    last = last - 1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} while (array[last] &gt; pivot)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if (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&lt; last) {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    swap(array[</a:t>
            </a:r>
            <a:r>
              <a:rPr lang="en-US" sz="1400" dirty="0" err="1">
                <a:solidFill>
                  <a:schemeClr val="bg1">
                    <a:alpha val="8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], array[last])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    }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}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swap(array[first], array[last])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    return j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  <a:latin typeface="+mj-lt"/>
              </a:rPr>
              <a:t>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AD6D9E1A-5C63-8272-556F-600C41EA6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8495" y="1570363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4CBE8-E3A1-640F-5533-31B53301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117"/>
            <a:ext cx="6967728" cy="5924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Quick Sort Function (Pseudocode)</a:t>
            </a:r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E664-4C5D-7FA6-1161-5232E97E7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Algorithm quicksort(array, low, high) {</a:t>
            </a:r>
          </a:p>
          <a:p>
            <a:r>
              <a:rPr lang="en-US" sz="2400">
                <a:solidFill>
                  <a:schemeClr val="bg1"/>
                </a:solidFill>
              </a:rPr>
              <a:t>    if (low &lt; high) {</a:t>
            </a:r>
          </a:p>
          <a:p>
            <a:r>
              <a:rPr lang="en-US" sz="2400">
                <a:solidFill>
                  <a:schemeClr val="bg1"/>
                </a:solidFill>
              </a:rPr>
              <a:t>        pivotIndex = partition(array, low, high)</a:t>
            </a:r>
          </a:p>
          <a:p>
            <a:r>
              <a:rPr lang="en-US" sz="2400">
                <a:solidFill>
                  <a:schemeClr val="bg1"/>
                </a:solidFill>
              </a:rPr>
              <a:t>        quicksort(array, low, pivotIndex)</a:t>
            </a:r>
          </a:p>
          <a:p>
            <a:r>
              <a:rPr lang="en-US" sz="2400">
                <a:solidFill>
                  <a:schemeClr val="bg1"/>
                </a:solidFill>
              </a:rPr>
              <a:t>        quicksort(array, pivotIndex + 1, high)</a:t>
            </a:r>
          </a:p>
          <a:p>
            <a:r>
              <a:rPr lang="en-US" sz="2400">
                <a:solidFill>
                  <a:schemeClr val="bg1"/>
                </a:solidFill>
              </a:rPr>
              <a:t>    }</a:t>
            </a:r>
          </a:p>
          <a:p>
            <a:r>
              <a:rPr lang="en-US" sz="240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6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1" name="Graphic 40" descr="Programmer">
            <a:extLst>
              <a:ext uri="{FF2B5EF4-FFF2-40B4-BE49-F238E27FC236}">
                <a16:creationId xmlns:a16="http://schemas.microsoft.com/office/drawing/2014/main" id="{D5D89C18-7CC6-BC4A-A46C-38B344D96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495" y="1570363"/>
            <a:ext cx="3217333" cy="321733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7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370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D9613-6B15-E7A9-353F-D1A75260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637762"/>
            <a:ext cx="10551571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 for quick sort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67901E-6BC4-F779-1185-42E45F5235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400" dirty="0"/>
                  <a:t>T(n)=T(n-1)+n			T(n-1)=T(n-2)+(n-1)</a:t>
                </a:r>
                <a:br>
                  <a:rPr lang="en-US" sz="2400" dirty="0"/>
                </a:br>
                <a:r>
                  <a:rPr lang="en-US" sz="2400" dirty="0"/>
                  <a:t>T(n)=[T(n-2)+(n-1)]+n		T(n-2)=T(n-3)+(n-2)</a:t>
                </a:r>
                <a:br>
                  <a:rPr lang="en-US" sz="2400" dirty="0"/>
                </a:br>
                <a:r>
                  <a:rPr lang="en-US" sz="2400" dirty="0"/>
                  <a:t>T(n)=[T(n-3)+(n-2)](n-1)+n		k=n-1</a:t>
                </a:r>
                <a:br>
                  <a:rPr lang="en-US" sz="2400" dirty="0"/>
                </a:br>
                <a:r>
                  <a:rPr lang="en-US" sz="2400" dirty="0"/>
                  <a:t>T(n)=T(n-k)+(n-k-1)+(n-k-2)+…+(n-1)+n =&gt; Pattern</a:t>
                </a:r>
              </a:p>
              <a:p>
                <a:r>
                  <a:rPr lang="en-US" sz="2400" dirty="0"/>
                  <a:t>T(n)=T(1)+2+3+..+n</a:t>
                </a:r>
                <a:br>
                  <a:rPr lang="en-US" sz="2400" dirty="0"/>
                </a:br>
                <a:r>
                  <a:rPr lang="en-US" sz="2400" dirty="0"/>
                  <a:t>T(n)=T(1)+(n*(n+1)/2)-1</a:t>
                </a:r>
                <a:br>
                  <a:rPr lang="en-US" sz="2400" dirty="0"/>
                </a:br>
                <a:r>
                  <a:rPr lang="en-US" sz="2400" dirty="0"/>
                  <a:t>T(n)=n*(n+1)/2</a:t>
                </a:r>
              </a:p>
              <a:p>
                <a:br>
                  <a:rPr lang="en-US" sz="2400" dirty="0"/>
                </a:br>
                <a:r>
                  <a:rPr lang="en-US" sz="24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) The final answer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67901E-6BC4-F779-1185-42E45F5235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864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46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436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Quick Sort Algorithm</vt:lpstr>
      <vt:lpstr>Introduction</vt:lpstr>
      <vt:lpstr>How Quick Sort Works</vt:lpstr>
      <vt:lpstr>Advantages of Quick Sort</vt:lpstr>
      <vt:lpstr>PowerPoint Presentation</vt:lpstr>
      <vt:lpstr>Partition Function (Pseudocode)</vt:lpstr>
      <vt:lpstr>Quick Sort Function (Pseudocode)</vt:lpstr>
      <vt:lpstr>Analysis for 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</dc:title>
  <dc:creator>Abdallah Mohamed</dc:creator>
  <cp:lastModifiedBy>Abdallah Mohamed</cp:lastModifiedBy>
  <cp:revision>3</cp:revision>
  <dcterms:created xsi:type="dcterms:W3CDTF">2024-05-24T17:11:09Z</dcterms:created>
  <dcterms:modified xsi:type="dcterms:W3CDTF">2024-05-24T19:49:15Z</dcterms:modified>
</cp:coreProperties>
</file>