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A2CE7-3E69-164B-8A99-74A6ED9B5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Projet MATLAB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AE3194-01E9-4F4B-87BC-F85659A08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Fait par:</a:t>
            </a:r>
          </a:p>
          <a:p>
            <a:r>
              <a:rPr lang="fr-FR"/>
              <a:t>MAROUANE BELKOURI</a:t>
            </a:r>
          </a:p>
          <a:p>
            <a:r>
              <a:rPr lang="fr-FR"/>
              <a:t>MOHAMED ABDALLAOUI</a:t>
            </a:r>
          </a:p>
        </p:txBody>
      </p:sp>
    </p:spTree>
    <p:extLst>
      <p:ext uri="{BB962C8B-B14F-4D97-AF65-F5344CB8AC3E}">
        <p14:creationId xmlns:p14="http://schemas.microsoft.com/office/powerpoint/2010/main" val="90136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E4B4E2-74A0-0247-AC9F-4911703A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69130"/>
            <a:ext cx="9905999" cy="3541714"/>
          </a:xfrm>
        </p:spPr>
        <p:txBody>
          <a:bodyPr/>
          <a:lstStyle/>
          <a:p>
            <a:r>
              <a:rPr lang="fr-FR"/>
              <a:t>Dans ce projet , nous avons développez une application sous Matlab avec l'outil Guide qui nous a faciliter la tache de créer des interfaces graphiques .</a:t>
            </a:r>
          </a:p>
          <a:p>
            <a:r>
              <a:rPr lang="fr-FR"/>
              <a:t>Cette application permet de soumettre des images a plusieurs types de traitements.</a:t>
            </a:r>
          </a:p>
        </p:txBody>
      </p:sp>
    </p:spTree>
    <p:extLst>
      <p:ext uri="{BB962C8B-B14F-4D97-AF65-F5344CB8AC3E}">
        <p14:creationId xmlns:p14="http://schemas.microsoft.com/office/powerpoint/2010/main" val="366059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C2511-4692-F14B-8931-469DAEBB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349935-2DE8-7C48-8B61-46E868C65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Charger une image en couleur et l'afficher.</a:t>
            </a:r>
          </a:p>
          <a:p>
            <a:r>
              <a:rPr lang="fr-FR"/>
              <a:t>Faire une rotation de 90° et180°.</a:t>
            </a:r>
          </a:p>
          <a:p>
            <a:r>
              <a:rPr lang="fr-FR"/>
              <a:t>Afficher l'histogramme del'image.</a:t>
            </a:r>
          </a:p>
          <a:p>
            <a:r>
              <a:rPr lang="fr-FR"/>
              <a:t>Afficher les caractéristiques de l'image.</a:t>
            </a:r>
          </a:p>
        </p:txBody>
      </p:sp>
    </p:spTree>
    <p:extLst>
      <p:ext uri="{BB962C8B-B14F-4D97-AF65-F5344CB8AC3E}">
        <p14:creationId xmlns:p14="http://schemas.microsoft.com/office/powerpoint/2010/main" val="150649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01C25A-9AD5-CD41-9A0A-36A5F230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134" y="2461667"/>
            <a:ext cx="9905998" cy="1478570"/>
          </a:xfrm>
        </p:spPr>
        <p:txBody>
          <a:bodyPr>
            <a:normAutofit/>
          </a:bodyPr>
          <a:lstStyle/>
          <a:p>
            <a:r>
              <a:rPr lang="fr-FR" sz="4800" b="1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36314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5DDB0-E330-3147-9106-650A5734D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555" y="134646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Le projet nous a permis d’améliorer certaines de nos connaissance sur Matlab et nous a montrer d’autre environnement de travail disponible dans le logiciel.</a:t>
            </a:r>
          </a:p>
          <a:p>
            <a:pPr marL="0" indent="0">
              <a:buNone/>
            </a:pPr>
            <a:r>
              <a:rPr lang="fr-FR"/>
              <a:t>A notre avis cette expérience a était très enrichissante et instructive vue qu’il y a eu un suivie avec notre professeure du début jusqu’à la fin pour encadrer notre travail et suivre notre progrès étape par étape jusqu’à la finalisation de notre projet.</a:t>
            </a:r>
          </a:p>
        </p:txBody>
      </p:sp>
    </p:spTree>
    <p:extLst>
      <p:ext uri="{BB962C8B-B14F-4D97-AF65-F5344CB8AC3E}">
        <p14:creationId xmlns:p14="http://schemas.microsoft.com/office/powerpoint/2010/main" val="188385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4F578-5478-E845-97C9-913C7C40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932" y="2309164"/>
            <a:ext cx="9905998" cy="1478570"/>
          </a:xfrm>
        </p:spPr>
        <p:txBody>
          <a:bodyPr>
            <a:normAutofit/>
          </a:bodyPr>
          <a:lstStyle/>
          <a:p>
            <a:r>
              <a:rPr lang="fr-FR" sz="6000"/>
              <a:t>FIN..</a:t>
            </a:r>
          </a:p>
        </p:txBody>
      </p:sp>
    </p:spTree>
    <p:extLst>
      <p:ext uri="{BB962C8B-B14F-4D97-AF65-F5344CB8AC3E}">
        <p14:creationId xmlns:p14="http://schemas.microsoft.com/office/powerpoint/2010/main" val="1600504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6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Circuit</vt:lpstr>
      <vt:lpstr>Projet MATLAB</vt:lpstr>
      <vt:lpstr>Présentation PowerPoint</vt:lpstr>
      <vt:lpstr>Objectifs</vt:lpstr>
      <vt:lpstr>SIMULATION</vt:lpstr>
      <vt:lpstr>Présentation PowerPoint</vt:lpstr>
      <vt:lpstr>FIN..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MATLAB</dc:title>
  <dc:creator>marouane belkori</dc:creator>
  <cp:lastModifiedBy>marouane belkori</cp:lastModifiedBy>
  <cp:revision>3</cp:revision>
  <dcterms:created xsi:type="dcterms:W3CDTF">2021-07-01T08:04:24Z</dcterms:created>
  <dcterms:modified xsi:type="dcterms:W3CDTF">2021-07-01T08:36:57Z</dcterms:modified>
</cp:coreProperties>
</file>