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08" r:id="rId3"/>
    <p:sldId id="344" r:id="rId4"/>
    <p:sldId id="345" r:id="rId5"/>
    <p:sldId id="346" r:id="rId6"/>
    <p:sldId id="347" r:id="rId7"/>
    <p:sldId id="362" r:id="rId8"/>
    <p:sldId id="348" r:id="rId9"/>
    <p:sldId id="363" r:id="rId10"/>
    <p:sldId id="364" r:id="rId11"/>
    <p:sldId id="349" r:id="rId12"/>
    <p:sldId id="350" r:id="rId13"/>
    <p:sldId id="365" r:id="rId14"/>
    <p:sldId id="366" r:id="rId15"/>
    <p:sldId id="367" r:id="rId16"/>
    <p:sldId id="368" r:id="rId17"/>
    <p:sldId id="351" r:id="rId18"/>
    <p:sldId id="352" r:id="rId19"/>
    <p:sldId id="353" r:id="rId20"/>
    <p:sldId id="369" r:id="rId21"/>
    <p:sldId id="354" r:id="rId22"/>
    <p:sldId id="355" r:id="rId23"/>
    <p:sldId id="356" r:id="rId24"/>
    <p:sldId id="357" r:id="rId25"/>
    <p:sldId id="358" r:id="rId26"/>
    <p:sldId id="370" r:id="rId27"/>
    <p:sldId id="359" r:id="rId28"/>
    <p:sldId id="360" r:id="rId29"/>
    <p:sldId id="361" r:id="rId30"/>
    <p:sldId id="371" r:id="rId31"/>
    <p:sldId id="372" r:id="rId32"/>
    <p:sldId id="375" r:id="rId33"/>
    <p:sldId id="373" r:id="rId34"/>
    <p:sldId id="374" r:id="rId35"/>
    <p:sldId id="376" r:id="rId36"/>
    <p:sldId id="418" r:id="rId37"/>
    <p:sldId id="377" r:id="rId38"/>
    <p:sldId id="419" r:id="rId39"/>
    <p:sldId id="420" r:id="rId40"/>
    <p:sldId id="421" r:id="rId41"/>
    <p:sldId id="422" r:id="rId42"/>
    <p:sldId id="423" r:id="rId43"/>
    <p:sldId id="424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216" autoAdjust="0"/>
  </p:normalViewPr>
  <p:slideViewPr>
    <p:cSldViewPr snapToGrid="0">
      <p:cViewPr varScale="1">
        <p:scale>
          <a:sx n="59" d="100"/>
          <a:sy n="59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84A81-0108-4352-9071-E523E4BE326E}" type="datetimeFigureOut">
              <a:rPr lang="fr-FR" smtClean="0"/>
              <a:t>29/05/2021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457E-8F74-4D74-89C2-7052CB2AB0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70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61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618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99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43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834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52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669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519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24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81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7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254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969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6418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789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848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21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0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216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384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6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61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070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65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0055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27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532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4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67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80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319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61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5963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4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836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5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2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73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54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D6457E-8F74-4D74-89C2-7052CB2AB0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775A-9AC4-4095-8947-B0113D031FA3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72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A9AEF-EEB4-4F78-8115-89233C28FC29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85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E55-2598-41A6-9D85-F2FD548AD544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83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E54A-A281-4218-A492-4E68B31F2845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4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4F421-0C54-486C-97DF-ABF2C098C00A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2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1CE2-E285-477C-9A10-88DE5F35B8D8}" type="datetime1">
              <a:rPr lang="fr-FR" smtClean="0"/>
              <a:t>29/05/2021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9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6F1D1-D604-49C2-9A03-3574CC905B39}" type="datetime1">
              <a:rPr lang="fr-FR" smtClean="0"/>
              <a:t>29/05/2021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F185-A433-456D-A2AC-526B325E4432}" type="datetime1">
              <a:rPr lang="fr-FR" smtClean="0"/>
              <a:t>29/05/2021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7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C1918-99F9-4AED-881B-BC38D523C02D}" type="datetime1">
              <a:rPr lang="fr-FR" smtClean="0"/>
              <a:t>29/05/2021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DDD9-5C29-4FB2-869B-705E243349D3}" type="datetime1">
              <a:rPr lang="fr-FR" smtClean="0"/>
              <a:t>29/05/2021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5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B4C4F-0B2E-4C40-8D5A-E95D5AE41B95}" type="datetime1">
              <a:rPr lang="fr-FR" smtClean="0"/>
              <a:t>29/05/2021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45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3F2F-C10B-454F-B6EE-B83A97865B56}" type="datetime1">
              <a:rPr lang="fr-FR" smtClean="0"/>
              <a:t>29/05/2021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49E9-B3E5-4E97-AF02-32FD22625E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9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403798"/>
            <a:ext cx="9144000" cy="1462222"/>
          </a:xfrm>
        </p:spPr>
        <p:txBody>
          <a:bodyPr>
            <a:noAutofit/>
          </a:bodyPr>
          <a:lstStyle/>
          <a:p>
            <a:r>
              <a:rPr lang="fr-FR" sz="5400" b="1" dirty="0"/>
              <a:t>Gestion de la mémoire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31544"/>
            <a:ext cx="9144000" cy="2351826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Ecole d’Ingénierie Digitale et d’Intelligence Artificielle (EIDIA)</a:t>
            </a:r>
          </a:p>
          <a:p>
            <a:r>
              <a:rPr lang="fr-FR" dirty="0"/>
              <a:t>Cycle Préparatoire formation Ingénieur</a:t>
            </a:r>
          </a:p>
          <a:p>
            <a:endParaRPr lang="fr-FR" dirty="0"/>
          </a:p>
          <a:p>
            <a:r>
              <a:rPr lang="fr-FR" dirty="0"/>
              <a:t>Année 2020-2021 </a:t>
            </a:r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2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virtuelle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10</a:t>
            </a:fld>
            <a:endParaRPr lang="fr-FR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xmlns="" id="{D4729C1F-D9D0-473A-B1FC-4C3ECF30F3D3}"/>
              </a:ext>
            </a:extLst>
          </p:cNvPr>
          <p:cNvSpPr txBox="1"/>
          <p:nvPr/>
        </p:nvSpPr>
        <p:spPr>
          <a:xfrm>
            <a:off x="1694910" y="1549752"/>
            <a:ext cx="8491414" cy="1734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60" marR="5080" indent="-342900">
              <a:lnSpc>
                <a:spcPct val="141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adresses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virtuelles doivent être traduites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adresses physiques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traduction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assurée par un circuit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spécifique pour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660" marR="5080" lvl="1" indent="-342900">
              <a:lnSpc>
                <a:spcPct val="141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1927225" indent="-342900">
              <a:lnSpc>
                <a:spcPct val="100000"/>
              </a:lnSpc>
              <a:spcBef>
                <a:spcPts val="7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sz="20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9" name="object 10">
            <a:extLst>
              <a:ext uri="{FF2B5EF4-FFF2-40B4-BE49-F238E27FC236}">
                <a16:creationId xmlns:a16="http://schemas.microsoft.com/office/drawing/2014/main" xmlns="" id="{7A774F22-15DC-4D26-9D7E-96EC49A307FF}"/>
              </a:ext>
            </a:extLst>
          </p:cNvPr>
          <p:cNvGrpSpPr/>
          <p:nvPr/>
        </p:nvGrpSpPr>
        <p:grpSpPr>
          <a:xfrm>
            <a:off x="3544762" y="4408170"/>
            <a:ext cx="3045460" cy="1864360"/>
            <a:chOff x="2005329" y="4408170"/>
            <a:chExt cx="3045460" cy="1864360"/>
          </a:xfrm>
        </p:grpSpPr>
        <p:sp>
          <p:nvSpPr>
            <p:cNvPr id="10" name="object 11">
              <a:extLst>
                <a:ext uri="{FF2B5EF4-FFF2-40B4-BE49-F238E27FC236}">
                  <a16:creationId xmlns:a16="http://schemas.microsoft.com/office/drawing/2014/main" xmlns="" id="{3B259154-3112-42C5-87C0-3F4BD85B60EF}"/>
                </a:ext>
              </a:extLst>
            </p:cNvPr>
            <p:cNvSpPr/>
            <p:nvPr/>
          </p:nvSpPr>
          <p:spPr>
            <a:xfrm>
              <a:off x="2005329" y="4425950"/>
              <a:ext cx="849630" cy="1489710"/>
            </a:xfrm>
            <a:custGeom>
              <a:avLst/>
              <a:gdLst/>
              <a:ahLst/>
              <a:cxnLst/>
              <a:rect l="l" t="t" r="r" b="b"/>
              <a:pathLst>
                <a:path w="849630" h="1489710">
                  <a:moveTo>
                    <a:pt x="849630" y="0"/>
                  </a:moveTo>
                  <a:lnTo>
                    <a:pt x="0" y="0"/>
                  </a:lnTo>
                  <a:lnTo>
                    <a:pt x="0" y="1489710"/>
                  </a:lnTo>
                  <a:lnTo>
                    <a:pt x="849630" y="14897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xmlns="" id="{E6036D7B-438B-405D-B273-B7557A0C7AC4}"/>
                </a:ext>
              </a:extLst>
            </p:cNvPr>
            <p:cNvSpPr/>
            <p:nvPr/>
          </p:nvSpPr>
          <p:spPr>
            <a:xfrm>
              <a:off x="3751579" y="4408170"/>
              <a:ext cx="1299210" cy="1864360"/>
            </a:xfrm>
            <a:custGeom>
              <a:avLst/>
              <a:gdLst/>
              <a:ahLst/>
              <a:cxnLst/>
              <a:rect l="l" t="t" r="r" b="b"/>
              <a:pathLst>
                <a:path w="1299210" h="1864360">
                  <a:moveTo>
                    <a:pt x="1299210" y="0"/>
                  </a:moveTo>
                  <a:lnTo>
                    <a:pt x="0" y="0"/>
                  </a:lnTo>
                  <a:lnTo>
                    <a:pt x="0" y="1864359"/>
                  </a:lnTo>
                  <a:lnTo>
                    <a:pt x="1299210" y="1864359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xmlns="" id="{B79D6128-2149-46D5-B107-1791237CD463}"/>
              </a:ext>
            </a:extLst>
          </p:cNvPr>
          <p:cNvSpPr txBox="1"/>
          <p:nvPr/>
        </p:nvSpPr>
        <p:spPr>
          <a:xfrm>
            <a:off x="5291012" y="4408170"/>
            <a:ext cx="1299210" cy="1220847"/>
          </a:xfrm>
          <a:prstGeom prst="rect">
            <a:avLst/>
          </a:prstGeom>
          <a:ln w="3175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163195" indent="62230">
              <a:lnSpc>
                <a:spcPts val="1850"/>
              </a:lnSpc>
              <a:spcBef>
                <a:spcPts val="135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4">
            <a:extLst>
              <a:ext uri="{FF2B5EF4-FFF2-40B4-BE49-F238E27FC236}">
                <a16:creationId xmlns:a16="http://schemas.microsoft.com/office/drawing/2014/main" xmlns="" id="{9DA54D4F-CB7E-4326-96AF-5B67B55A64D5}"/>
              </a:ext>
            </a:extLst>
          </p:cNvPr>
          <p:cNvGrpSpPr/>
          <p:nvPr/>
        </p:nvGrpSpPr>
        <p:grpSpPr>
          <a:xfrm>
            <a:off x="7385242" y="4398009"/>
            <a:ext cx="1729739" cy="1579880"/>
            <a:chOff x="5845809" y="4398009"/>
            <a:chExt cx="1729739" cy="1579880"/>
          </a:xfrm>
        </p:grpSpPr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3B3FCD3A-377F-4663-9FA6-6339C7982272}"/>
                </a:ext>
              </a:extLst>
            </p:cNvPr>
            <p:cNvSpPr/>
            <p:nvPr/>
          </p:nvSpPr>
          <p:spPr>
            <a:xfrm>
              <a:off x="5845809" y="4398009"/>
              <a:ext cx="1729739" cy="1579880"/>
            </a:xfrm>
            <a:custGeom>
              <a:avLst/>
              <a:gdLst/>
              <a:ahLst/>
              <a:cxnLst/>
              <a:rect l="l" t="t" r="r" b="b"/>
              <a:pathLst>
                <a:path w="1729740" h="1579879">
                  <a:moveTo>
                    <a:pt x="864869" y="0"/>
                  </a:moveTo>
                  <a:lnTo>
                    <a:pt x="790984" y="613"/>
                  </a:lnTo>
                  <a:lnTo>
                    <a:pt x="718702" y="2419"/>
                  </a:lnTo>
                  <a:lnTo>
                    <a:pt x="648296" y="5364"/>
                  </a:lnTo>
                  <a:lnTo>
                    <a:pt x="580040" y="9394"/>
                  </a:lnTo>
                  <a:lnTo>
                    <a:pt x="514207" y="14456"/>
                  </a:lnTo>
                  <a:lnTo>
                    <a:pt x="451070" y="20497"/>
                  </a:lnTo>
                  <a:lnTo>
                    <a:pt x="390903" y="27463"/>
                  </a:lnTo>
                  <a:lnTo>
                    <a:pt x="333978" y="35301"/>
                  </a:lnTo>
                  <a:lnTo>
                    <a:pt x="280570" y="43958"/>
                  </a:lnTo>
                  <a:lnTo>
                    <a:pt x="230951" y="53381"/>
                  </a:lnTo>
                  <a:lnTo>
                    <a:pt x="185395" y="63515"/>
                  </a:lnTo>
                  <a:lnTo>
                    <a:pt x="144175" y="74309"/>
                  </a:lnTo>
                  <a:lnTo>
                    <a:pt x="107564" y="85708"/>
                  </a:lnTo>
                  <a:lnTo>
                    <a:pt x="49263" y="110108"/>
                  </a:lnTo>
                  <a:lnTo>
                    <a:pt x="12680" y="136291"/>
                  </a:lnTo>
                  <a:lnTo>
                    <a:pt x="0" y="163829"/>
                  </a:lnTo>
                  <a:lnTo>
                    <a:pt x="0" y="1416049"/>
                  </a:lnTo>
                  <a:lnTo>
                    <a:pt x="28120" y="1457302"/>
                  </a:lnTo>
                  <a:lnTo>
                    <a:pt x="75836" y="1482765"/>
                  </a:lnTo>
                  <a:lnTo>
                    <a:pt x="144175" y="1506130"/>
                  </a:lnTo>
                  <a:lnTo>
                    <a:pt x="185395" y="1516901"/>
                  </a:lnTo>
                  <a:lnTo>
                    <a:pt x="230951" y="1526998"/>
                  </a:lnTo>
                  <a:lnTo>
                    <a:pt x="280570" y="1536371"/>
                  </a:lnTo>
                  <a:lnTo>
                    <a:pt x="333978" y="1544969"/>
                  </a:lnTo>
                  <a:lnTo>
                    <a:pt x="390903" y="1552743"/>
                  </a:lnTo>
                  <a:lnTo>
                    <a:pt x="451070" y="1559642"/>
                  </a:lnTo>
                  <a:lnTo>
                    <a:pt x="514207" y="1565618"/>
                  </a:lnTo>
                  <a:lnTo>
                    <a:pt x="580040" y="1570619"/>
                  </a:lnTo>
                  <a:lnTo>
                    <a:pt x="648296" y="1574595"/>
                  </a:lnTo>
                  <a:lnTo>
                    <a:pt x="718702" y="1577498"/>
                  </a:lnTo>
                  <a:lnTo>
                    <a:pt x="790984" y="1579276"/>
                  </a:lnTo>
                  <a:lnTo>
                    <a:pt x="864869" y="1579880"/>
                  </a:lnTo>
                  <a:lnTo>
                    <a:pt x="938575" y="1579276"/>
                  </a:lnTo>
                  <a:lnTo>
                    <a:pt x="1010716" y="1577498"/>
                  </a:lnTo>
                  <a:lnTo>
                    <a:pt x="1081016" y="1574595"/>
                  </a:lnTo>
                  <a:lnTo>
                    <a:pt x="1149199" y="1570619"/>
                  </a:lnTo>
                  <a:lnTo>
                    <a:pt x="1214988" y="1565618"/>
                  </a:lnTo>
                  <a:lnTo>
                    <a:pt x="1278106" y="1559642"/>
                  </a:lnTo>
                  <a:lnTo>
                    <a:pt x="1338277" y="1552743"/>
                  </a:lnTo>
                  <a:lnTo>
                    <a:pt x="1395223" y="1544969"/>
                  </a:lnTo>
                  <a:lnTo>
                    <a:pt x="1448669" y="1536371"/>
                  </a:lnTo>
                  <a:lnTo>
                    <a:pt x="1498338" y="1526998"/>
                  </a:lnTo>
                  <a:lnTo>
                    <a:pt x="1543953" y="1516901"/>
                  </a:lnTo>
                  <a:lnTo>
                    <a:pt x="1585238" y="1506130"/>
                  </a:lnTo>
                  <a:lnTo>
                    <a:pt x="1621915" y="1494735"/>
                  </a:lnTo>
                  <a:lnTo>
                    <a:pt x="1680342" y="1470270"/>
                  </a:lnTo>
                  <a:lnTo>
                    <a:pt x="1717021" y="1443909"/>
                  </a:lnTo>
                  <a:lnTo>
                    <a:pt x="1729739" y="1416049"/>
                  </a:lnTo>
                  <a:lnTo>
                    <a:pt x="1729739" y="163829"/>
                  </a:lnTo>
                  <a:lnTo>
                    <a:pt x="1701539" y="123004"/>
                  </a:lnTo>
                  <a:lnTo>
                    <a:pt x="1653709" y="97659"/>
                  </a:lnTo>
                  <a:lnTo>
                    <a:pt x="1585238" y="74309"/>
                  </a:lnTo>
                  <a:lnTo>
                    <a:pt x="1543953" y="63515"/>
                  </a:lnTo>
                  <a:lnTo>
                    <a:pt x="1498338" y="53381"/>
                  </a:lnTo>
                  <a:lnTo>
                    <a:pt x="1448669" y="43958"/>
                  </a:lnTo>
                  <a:lnTo>
                    <a:pt x="1395223" y="35301"/>
                  </a:lnTo>
                  <a:lnTo>
                    <a:pt x="1338277" y="27463"/>
                  </a:lnTo>
                  <a:lnTo>
                    <a:pt x="1278106" y="20497"/>
                  </a:lnTo>
                  <a:lnTo>
                    <a:pt x="1214988" y="14456"/>
                  </a:lnTo>
                  <a:lnTo>
                    <a:pt x="1149199" y="9394"/>
                  </a:lnTo>
                  <a:lnTo>
                    <a:pt x="1081016" y="5364"/>
                  </a:lnTo>
                  <a:lnTo>
                    <a:pt x="1010716" y="2419"/>
                  </a:lnTo>
                  <a:lnTo>
                    <a:pt x="938575" y="613"/>
                  </a:lnTo>
                  <a:lnTo>
                    <a:pt x="864869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3CEC0D7F-56AF-4774-BD4D-7C450AED5199}"/>
                </a:ext>
              </a:extLst>
            </p:cNvPr>
            <p:cNvSpPr/>
            <p:nvPr/>
          </p:nvSpPr>
          <p:spPr>
            <a:xfrm>
              <a:off x="5845809" y="4398009"/>
              <a:ext cx="1729739" cy="1579880"/>
            </a:xfrm>
            <a:custGeom>
              <a:avLst/>
              <a:gdLst/>
              <a:ahLst/>
              <a:cxnLst/>
              <a:rect l="l" t="t" r="r" b="b"/>
              <a:pathLst>
                <a:path w="1729740" h="1579879">
                  <a:moveTo>
                    <a:pt x="864869" y="0"/>
                  </a:moveTo>
                  <a:lnTo>
                    <a:pt x="790984" y="613"/>
                  </a:lnTo>
                  <a:lnTo>
                    <a:pt x="718702" y="2419"/>
                  </a:lnTo>
                  <a:lnTo>
                    <a:pt x="648296" y="5364"/>
                  </a:lnTo>
                  <a:lnTo>
                    <a:pt x="580040" y="9394"/>
                  </a:lnTo>
                  <a:lnTo>
                    <a:pt x="514207" y="14456"/>
                  </a:lnTo>
                  <a:lnTo>
                    <a:pt x="451070" y="20497"/>
                  </a:lnTo>
                  <a:lnTo>
                    <a:pt x="390903" y="27463"/>
                  </a:lnTo>
                  <a:lnTo>
                    <a:pt x="333978" y="35301"/>
                  </a:lnTo>
                  <a:lnTo>
                    <a:pt x="280570" y="43958"/>
                  </a:lnTo>
                  <a:lnTo>
                    <a:pt x="230951" y="53381"/>
                  </a:lnTo>
                  <a:lnTo>
                    <a:pt x="185395" y="63515"/>
                  </a:lnTo>
                  <a:lnTo>
                    <a:pt x="144175" y="74309"/>
                  </a:lnTo>
                  <a:lnTo>
                    <a:pt x="107564" y="85708"/>
                  </a:lnTo>
                  <a:lnTo>
                    <a:pt x="49263" y="110108"/>
                  </a:lnTo>
                  <a:lnTo>
                    <a:pt x="12680" y="136291"/>
                  </a:lnTo>
                  <a:lnTo>
                    <a:pt x="0" y="163829"/>
                  </a:lnTo>
                  <a:lnTo>
                    <a:pt x="0" y="1416049"/>
                  </a:lnTo>
                  <a:lnTo>
                    <a:pt x="28120" y="1457302"/>
                  </a:lnTo>
                  <a:lnTo>
                    <a:pt x="75836" y="1482765"/>
                  </a:lnTo>
                  <a:lnTo>
                    <a:pt x="144175" y="1506130"/>
                  </a:lnTo>
                  <a:lnTo>
                    <a:pt x="185395" y="1516901"/>
                  </a:lnTo>
                  <a:lnTo>
                    <a:pt x="230951" y="1526998"/>
                  </a:lnTo>
                  <a:lnTo>
                    <a:pt x="280570" y="1536371"/>
                  </a:lnTo>
                  <a:lnTo>
                    <a:pt x="333978" y="1544969"/>
                  </a:lnTo>
                  <a:lnTo>
                    <a:pt x="390903" y="1552743"/>
                  </a:lnTo>
                  <a:lnTo>
                    <a:pt x="451070" y="1559642"/>
                  </a:lnTo>
                  <a:lnTo>
                    <a:pt x="514207" y="1565618"/>
                  </a:lnTo>
                  <a:lnTo>
                    <a:pt x="580040" y="1570619"/>
                  </a:lnTo>
                  <a:lnTo>
                    <a:pt x="648296" y="1574595"/>
                  </a:lnTo>
                  <a:lnTo>
                    <a:pt x="718702" y="1577498"/>
                  </a:lnTo>
                  <a:lnTo>
                    <a:pt x="790984" y="1579276"/>
                  </a:lnTo>
                  <a:lnTo>
                    <a:pt x="864869" y="1579880"/>
                  </a:lnTo>
                  <a:lnTo>
                    <a:pt x="938575" y="1579276"/>
                  </a:lnTo>
                  <a:lnTo>
                    <a:pt x="1010716" y="1577498"/>
                  </a:lnTo>
                  <a:lnTo>
                    <a:pt x="1081016" y="1574595"/>
                  </a:lnTo>
                  <a:lnTo>
                    <a:pt x="1149199" y="1570619"/>
                  </a:lnTo>
                  <a:lnTo>
                    <a:pt x="1214988" y="1565618"/>
                  </a:lnTo>
                  <a:lnTo>
                    <a:pt x="1278106" y="1559642"/>
                  </a:lnTo>
                  <a:lnTo>
                    <a:pt x="1338277" y="1552743"/>
                  </a:lnTo>
                  <a:lnTo>
                    <a:pt x="1395223" y="1544969"/>
                  </a:lnTo>
                  <a:lnTo>
                    <a:pt x="1448669" y="1536371"/>
                  </a:lnTo>
                  <a:lnTo>
                    <a:pt x="1498338" y="1526998"/>
                  </a:lnTo>
                  <a:lnTo>
                    <a:pt x="1543953" y="1516901"/>
                  </a:lnTo>
                  <a:lnTo>
                    <a:pt x="1585238" y="1506130"/>
                  </a:lnTo>
                  <a:lnTo>
                    <a:pt x="1621915" y="1494735"/>
                  </a:lnTo>
                  <a:lnTo>
                    <a:pt x="1680342" y="1470270"/>
                  </a:lnTo>
                  <a:lnTo>
                    <a:pt x="1717021" y="1443909"/>
                  </a:lnTo>
                  <a:lnTo>
                    <a:pt x="1729739" y="1416049"/>
                  </a:lnTo>
                  <a:lnTo>
                    <a:pt x="1729739" y="163829"/>
                  </a:lnTo>
                  <a:lnTo>
                    <a:pt x="1701539" y="123004"/>
                  </a:lnTo>
                  <a:lnTo>
                    <a:pt x="1653709" y="97659"/>
                  </a:lnTo>
                  <a:lnTo>
                    <a:pt x="1585238" y="74309"/>
                  </a:lnTo>
                  <a:lnTo>
                    <a:pt x="1543953" y="63515"/>
                  </a:lnTo>
                  <a:lnTo>
                    <a:pt x="1498338" y="53381"/>
                  </a:lnTo>
                  <a:lnTo>
                    <a:pt x="1448669" y="43958"/>
                  </a:lnTo>
                  <a:lnTo>
                    <a:pt x="1395223" y="35301"/>
                  </a:lnTo>
                  <a:lnTo>
                    <a:pt x="1338277" y="27463"/>
                  </a:lnTo>
                  <a:lnTo>
                    <a:pt x="1278106" y="20497"/>
                  </a:lnTo>
                  <a:lnTo>
                    <a:pt x="1214988" y="14456"/>
                  </a:lnTo>
                  <a:lnTo>
                    <a:pt x="1149199" y="9394"/>
                  </a:lnTo>
                  <a:lnTo>
                    <a:pt x="1081016" y="5364"/>
                  </a:lnTo>
                  <a:lnTo>
                    <a:pt x="1010716" y="2419"/>
                  </a:lnTo>
                  <a:lnTo>
                    <a:pt x="938575" y="613"/>
                  </a:lnTo>
                  <a:lnTo>
                    <a:pt x="86486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5B0C6E91-456B-41D4-9584-5872AA530ECA}"/>
                </a:ext>
              </a:extLst>
            </p:cNvPr>
            <p:cNvSpPr/>
            <p:nvPr/>
          </p:nvSpPr>
          <p:spPr>
            <a:xfrm>
              <a:off x="5845809" y="4398009"/>
              <a:ext cx="1729739" cy="328930"/>
            </a:xfrm>
            <a:custGeom>
              <a:avLst/>
              <a:gdLst/>
              <a:ahLst/>
              <a:cxnLst/>
              <a:rect l="l" t="t" r="r" b="b"/>
              <a:pathLst>
                <a:path w="1729740" h="328929">
                  <a:moveTo>
                    <a:pt x="864869" y="0"/>
                  </a:moveTo>
                  <a:lnTo>
                    <a:pt x="790984" y="613"/>
                  </a:lnTo>
                  <a:lnTo>
                    <a:pt x="718702" y="2419"/>
                  </a:lnTo>
                  <a:lnTo>
                    <a:pt x="648296" y="5364"/>
                  </a:lnTo>
                  <a:lnTo>
                    <a:pt x="580040" y="9394"/>
                  </a:lnTo>
                  <a:lnTo>
                    <a:pt x="514207" y="14456"/>
                  </a:lnTo>
                  <a:lnTo>
                    <a:pt x="451070" y="20497"/>
                  </a:lnTo>
                  <a:lnTo>
                    <a:pt x="390903" y="27463"/>
                  </a:lnTo>
                  <a:lnTo>
                    <a:pt x="333978" y="35301"/>
                  </a:lnTo>
                  <a:lnTo>
                    <a:pt x="280570" y="43958"/>
                  </a:lnTo>
                  <a:lnTo>
                    <a:pt x="230951" y="53381"/>
                  </a:lnTo>
                  <a:lnTo>
                    <a:pt x="185395" y="63515"/>
                  </a:lnTo>
                  <a:lnTo>
                    <a:pt x="144175" y="74309"/>
                  </a:lnTo>
                  <a:lnTo>
                    <a:pt x="107564" y="85708"/>
                  </a:lnTo>
                  <a:lnTo>
                    <a:pt x="49263" y="110108"/>
                  </a:lnTo>
                  <a:lnTo>
                    <a:pt x="12680" y="136291"/>
                  </a:lnTo>
                  <a:lnTo>
                    <a:pt x="0" y="163829"/>
                  </a:lnTo>
                  <a:lnTo>
                    <a:pt x="3215" y="177932"/>
                  </a:lnTo>
                  <a:lnTo>
                    <a:pt x="49263" y="218196"/>
                  </a:lnTo>
                  <a:lnTo>
                    <a:pt x="107564" y="242815"/>
                  </a:lnTo>
                  <a:lnTo>
                    <a:pt x="144175" y="254300"/>
                  </a:lnTo>
                  <a:lnTo>
                    <a:pt x="185395" y="265167"/>
                  </a:lnTo>
                  <a:lnTo>
                    <a:pt x="230951" y="275363"/>
                  </a:lnTo>
                  <a:lnTo>
                    <a:pt x="280570" y="284836"/>
                  </a:lnTo>
                  <a:lnTo>
                    <a:pt x="333978" y="293533"/>
                  </a:lnTo>
                  <a:lnTo>
                    <a:pt x="390903" y="301403"/>
                  </a:lnTo>
                  <a:lnTo>
                    <a:pt x="451070" y="308392"/>
                  </a:lnTo>
                  <a:lnTo>
                    <a:pt x="514207" y="314450"/>
                  </a:lnTo>
                  <a:lnTo>
                    <a:pt x="580040" y="319523"/>
                  </a:lnTo>
                  <a:lnTo>
                    <a:pt x="648296" y="323560"/>
                  </a:lnTo>
                  <a:lnTo>
                    <a:pt x="718702" y="326508"/>
                  </a:lnTo>
                  <a:lnTo>
                    <a:pt x="790984" y="328316"/>
                  </a:lnTo>
                  <a:lnTo>
                    <a:pt x="864869" y="328929"/>
                  </a:lnTo>
                  <a:lnTo>
                    <a:pt x="938575" y="328316"/>
                  </a:lnTo>
                  <a:lnTo>
                    <a:pt x="1010716" y="326508"/>
                  </a:lnTo>
                  <a:lnTo>
                    <a:pt x="1081016" y="323560"/>
                  </a:lnTo>
                  <a:lnTo>
                    <a:pt x="1149199" y="319523"/>
                  </a:lnTo>
                  <a:lnTo>
                    <a:pt x="1214988" y="314450"/>
                  </a:lnTo>
                  <a:lnTo>
                    <a:pt x="1278106" y="308392"/>
                  </a:lnTo>
                  <a:lnTo>
                    <a:pt x="1338277" y="301403"/>
                  </a:lnTo>
                  <a:lnTo>
                    <a:pt x="1395223" y="293533"/>
                  </a:lnTo>
                  <a:lnTo>
                    <a:pt x="1448669" y="284836"/>
                  </a:lnTo>
                  <a:lnTo>
                    <a:pt x="1498338" y="275363"/>
                  </a:lnTo>
                  <a:lnTo>
                    <a:pt x="1543953" y="265167"/>
                  </a:lnTo>
                  <a:lnTo>
                    <a:pt x="1585238" y="254300"/>
                  </a:lnTo>
                  <a:lnTo>
                    <a:pt x="1621915" y="242815"/>
                  </a:lnTo>
                  <a:lnTo>
                    <a:pt x="1680342" y="218196"/>
                  </a:lnTo>
                  <a:lnTo>
                    <a:pt x="1717021" y="191728"/>
                  </a:lnTo>
                  <a:lnTo>
                    <a:pt x="1729739" y="163829"/>
                  </a:lnTo>
                  <a:lnTo>
                    <a:pt x="1726514" y="149918"/>
                  </a:lnTo>
                  <a:lnTo>
                    <a:pt x="1680342" y="110108"/>
                  </a:lnTo>
                  <a:lnTo>
                    <a:pt x="1621915" y="85708"/>
                  </a:lnTo>
                  <a:lnTo>
                    <a:pt x="1585238" y="74309"/>
                  </a:lnTo>
                  <a:lnTo>
                    <a:pt x="1543953" y="63515"/>
                  </a:lnTo>
                  <a:lnTo>
                    <a:pt x="1498338" y="53381"/>
                  </a:lnTo>
                  <a:lnTo>
                    <a:pt x="1448669" y="43958"/>
                  </a:lnTo>
                  <a:lnTo>
                    <a:pt x="1395223" y="35301"/>
                  </a:lnTo>
                  <a:lnTo>
                    <a:pt x="1338277" y="27463"/>
                  </a:lnTo>
                  <a:lnTo>
                    <a:pt x="1278106" y="20497"/>
                  </a:lnTo>
                  <a:lnTo>
                    <a:pt x="1214988" y="14456"/>
                  </a:lnTo>
                  <a:lnTo>
                    <a:pt x="1149199" y="9394"/>
                  </a:lnTo>
                  <a:lnTo>
                    <a:pt x="1081016" y="5364"/>
                  </a:lnTo>
                  <a:lnTo>
                    <a:pt x="1010716" y="2419"/>
                  </a:lnTo>
                  <a:lnTo>
                    <a:pt x="938575" y="613"/>
                  </a:lnTo>
                  <a:lnTo>
                    <a:pt x="864869" y="0"/>
                  </a:lnTo>
                  <a:close/>
                </a:path>
              </a:pathLst>
            </a:custGeom>
            <a:solidFill>
              <a:srgbClr val="A6DE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B6E41A00-E22A-4371-9EDD-E54E69EE926A}"/>
                </a:ext>
              </a:extLst>
            </p:cNvPr>
            <p:cNvSpPr/>
            <p:nvPr/>
          </p:nvSpPr>
          <p:spPr>
            <a:xfrm>
              <a:off x="5845809" y="4398009"/>
              <a:ext cx="1729739" cy="328930"/>
            </a:xfrm>
            <a:custGeom>
              <a:avLst/>
              <a:gdLst/>
              <a:ahLst/>
              <a:cxnLst/>
              <a:rect l="l" t="t" r="r" b="b"/>
              <a:pathLst>
                <a:path w="1729740" h="328929">
                  <a:moveTo>
                    <a:pt x="864869" y="0"/>
                  </a:moveTo>
                  <a:lnTo>
                    <a:pt x="790984" y="613"/>
                  </a:lnTo>
                  <a:lnTo>
                    <a:pt x="718702" y="2419"/>
                  </a:lnTo>
                  <a:lnTo>
                    <a:pt x="648296" y="5364"/>
                  </a:lnTo>
                  <a:lnTo>
                    <a:pt x="580040" y="9394"/>
                  </a:lnTo>
                  <a:lnTo>
                    <a:pt x="514207" y="14456"/>
                  </a:lnTo>
                  <a:lnTo>
                    <a:pt x="451070" y="20497"/>
                  </a:lnTo>
                  <a:lnTo>
                    <a:pt x="390903" y="27463"/>
                  </a:lnTo>
                  <a:lnTo>
                    <a:pt x="333978" y="35301"/>
                  </a:lnTo>
                  <a:lnTo>
                    <a:pt x="280570" y="43958"/>
                  </a:lnTo>
                  <a:lnTo>
                    <a:pt x="230951" y="53381"/>
                  </a:lnTo>
                  <a:lnTo>
                    <a:pt x="185395" y="63515"/>
                  </a:lnTo>
                  <a:lnTo>
                    <a:pt x="144175" y="74309"/>
                  </a:lnTo>
                  <a:lnTo>
                    <a:pt x="107564" y="85708"/>
                  </a:lnTo>
                  <a:lnTo>
                    <a:pt x="49263" y="110108"/>
                  </a:lnTo>
                  <a:lnTo>
                    <a:pt x="12680" y="136291"/>
                  </a:lnTo>
                  <a:lnTo>
                    <a:pt x="0" y="163829"/>
                  </a:lnTo>
                  <a:lnTo>
                    <a:pt x="3215" y="177932"/>
                  </a:lnTo>
                  <a:lnTo>
                    <a:pt x="49263" y="218196"/>
                  </a:lnTo>
                  <a:lnTo>
                    <a:pt x="107564" y="242815"/>
                  </a:lnTo>
                  <a:lnTo>
                    <a:pt x="144175" y="254300"/>
                  </a:lnTo>
                  <a:lnTo>
                    <a:pt x="185395" y="265167"/>
                  </a:lnTo>
                  <a:lnTo>
                    <a:pt x="230951" y="275363"/>
                  </a:lnTo>
                  <a:lnTo>
                    <a:pt x="280570" y="284836"/>
                  </a:lnTo>
                  <a:lnTo>
                    <a:pt x="333978" y="293533"/>
                  </a:lnTo>
                  <a:lnTo>
                    <a:pt x="390903" y="301403"/>
                  </a:lnTo>
                  <a:lnTo>
                    <a:pt x="451070" y="308392"/>
                  </a:lnTo>
                  <a:lnTo>
                    <a:pt x="514207" y="314450"/>
                  </a:lnTo>
                  <a:lnTo>
                    <a:pt x="580040" y="319523"/>
                  </a:lnTo>
                  <a:lnTo>
                    <a:pt x="648296" y="323560"/>
                  </a:lnTo>
                  <a:lnTo>
                    <a:pt x="718702" y="326508"/>
                  </a:lnTo>
                  <a:lnTo>
                    <a:pt x="790984" y="328316"/>
                  </a:lnTo>
                  <a:lnTo>
                    <a:pt x="864869" y="328929"/>
                  </a:lnTo>
                  <a:lnTo>
                    <a:pt x="938575" y="328316"/>
                  </a:lnTo>
                  <a:lnTo>
                    <a:pt x="1010716" y="326508"/>
                  </a:lnTo>
                  <a:lnTo>
                    <a:pt x="1081016" y="323560"/>
                  </a:lnTo>
                  <a:lnTo>
                    <a:pt x="1149199" y="319523"/>
                  </a:lnTo>
                  <a:lnTo>
                    <a:pt x="1214988" y="314450"/>
                  </a:lnTo>
                  <a:lnTo>
                    <a:pt x="1278106" y="308392"/>
                  </a:lnTo>
                  <a:lnTo>
                    <a:pt x="1338277" y="301403"/>
                  </a:lnTo>
                  <a:lnTo>
                    <a:pt x="1395223" y="293533"/>
                  </a:lnTo>
                  <a:lnTo>
                    <a:pt x="1448669" y="284836"/>
                  </a:lnTo>
                  <a:lnTo>
                    <a:pt x="1498338" y="275363"/>
                  </a:lnTo>
                  <a:lnTo>
                    <a:pt x="1543953" y="265167"/>
                  </a:lnTo>
                  <a:lnTo>
                    <a:pt x="1585238" y="254300"/>
                  </a:lnTo>
                  <a:lnTo>
                    <a:pt x="1621915" y="242815"/>
                  </a:lnTo>
                  <a:lnTo>
                    <a:pt x="1680342" y="218196"/>
                  </a:lnTo>
                  <a:lnTo>
                    <a:pt x="1717021" y="191728"/>
                  </a:lnTo>
                  <a:lnTo>
                    <a:pt x="1729739" y="163829"/>
                  </a:lnTo>
                  <a:lnTo>
                    <a:pt x="1726514" y="149918"/>
                  </a:lnTo>
                  <a:lnTo>
                    <a:pt x="1680342" y="110108"/>
                  </a:lnTo>
                  <a:lnTo>
                    <a:pt x="1621915" y="85708"/>
                  </a:lnTo>
                  <a:lnTo>
                    <a:pt x="1585238" y="74309"/>
                  </a:lnTo>
                  <a:lnTo>
                    <a:pt x="1543953" y="63515"/>
                  </a:lnTo>
                  <a:lnTo>
                    <a:pt x="1498338" y="53381"/>
                  </a:lnTo>
                  <a:lnTo>
                    <a:pt x="1448669" y="43958"/>
                  </a:lnTo>
                  <a:lnTo>
                    <a:pt x="1395223" y="35301"/>
                  </a:lnTo>
                  <a:lnTo>
                    <a:pt x="1338277" y="27463"/>
                  </a:lnTo>
                  <a:lnTo>
                    <a:pt x="1278106" y="20497"/>
                  </a:lnTo>
                  <a:lnTo>
                    <a:pt x="1214988" y="14456"/>
                  </a:lnTo>
                  <a:lnTo>
                    <a:pt x="1149199" y="9394"/>
                  </a:lnTo>
                  <a:lnTo>
                    <a:pt x="1081016" y="5364"/>
                  </a:lnTo>
                  <a:lnTo>
                    <a:pt x="1010716" y="2419"/>
                  </a:lnTo>
                  <a:lnTo>
                    <a:pt x="938575" y="613"/>
                  </a:lnTo>
                  <a:lnTo>
                    <a:pt x="86486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object 19">
            <a:extLst>
              <a:ext uri="{FF2B5EF4-FFF2-40B4-BE49-F238E27FC236}">
                <a16:creationId xmlns:a16="http://schemas.microsoft.com/office/drawing/2014/main" xmlns="" id="{F6011326-4C48-47AA-A571-96309952B6D2}"/>
              </a:ext>
            </a:extLst>
          </p:cNvPr>
          <p:cNvSpPr txBox="1"/>
          <p:nvPr/>
        </p:nvSpPr>
        <p:spPr>
          <a:xfrm>
            <a:off x="7899592" y="5124450"/>
            <a:ext cx="7010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object 20">
            <a:extLst>
              <a:ext uri="{FF2B5EF4-FFF2-40B4-BE49-F238E27FC236}">
                <a16:creationId xmlns:a16="http://schemas.microsoft.com/office/drawing/2014/main" xmlns="" id="{72512E82-B183-4DC4-AA16-E63EA90BBADC}"/>
              </a:ext>
            </a:extLst>
          </p:cNvPr>
          <p:cNvGrpSpPr/>
          <p:nvPr/>
        </p:nvGrpSpPr>
        <p:grpSpPr>
          <a:xfrm>
            <a:off x="3628583" y="3949700"/>
            <a:ext cx="4641850" cy="1013460"/>
            <a:chOff x="2089150" y="3949700"/>
            <a:chExt cx="4641850" cy="1013460"/>
          </a:xfrm>
        </p:grpSpPr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1C5022DA-9384-4926-8876-81C597943506}"/>
                </a:ext>
              </a:extLst>
            </p:cNvPr>
            <p:cNvSpPr/>
            <p:nvPr/>
          </p:nvSpPr>
          <p:spPr>
            <a:xfrm>
              <a:off x="2357120" y="3949699"/>
              <a:ext cx="162560" cy="641350"/>
            </a:xfrm>
            <a:custGeom>
              <a:avLst/>
              <a:gdLst/>
              <a:ahLst/>
              <a:cxnLst/>
              <a:rect l="l" t="t" r="r" b="b"/>
              <a:pathLst>
                <a:path w="162560" h="641350">
                  <a:moveTo>
                    <a:pt x="162560" y="129540"/>
                  </a:moveTo>
                  <a:lnTo>
                    <a:pt x="81280" y="0"/>
                  </a:lnTo>
                  <a:lnTo>
                    <a:pt x="0" y="129540"/>
                  </a:lnTo>
                  <a:lnTo>
                    <a:pt x="63500" y="129540"/>
                  </a:lnTo>
                  <a:lnTo>
                    <a:pt x="63500" y="541020"/>
                  </a:lnTo>
                  <a:lnTo>
                    <a:pt x="17780" y="541020"/>
                  </a:lnTo>
                  <a:lnTo>
                    <a:pt x="81280" y="641350"/>
                  </a:lnTo>
                  <a:lnTo>
                    <a:pt x="144780" y="541020"/>
                  </a:lnTo>
                  <a:lnTo>
                    <a:pt x="99060" y="541020"/>
                  </a:lnTo>
                  <a:lnTo>
                    <a:pt x="99060" y="129540"/>
                  </a:lnTo>
                  <a:lnTo>
                    <a:pt x="162560" y="129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9CC9BC1F-2419-41AD-8A5E-2BFB2DC6B234}"/>
                </a:ext>
              </a:extLst>
            </p:cNvPr>
            <p:cNvSpPr/>
            <p:nvPr/>
          </p:nvSpPr>
          <p:spPr>
            <a:xfrm>
              <a:off x="2089150" y="4580890"/>
              <a:ext cx="683260" cy="382270"/>
            </a:xfrm>
            <a:custGeom>
              <a:avLst/>
              <a:gdLst/>
              <a:ahLst/>
              <a:cxnLst/>
              <a:rect l="l" t="t" r="r" b="b"/>
              <a:pathLst>
                <a:path w="683260" h="382270">
                  <a:moveTo>
                    <a:pt x="683260" y="0"/>
                  </a:moveTo>
                  <a:lnTo>
                    <a:pt x="0" y="0"/>
                  </a:lnTo>
                  <a:lnTo>
                    <a:pt x="0" y="382270"/>
                  </a:lnTo>
                  <a:lnTo>
                    <a:pt x="683260" y="3822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6EF4FE75-74E4-4A69-8CD8-7D8AAC48D4A6}"/>
                </a:ext>
              </a:extLst>
            </p:cNvPr>
            <p:cNvSpPr/>
            <p:nvPr/>
          </p:nvSpPr>
          <p:spPr>
            <a:xfrm>
              <a:off x="4264660" y="3949699"/>
              <a:ext cx="2466340" cy="454659"/>
            </a:xfrm>
            <a:custGeom>
              <a:avLst/>
              <a:gdLst/>
              <a:ahLst/>
              <a:cxnLst/>
              <a:rect l="l" t="t" r="r" b="b"/>
              <a:pathLst>
                <a:path w="2466340" h="454660">
                  <a:moveTo>
                    <a:pt x="162560" y="128270"/>
                  </a:moveTo>
                  <a:lnTo>
                    <a:pt x="81280" y="0"/>
                  </a:lnTo>
                  <a:lnTo>
                    <a:pt x="0" y="128270"/>
                  </a:lnTo>
                  <a:lnTo>
                    <a:pt x="63500" y="128270"/>
                  </a:lnTo>
                  <a:lnTo>
                    <a:pt x="63500" y="354330"/>
                  </a:lnTo>
                  <a:lnTo>
                    <a:pt x="19050" y="354330"/>
                  </a:lnTo>
                  <a:lnTo>
                    <a:pt x="81280" y="454660"/>
                  </a:lnTo>
                  <a:lnTo>
                    <a:pt x="144780" y="354330"/>
                  </a:lnTo>
                  <a:lnTo>
                    <a:pt x="99060" y="354330"/>
                  </a:lnTo>
                  <a:lnTo>
                    <a:pt x="99060" y="128270"/>
                  </a:lnTo>
                  <a:lnTo>
                    <a:pt x="162560" y="128270"/>
                  </a:lnTo>
                  <a:close/>
                </a:path>
                <a:path w="2466340" h="454660">
                  <a:moveTo>
                    <a:pt x="2466340" y="129540"/>
                  </a:moveTo>
                  <a:lnTo>
                    <a:pt x="2385060" y="0"/>
                  </a:lnTo>
                  <a:lnTo>
                    <a:pt x="2305037" y="129540"/>
                  </a:lnTo>
                  <a:lnTo>
                    <a:pt x="2367280" y="129540"/>
                  </a:lnTo>
                  <a:lnTo>
                    <a:pt x="2367280" y="354330"/>
                  </a:lnTo>
                  <a:lnTo>
                    <a:pt x="2322830" y="354330"/>
                  </a:lnTo>
                  <a:lnTo>
                    <a:pt x="2385060" y="454660"/>
                  </a:lnTo>
                  <a:lnTo>
                    <a:pt x="2448560" y="354330"/>
                  </a:lnTo>
                  <a:lnTo>
                    <a:pt x="2404110" y="354330"/>
                  </a:lnTo>
                  <a:lnTo>
                    <a:pt x="2404110" y="129540"/>
                  </a:lnTo>
                  <a:lnTo>
                    <a:pt x="2466340" y="129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4">
            <a:extLst>
              <a:ext uri="{FF2B5EF4-FFF2-40B4-BE49-F238E27FC236}">
                <a16:creationId xmlns:a16="http://schemas.microsoft.com/office/drawing/2014/main" xmlns="" id="{B2128420-A053-4D60-BC73-8DB6BABEE620}"/>
              </a:ext>
            </a:extLst>
          </p:cNvPr>
          <p:cNvSpPr txBox="1"/>
          <p:nvPr/>
        </p:nvSpPr>
        <p:spPr>
          <a:xfrm>
            <a:off x="3628583" y="4580890"/>
            <a:ext cx="683260" cy="30521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59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xmlns="" id="{B770A12A-DC47-4EBB-B778-BDD523FAD6C9}"/>
              </a:ext>
            </a:extLst>
          </p:cNvPr>
          <p:cNvSpPr/>
          <p:nvPr/>
        </p:nvSpPr>
        <p:spPr>
          <a:xfrm>
            <a:off x="3628583" y="5408929"/>
            <a:ext cx="683260" cy="382270"/>
          </a:xfrm>
          <a:custGeom>
            <a:avLst/>
            <a:gdLst/>
            <a:ahLst/>
            <a:cxnLst/>
            <a:rect l="l" t="t" r="r" b="b"/>
            <a:pathLst>
              <a:path w="683260" h="382270">
                <a:moveTo>
                  <a:pt x="341630" y="382270"/>
                </a:moveTo>
                <a:lnTo>
                  <a:pt x="0" y="382270"/>
                </a:lnTo>
                <a:lnTo>
                  <a:pt x="0" y="0"/>
                </a:lnTo>
                <a:lnTo>
                  <a:pt x="683260" y="0"/>
                </a:lnTo>
                <a:lnTo>
                  <a:pt x="683260" y="382270"/>
                </a:lnTo>
                <a:lnTo>
                  <a:pt x="341630" y="38227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49882760-9BE6-415F-81CF-DB978E73A1B9}"/>
              </a:ext>
            </a:extLst>
          </p:cNvPr>
          <p:cNvSpPr txBox="1"/>
          <p:nvPr/>
        </p:nvSpPr>
        <p:spPr>
          <a:xfrm>
            <a:off x="3544762" y="4425950"/>
            <a:ext cx="849630" cy="1338828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0185">
              <a:lnSpc>
                <a:spcPct val="100000"/>
              </a:lnSpc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27">
            <a:extLst>
              <a:ext uri="{FF2B5EF4-FFF2-40B4-BE49-F238E27FC236}">
                <a16:creationId xmlns:a16="http://schemas.microsoft.com/office/drawing/2014/main" xmlns="" id="{5BC29128-8CFF-443F-A990-7318B8D5B5DD}"/>
              </a:ext>
            </a:extLst>
          </p:cNvPr>
          <p:cNvGrpSpPr/>
          <p:nvPr/>
        </p:nvGrpSpPr>
        <p:grpSpPr>
          <a:xfrm>
            <a:off x="3337753" y="3834765"/>
            <a:ext cx="5507990" cy="1577975"/>
            <a:chOff x="1798320" y="3834765"/>
            <a:chExt cx="5507990" cy="1577975"/>
          </a:xfrm>
        </p:grpSpPr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C52C0173-8EFD-457A-B5C3-D53461815D1D}"/>
                </a:ext>
              </a:extLst>
            </p:cNvPr>
            <p:cNvSpPr/>
            <p:nvPr/>
          </p:nvSpPr>
          <p:spPr>
            <a:xfrm>
              <a:off x="1798320" y="3858260"/>
              <a:ext cx="5507990" cy="1554480"/>
            </a:xfrm>
            <a:custGeom>
              <a:avLst/>
              <a:gdLst/>
              <a:ahLst/>
              <a:cxnLst/>
              <a:rect l="l" t="t" r="r" b="b"/>
              <a:pathLst>
                <a:path w="5507990" h="1554479">
                  <a:moveTo>
                    <a:pt x="721360" y="1229360"/>
                  </a:moveTo>
                  <a:lnTo>
                    <a:pt x="640080" y="1099820"/>
                  </a:lnTo>
                  <a:lnTo>
                    <a:pt x="558800" y="1229360"/>
                  </a:lnTo>
                  <a:lnTo>
                    <a:pt x="622300" y="1229360"/>
                  </a:lnTo>
                  <a:lnTo>
                    <a:pt x="622300" y="1454150"/>
                  </a:lnTo>
                  <a:lnTo>
                    <a:pt x="576580" y="1454150"/>
                  </a:lnTo>
                  <a:lnTo>
                    <a:pt x="640080" y="1554480"/>
                  </a:lnTo>
                  <a:lnTo>
                    <a:pt x="703580" y="1454150"/>
                  </a:lnTo>
                  <a:lnTo>
                    <a:pt x="657860" y="1454150"/>
                  </a:lnTo>
                  <a:lnTo>
                    <a:pt x="657860" y="1229360"/>
                  </a:lnTo>
                  <a:lnTo>
                    <a:pt x="721360" y="1229360"/>
                  </a:lnTo>
                  <a:close/>
                </a:path>
                <a:path w="5507990" h="1554479">
                  <a:moveTo>
                    <a:pt x="5507990" y="80010"/>
                  </a:moveTo>
                  <a:lnTo>
                    <a:pt x="5378450" y="0"/>
                  </a:lnTo>
                  <a:lnTo>
                    <a:pt x="5378450" y="62230"/>
                  </a:lnTo>
                  <a:lnTo>
                    <a:pt x="100330" y="62230"/>
                  </a:lnTo>
                  <a:lnTo>
                    <a:pt x="100330" y="17780"/>
                  </a:lnTo>
                  <a:lnTo>
                    <a:pt x="0" y="80010"/>
                  </a:lnTo>
                  <a:lnTo>
                    <a:pt x="100330" y="143510"/>
                  </a:lnTo>
                  <a:lnTo>
                    <a:pt x="100330" y="99060"/>
                  </a:lnTo>
                  <a:lnTo>
                    <a:pt x="5378450" y="99060"/>
                  </a:lnTo>
                  <a:lnTo>
                    <a:pt x="5378450" y="161290"/>
                  </a:lnTo>
                  <a:lnTo>
                    <a:pt x="5507990" y="80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B501479C-30BF-40AE-9E05-C49CA9710CDA}"/>
                </a:ext>
              </a:extLst>
            </p:cNvPr>
            <p:cNvSpPr/>
            <p:nvPr/>
          </p:nvSpPr>
          <p:spPr>
            <a:xfrm>
              <a:off x="2553970" y="4193540"/>
              <a:ext cx="101600" cy="96520"/>
            </a:xfrm>
            <a:custGeom>
              <a:avLst/>
              <a:gdLst/>
              <a:ahLst/>
              <a:cxnLst/>
              <a:rect l="l" t="t" r="r" b="b"/>
              <a:pathLst>
                <a:path w="101600" h="96520">
                  <a:moveTo>
                    <a:pt x="53340" y="0"/>
                  </a:moveTo>
                  <a:lnTo>
                    <a:pt x="0" y="86360"/>
                  </a:lnTo>
                  <a:lnTo>
                    <a:pt x="101600" y="9652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CBB4DA38-5047-4FD1-8ED4-81992E82CB98}"/>
                </a:ext>
              </a:extLst>
            </p:cNvPr>
            <p:cNvSpPr/>
            <p:nvPr/>
          </p:nvSpPr>
          <p:spPr>
            <a:xfrm>
              <a:off x="2616200" y="3835400"/>
              <a:ext cx="839469" cy="414020"/>
            </a:xfrm>
            <a:custGeom>
              <a:avLst/>
              <a:gdLst/>
              <a:ahLst/>
              <a:cxnLst/>
              <a:rect l="l" t="t" r="r" b="b"/>
              <a:pathLst>
                <a:path w="839470" h="414020">
                  <a:moveTo>
                    <a:pt x="839470" y="0"/>
                  </a:moveTo>
                  <a:lnTo>
                    <a:pt x="0" y="414019"/>
                  </a:lnTo>
                </a:path>
              </a:pathLst>
            </a:custGeom>
            <a:ln w="3175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object 31">
            <a:extLst>
              <a:ext uri="{FF2B5EF4-FFF2-40B4-BE49-F238E27FC236}">
                <a16:creationId xmlns:a16="http://schemas.microsoft.com/office/drawing/2014/main" xmlns="" id="{D77F267B-64C7-435A-A569-FD64A35C1B1E}"/>
              </a:ext>
            </a:extLst>
          </p:cNvPr>
          <p:cNvSpPr txBox="1"/>
          <p:nvPr/>
        </p:nvSpPr>
        <p:spPr>
          <a:xfrm>
            <a:off x="7160453" y="3618229"/>
            <a:ext cx="1391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du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xmlns="" id="{68D9E32C-A156-4C37-B935-E610CC1B552A}"/>
              </a:ext>
            </a:extLst>
          </p:cNvPr>
          <p:cNvSpPr txBox="1"/>
          <p:nvPr/>
        </p:nvSpPr>
        <p:spPr>
          <a:xfrm>
            <a:off x="4280093" y="3582670"/>
            <a:ext cx="17221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adresses</a:t>
            </a:r>
            <a:r>
              <a:rPr sz="1400" b="1" spc="-2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physiques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xmlns="" id="{71258A55-7669-4202-8C15-0331E5F11C3B}"/>
              </a:ext>
            </a:extLst>
          </p:cNvPr>
          <p:cNvSpPr txBox="1"/>
          <p:nvPr/>
        </p:nvSpPr>
        <p:spPr>
          <a:xfrm>
            <a:off x="2364933" y="5259070"/>
            <a:ext cx="808990" cy="4470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80">
              <a:lnSpc>
                <a:spcPts val="1639"/>
              </a:lnSpc>
              <a:spcBef>
                <a:spcPts val="185"/>
              </a:spcBef>
            </a:pP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b="1" spc="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sses  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b="1" spc="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4">
            <a:extLst>
              <a:ext uri="{FF2B5EF4-FFF2-40B4-BE49-F238E27FC236}">
                <a16:creationId xmlns:a16="http://schemas.microsoft.com/office/drawing/2014/main" xmlns="" id="{33A6BA97-2070-421A-A307-30F5E93AC336}"/>
              </a:ext>
            </a:extLst>
          </p:cNvPr>
          <p:cNvGrpSpPr/>
          <p:nvPr/>
        </p:nvGrpSpPr>
        <p:grpSpPr>
          <a:xfrm>
            <a:off x="3244408" y="5193029"/>
            <a:ext cx="611505" cy="258445"/>
            <a:chOff x="1704975" y="5193029"/>
            <a:chExt cx="611505" cy="258445"/>
          </a:xfrm>
        </p:grpSpPr>
        <p:sp>
          <p:nvSpPr>
            <p:cNvPr id="36" name="object 35">
              <a:extLst>
                <a:ext uri="{FF2B5EF4-FFF2-40B4-BE49-F238E27FC236}">
                  <a16:creationId xmlns:a16="http://schemas.microsoft.com/office/drawing/2014/main" xmlns="" id="{F8F9BE4B-59BA-4610-8891-73CC026F9117}"/>
                </a:ext>
              </a:extLst>
            </p:cNvPr>
            <p:cNvSpPr/>
            <p:nvPr/>
          </p:nvSpPr>
          <p:spPr>
            <a:xfrm>
              <a:off x="2216150" y="5193029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30" h="100329">
                  <a:moveTo>
                    <a:pt x="0" y="0"/>
                  </a:moveTo>
                  <a:lnTo>
                    <a:pt x="39369" y="100330"/>
                  </a:lnTo>
                  <a:lnTo>
                    <a:pt x="10033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xmlns="" id="{23F784F3-ED9B-48C5-BD63-39022E22F463}"/>
                </a:ext>
              </a:extLst>
            </p:cNvPr>
            <p:cNvSpPr/>
            <p:nvPr/>
          </p:nvSpPr>
          <p:spPr>
            <a:xfrm>
              <a:off x="1705610" y="5237479"/>
              <a:ext cx="546100" cy="213360"/>
            </a:xfrm>
            <a:custGeom>
              <a:avLst/>
              <a:gdLst/>
              <a:ahLst/>
              <a:cxnLst/>
              <a:rect l="l" t="t" r="r" b="b"/>
              <a:pathLst>
                <a:path w="546100" h="213360">
                  <a:moveTo>
                    <a:pt x="0" y="213360"/>
                  </a:moveTo>
                  <a:lnTo>
                    <a:pt x="54610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051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mécanismes de découpage de la mémoire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11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34A5AB5E-A06B-4B95-BFD1-C381151CB47D}"/>
              </a:ext>
            </a:extLst>
          </p:cNvPr>
          <p:cNvSpPr txBox="1"/>
          <p:nvPr/>
        </p:nvSpPr>
        <p:spPr>
          <a:xfrm>
            <a:off x="838200" y="2055813"/>
            <a:ext cx="72965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 peut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être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découpée de 3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façons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A44E4974-6AA6-49FB-967C-A44D6CEDF35F}"/>
              </a:ext>
            </a:extLst>
          </p:cNvPr>
          <p:cNvSpPr txBox="1"/>
          <p:nvPr/>
        </p:nvSpPr>
        <p:spPr>
          <a:xfrm>
            <a:off x="1487378" y="2922237"/>
            <a:ext cx="10515600" cy="321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285750">
              <a:lnSpc>
                <a:spcPts val="209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pagination</a:t>
            </a:r>
            <a:endParaRPr lang="fr-FR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2270" indent="-285750">
              <a:lnSpc>
                <a:spcPts val="209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304165" lvl="1" indent="-285750">
              <a:lnSpc>
                <a:spcPts val="201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consiste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diviser la mémoire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blocs,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 en 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longueur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indent="-285750">
              <a:lnSpc>
                <a:spcPts val="2090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fr-FR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indent="-285750">
              <a:lnSpc>
                <a:spcPts val="2090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217804" lvl="1" indent="-285750">
              <a:lnSpc>
                <a:spcPts val="201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programmes sont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découpés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parcelles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ayant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longueurs 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appelées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indent="-285750">
              <a:lnSpc>
                <a:spcPts val="2085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segmentation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paginée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indent="-285750">
              <a:lnSpc>
                <a:spcPts val="2085"/>
              </a:lnSpc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ts val="2085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certaines parties de la mémoire sont segmentées, d'autres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paginées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4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pagination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12</a:t>
            </a:fld>
            <a:endParaRPr lang="fr-FR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xmlns="" id="{3FE94CDD-14F9-4971-A5F8-CA1DBB93330F}"/>
              </a:ext>
            </a:extLst>
          </p:cNvPr>
          <p:cNvSpPr txBox="1"/>
          <p:nvPr/>
        </p:nvSpPr>
        <p:spPr>
          <a:xfrm>
            <a:off x="590309" y="2276406"/>
            <a:ext cx="13866471" cy="349422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virtuelle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physique sont structurées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unités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marL="1329055" indent="-285750">
              <a:lnSpc>
                <a:spcPct val="100000"/>
              </a:lnSpc>
              <a:spcBef>
                <a:spcPts val="1765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L'espace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d'adressage virtuel 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découpé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270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L'espace d'adressage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découpé en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d'une page = taille d'un cadre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d'une page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2Ko à 16Ko)  Toutes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sont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peut 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de pages que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cadres (c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l'intérêt)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0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pagination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13</a:t>
            </a:fld>
            <a:endParaRPr lang="fr-FR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xmlns="" id="{3FE94CDD-14F9-4971-A5F8-CA1DBB93330F}"/>
              </a:ext>
            </a:extLst>
          </p:cNvPr>
          <p:cNvSpPr txBox="1"/>
          <p:nvPr/>
        </p:nvSpPr>
        <p:spPr>
          <a:xfrm>
            <a:off x="597397" y="1770594"/>
            <a:ext cx="8168005" cy="40972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fr-FR"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xmlns="" id="{A4ED5430-8BE2-4323-BA37-7A9D32DA7D8F}"/>
              </a:ext>
            </a:extLst>
          </p:cNvPr>
          <p:cNvGrpSpPr/>
          <p:nvPr/>
        </p:nvGrpSpPr>
        <p:grpSpPr>
          <a:xfrm>
            <a:off x="3424144" y="1808004"/>
            <a:ext cx="5560060" cy="4431030"/>
            <a:chOff x="1780539" y="1697989"/>
            <a:chExt cx="5560060" cy="4431030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xmlns="" id="{7ACA72BF-7075-466D-B8EC-C5510B6C84AA}"/>
                </a:ext>
              </a:extLst>
            </p:cNvPr>
            <p:cNvSpPr/>
            <p:nvPr/>
          </p:nvSpPr>
          <p:spPr>
            <a:xfrm>
              <a:off x="1780539" y="1697989"/>
              <a:ext cx="5560060" cy="4431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xmlns="" id="{B19DC369-D7BA-43A1-9AE5-4B5D0B48EC2A}"/>
                </a:ext>
              </a:extLst>
            </p:cNvPr>
            <p:cNvSpPr/>
            <p:nvPr/>
          </p:nvSpPr>
          <p:spPr>
            <a:xfrm>
              <a:off x="5393689" y="5156199"/>
              <a:ext cx="1233170" cy="247650"/>
            </a:xfrm>
            <a:custGeom>
              <a:avLst/>
              <a:gdLst/>
              <a:ahLst/>
              <a:cxnLst/>
              <a:rect l="l" t="t" r="r" b="b"/>
              <a:pathLst>
                <a:path w="1233170" h="247650">
                  <a:moveTo>
                    <a:pt x="1233169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1233169" y="247650"/>
                  </a:lnTo>
                  <a:lnTo>
                    <a:pt x="1233169" y="0"/>
                  </a:lnTo>
                  <a:close/>
                </a:path>
              </a:pathLst>
            </a:custGeom>
            <a:solidFill>
              <a:srgbClr val="98CC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xmlns="" id="{2F495B6C-F0C2-4D27-BBB7-695B37514950}"/>
                </a:ext>
              </a:extLst>
            </p:cNvPr>
            <p:cNvSpPr/>
            <p:nvPr/>
          </p:nvSpPr>
          <p:spPr>
            <a:xfrm>
              <a:off x="5260339" y="2598419"/>
              <a:ext cx="1231900" cy="248920"/>
            </a:xfrm>
            <a:custGeom>
              <a:avLst/>
              <a:gdLst/>
              <a:ahLst/>
              <a:cxnLst/>
              <a:rect l="l" t="t" r="r" b="b"/>
              <a:pathLst>
                <a:path w="1231900" h="248919">
                  <a:moveTo>
                    <a:pt x="1231900" y="0"/>
                  </a:moveTo>
                  <a:lnTo>
                    <a:pt x="0" y="0"/>
                  </a:lnTo>
                  <a:lnTo>
                    <a:pt x="0" y="248919"/>
                  </a:lnTo>
                  <a:lnTo>
                    <a:pt x="1231900" y="248919"/>
                  </a:lnTo>
                  <a:lnTo>
                    <a:pt x="1231900" y="0"/>
                  </a:lnTo>
                  <a:close/>
                </a:path>
              </a:pathLst>
            </a:custGeom>
            <a:solidFill>
              <a:srgbClr val="22FF2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xmlns="" id="{A26BED77-960A-43B0-8128-D7249117DE54}"/>
                </a:ext>
              </a:extLst>
            </p:cNvPr>
            <p:cNvSpPr/>
            <p:nvPr/>
          </p:nvSpPr>
          <p:spPr>
            <a:xfrm>
              <a:off x="5270499" y="2081529"/>
              <a:ext cx="1233170" cy="247650"/>
            </a:xfrm>
            <a:custGeom>
              <a:avLst/>
              <a:gdLst/>
              <a:ahLst/>
              <a:cxnLst/>
              <a:rect l="l" t="t" r="r" b="b"/>
              <a:pathLst>
                <a:path w="1233170" h="247650">
                  <a:moveTo>
                    <a:pt x="1233170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1233170" y="247650"/>
                  </a:lnTo>
                  <a:lnTo>
                    <a:pt x="1233170" y="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xmlns="" id="{491DC37D-3163-408D-8ED7-745E8A7ABB0D}"/>
                </a:ext>
              </a:extLst>
            </p:cNvPr>
            <p:cNvSpPr/>
            <p:nvPr/>
          </p:nvSpPr>
          <p:spPr>
            <a:xfrm>
              <a:off x="5271769" y="3675379"/>
              <a:ext cx="1231900" cy="248920"/>
            </a:xfrm>
            <a:custGeom>
              <a:avLst/>
              <a:gdLst/>
              <a:ahLst/>
              <a:cxnLst/>
              <a:rect l="l" t="t" r="r" b="b"/>
              <a:pathLst>
                <a:path w="1231900" h="248920">
                  <a:moveTo>
                    <a:pt x="12319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1231900" y="248920"/>
                  </a:lnTo>
                  <a:lnTo>
                    <a:pt x="1231900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326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pagination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14</a:t>
            </a:fld>
            <a:endParaRPr lang="fr-FR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xmlns="" id="{4DF99B44-C5D3-4543-9738-0437B41A87DB}"/>
              </a:ext>
            </a:extLst>
          </p:cNvPr>
          <p:cNvSpPr txBox="1"/>
          <p:nvPr/>
        </p:nvSpPr>
        <p:spPr>
          <a:xfrm>
            <a:off x="1639231" y="1669626"/>
            <a:ext cx="5262559" cy="1450397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3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6459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numéro de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4590" indent="-28575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déplacement dans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xmlns="" id="{ECAC9BA0-50C2-43EA-B080-3FC2306B5E74}"/>
              </a:ext>
            </a:extLst>
          </p:cNvPr>
          <p:cNvSpPr txBox="1"/>
          <p:nvPr/>
        </p:nvSpPr>
        <p:spPr>
          <a:xfrm>
            <a:off x="1650806" y="3314700"/>
            <a:ext cx="51963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D0B86C8C-7D7B-479C-86DA-BFA1C2085C7C}"/>
              </a:ext>
            </a:extLst>
          </p:cNvPr>
          <p:cNvSpPr txBox="1"/>
          <p:nvPr/>
        </p:nvSpPr>
        <p:spPr>
          <a:xfrm>
            <a:off x="2516947" y="3686809"/>
            <a:ext cx="3081020" cy="11875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numéro de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déplacement dans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C398A1F2-081F-49DC-AC24-B2FFC1DF6EB3}"/>
              </a:ext>
            </a:extLst>
          </p:cNvPr>
          <p:cNvSpPr txBox="1"/>
          <p:nvPr/>
        </p:nvSpPr>
        <p:spPr>
          <a:xfrm>
            <a:off x="1650806" y="5088889"/>
            <a:ext cx="9312244" cy="114839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 algn="just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mécanisme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traduction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 la conversion des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virtuelles</a:t>
            </a: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adresses physiques,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 une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pages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connaître</a:t>
            </a: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numéro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 qui contient la page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recherchée</a:t>
            </a: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AB63F38C-96B9-4C59-86CF-5A7B5E618D2D}"/>
              </a:ext>
            </a:extLst>
          </p:cNvPr>
          <p:cNvSpPr/>
          <p:nvPr/>
        </p:nvSpPr>
        <p:spPr>
          <a:xfrm>
            <a:off x="7002121" y="2193289"/>
            <a:ext cx="3886200" cy="250190"/>
          </a:xfrm>
          <a:custGeom>
            <a:avLst/>
            <a:gdLst/>
            <a:ahLst/>
            <a:cxnLst/>
            <a:rect l="l" t="t" r="r" b="b"/>
            <a:pathLst>
              <a:path w="3886200" h="250189">
                <a:moveTo>
                  <a:pt x="3886200" y="0"/>
                </a:moveTo>
                <a:lnTo>
                  <a:pt x="0" y="0"/>
                </a:lnTo>
                <a:lnTo>
                  <a:pt x="0" y="250189"/>
                </a:lnTo>
                <a:lnTo>
                  <a:pt x="3886200" y="250189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478D6ABF-EE82-45A0-AF31-E025623CE0B3}"/>
              </a:ext>
            </a:extLst>
          </p:cNvPr>
          <p:cNvSpPr/>
          <p:nvPr/>
        </p:nvSpPr>
        <p:spPr>
          <a:xfrm>
            <a:off x="7732371" y="3636009"/>
            <a:ext cx="3155950" cy="260350"/>
          </a:xfrm>
          <a:custGeom>
            <a:avLst/>
            <a:gdLst/>
            <a:ahLst/>
            <a:cxnLst/>
            <a:rect l="l" t="t" r="r" b="b"/>
            <a:pathLst>
              <a:path w="3155950" h="260350">
                <a:moveTo>
                  <a:pt x="3155950" y="0"/>
                </a:moveTo>
                <a:lnTo>
                  <a:pt x="0" y="0"/>
                </a:lnTo>
                <a:lnTo>
                  <a:pt x="0" y="260350"/>
                </a:lnTo>
                <a:lnTo>
                  <a:pt x="3155950" y="260350"/>
                </a:lnTo>
                <a:close/>
              </a:path>
            </a:pathLst>
          </a:custGeom>
          <a:solidFill>
            <a:srgbClr val="3CEA3C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xmlns="" id="{6ADED6BB-1C41-48B3-BF65-B383D0C01C60}"/>
              </a:ext>
            </a:extLst>
          </p:cNvPr>
          <p:cNvGrpSpPr/>
          <p:nvPr/>
        </p:nvGrpSpPr>
        <p:grpSpPr>
          <a:xfrm>
            <a:off x="8270850" y="2607310"/>
            <a:ext cx="375920" cy="914400"/>
            <a:chOff x="6291579" y="2607310"/>
            <a:chExt cx="375920" cy="914400"/>
          </a:xfrm>
        </p:grpSpPr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5331648B-C4B0-47DE-91A2-ED698C1B2FEF}"/>
                </a:ext>
              </a:extLst>
            </p:cNvPr>
            <p:cNvSpPr/>
            <p:nvPr/>
          </p:nvSpPr>
          <p:spPr>
            <a:xfrm>
              <a:off x="6291579" y="2607310"/>
              <a:ext cx="375920" cy="914400"/>
            </a:xfrm>
            <a:custGeom>
              <a:avLst/>
              <a:gdLst/>
              <a:ahLst/>
              <a:cxnLst/>
              <a:rect l="l" t="t" r="r" b="b"/>
              <a:pathLst>
                <a:path w="375920" h="914400">
                  <a:moveTo>
                    <a:pt x="281940" y="0"/>
                  </a:moveTo>
                  <a:lnTo>
                    <a:pt x="93980" y="0"/>
                  </a:lnTo>
                  <a:lnTo>
                    <a:pt x="93980" y="685800"/>
                  </a:lnTo>
                  <a:lnTo>
                    <a:pt x="0" y="685800"/>
                  </a:lnTo>
                  <a:lnTo>
                    <a:pt x="187960" y="914400"/>
                  </a:lnTo>
                  <a:lnTo>
                    <a:pt x="375920" y="685800"/>
                  </a:lnTo>
                  <a:lnTo>
                    <a:pt x="281940" y="68580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13621F8F-44F2-410C-9C81-6FDA285499A0}"/>
                </a:ext>
              </a:extLst>
            </p:cNvPr>
            <p:cNvSpPr/>
            <p:nvPr/>
          </p:nvSpPr>
          <p:spPr>
            <a:xfrm>
              <a:off x="6291579" y="2607310"/>
              <a:ext cx="375920" cy="914400"/>
            </a:xfrm>
            <a:custGeom>
              <a:avLst/>
              <a:gdLst/>
              <a:ahLst/>
              <a:cxnLst/>
              <a:rect l="l" t="t" r="r" b="b"/>
              <a:pathLst>
                <a:path w="375920" h="914400">
                  <a:moveTo>
                    <a:pt x="93980" y="0"/>
                  </a:moveTo>
                  <a:lnTo>
                    <a:pt x="93980" y="685800"/>
                  </a:lnTo>
                  <a:lnTo>
                    <a:pt x="0" y="685800"/>
                  </a:lnTo>
                  <a:lnTo>
                    <a:pt x="187960" y="914400"/>
                  </a:lnTo>
                  <a:lnTo>
                    <a:pt x="375920" y="685800"/>
                  </a:lnTo>
                  <a:lnTo>
                    <a:pt x="281940" y="685800"/>
                  </a:lnTo>
                  <a:lnTo>
                    <a:pt x="281940" y="0"/>
                  </a:lnTo>
                  <a:lnTo>
                    <a:pt x="9398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object 21">
            <a:extLst>
              <a:ext uri="{FF2B5EF4-FFF2-40B4-BE49-F238E27FC236}">
                <a16:creationId xmlns:a16="http://schemas.microsoft.com/office/drawing/2014/main" xmlns="" id="{CD13CA2C-6E4E-4DB6-BDD9-301718EB0F85}"/>
              </a:ext>
            </a:extLst>
          </p:cNvPr>
          <p:cNvGrpSpPr/>
          <p:nvPr/>
        </p:nvGrpSpPr>
        <p:grpSpPr>
          <a:xfrm>
            <a:off x="10250780" y="2571750"/>
            <a:ext cx="375920" cy="914400"/>
            <a:chOff x="8271509" y="2571750"/>
            <a:chExt cx="375920" cy="914400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xmlns="" id="{A31D6E72-C774-4FA4-A1F3-B49BA84840AC}"/>
                </a:ext>
              </a:extLst>
            </p:cNvPr>
            <p:cNvSpPr/>
            <p:nvPr/>
          </p:nvSpPr>
          <p:spPr>
            <a:xfrm>
              <a:off x="8271509" y="2571750"/>
              <a:ext cx="375920" cy="914400"/>
            </a:xfrm>
            <a:custGeom>
              <a:avLst/>
              <a:gdLst/>
              <a:ahLst/>
              <a:cxnLst/>
              <a:rect l="l" t="t" r="r" b="b"/>
              <a:pathLst>
                <a:path w="375920" h="914400">
                  <a:moveTo>
                    <a:pt x="281940" y="0"/>
                  </a:moveTo>
                  <a:lnTo>
                    <a:pt x="93980" y="0"/>
                  </a:lnTo>
                  <a:lnTo>
                    <a:pt x="93980" y="685800"/>
                  </a:lnTo>
                  <a:lnTo>
                    <a:pt x="0" y="685800"/>
                  </a:lnTo>
                  <a:lnTo>
                    <a:pt x="187960" y="914400"/>
                  </a:lnTo>
                  <a:lnTo>
                    <a:pt x="375920" y="685800"/>
                  </a:lnTo>
                  <a:lnTo>
                    <a:pt x="281940" y="685800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E6A8B81A-BBFF-4B59-9C96-EA2C1FCF9248}"/>
                </a:ext>
              </a:extLst>
            </p:cNvPr>
            <p:cNvSpPr/>
            <p:nvPr/>
          </p:nvSpPr>
          <p:spPr>
            <a:xfrm>
              <a:off x="8271509" y="2571750"/>
              <a:ext cx="375920" cy="914400"/>
            </a:xfrm>
            <a:custGeom>
              <a:avLst/>
              <a:gdLst/>
              <a:ahLst/>
              <a:cxnLst/>
              <a:rect l="l" t="t" r="r" b="b"/>
              <a:pathLst>
                <a:path w="375920" h="914400">
                  <a:moveTo>
                    <a:pt x="93980" y="0"/>
                  </a:moveTo>
                  <a:lnTo>
                    <a:pt x="93980" y="685800"/>
                  </a:lnTo>
                  <a:lnTo>
                    <a:pt x="0" y="685800"/>
                  </a:lnTo>
                  <a:lnTo>
                    <a:pt x="187960" y="914400"/>
                  </a:lnTo>
                  <a:lnTo>
                    <a:pt x="375920" y="685800"/>
                  </a:lnTo>
                  <a:lnTo>
                    <a:pt x="281940" y="685800"/>
                  </a:lnTo>
                  <a:lnTo>
                    <a:pt x="281940" y="0"/>
                  </a:lnTo>
                  <a:lnTo>
                    <a:pt x="9398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4">
            <a:extLst>
              <a:ext uri="{FF2B5EF4-FFF2-40B4-BE49-F238E27FC236}">
                <a16:creationId xmlns:a16="http://schemas.microsoft.com/office/drawing/2014/main" xmlns="" id="{C86AAC0D-F124-4B65-A87B-0E29D0CB03C0}"/>
              </a:ext>
            </a:extLst>
          </p:cNvPr>
          <p:cNvSpPr txBox="1"/>
          <p:nvPr/>
        </p:nvSpPr>
        <p:spPr>
          <a:xfrm>
            <a:off x="8000341" y="2759709"/>
            <a:ext cx="107061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46050" marR="5080" indent="-133350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Mécanisme</a:t>
            </a:r>
            <a:r>
              <a:rPr sz="12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translation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xmlns="" id="{AF4CAEAE-A846-4E72-BCA9-903C58FFA364}"/>
              </a:ext>
            </a:extLst>
          </p:cNvPr>
          <p:cNvSpPr txBox="1"/>
          <p:nvPr/>
        </p:nvSpPr>
        <p:spPr>
          <a:xfrm>
            <a:off x="10159340" y="2759709"/>
            <a:ext cx="5676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Identité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2E1AC694-92B1-4569-A12D-CDFBC429A53D}"/>
              </a:ext>
            </a:extLst>
          </p:cNvPr>
          <p:cNvSpPr txBox="1"/>
          <p:nvPr/>
        </p:nvSpPr>
        <p:spPr>
          <a:xfrm>
            <a:off x="8526121" y="1901190"/>
            <a:ext cx="1249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sz="1200" b="1" spc="-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virtuelle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xmlns="" id="{7D48CFA2-084D-4B49-BB1E-DFC83BD09231}"/>
              </a:ext>
            </a:extLst>
          </p:cNvPr>
          <p:cNvSpPr txBox="1"/>
          <p:nvPr/>
        </p:nvSpPr>
        <p:spPr>
          <a:xfrm>
            <a:off x="8592161" y="3989070"/>
            <a:ext cx="1333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Adresse</a:t>
            </a:r>
            <a:r>
              <a:rPr sz="1200" b="1" spc="-7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physique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xmlns="" id="{912BACEC-E2BE-4801-9597-56B5986798A1}"/>
              </a:ext>
            </a:extLst>
          </p:cNvPr>
          <p:cNvSpPr txBox="1"/>
          <p:nvPr/>
        </p:nvSpPr>
        <p:spPr>
          <a:xfrm>
            <a:off x="7002121" y="2193289"/>
            <a:ext cx="2992120" cy="200054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359"/>
              </a:spcBef>
            </a:pP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Numéro de</a:t>
            </a:r>
            <a:r>
              <a:rPr sz="1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xmlns="" id="{4E882AF0-0C63-4F2E-BDB3-2BE5F79179AF}"/>
              </a:ext>
            </a:extLst>
          </p:cNvPr>
          <p:cNvSpPr txBox="1"/>
          <p:nvPr/>
        </p:nvSpPr>
        <p:spPr>
          <a:xfrm>
            <a:off x="7732371" y="3636009"/>
            <a:ext cx="2270760" cy="197490"/>
          </a:xfrm>
          <a:prstGeom prst="rect">
            <a:avLst/>
          </a:prstGeom>
          <a:solidFill>
            <a:srgbClr val="3CEA3C"/>
          </a:solidFill>
          <a:ln w="317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642620">
              <a:lnSpc>
                <a:spcPct val="100000"/>
              </a:lnSpc>
              <a:spcBef>
                <a:spcPts val="340"/>
              </a:spcBef>
            </a:pP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Numéro </a:t>
            </a:r>
            <a:r>
              <a:rPr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xmlns="" id="{0BB1E3DD-E5F3-4760-8C5D-F77DA70F34FD}"/>
              </a:ext>
            </a:extLst>
          </p:cNvPr>
          <p:cNvSpPr txBox="1"/>
          <p:nvPr/>
        </p:nvSpPr>
        <p:spPr>
          <a:xfrm>
            <a:off x="10003130" y="3636009"/>
            <a:ext cx="885190" cy="198772"/>
          </a:xfrm>
          <a:prstGeom prst="rect">
            <a:avLst/>
          </a:prstGeom>
          <a:solidFill>
            <a:srgbClr val="3CEA3C"/>
          </a:solidFill>
          <a:ln w="317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50"/>
              </a:spcBef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déplacement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xmlns="" id="{176C9A29-15D7-4A32-B806-107BD8024103}"/>
              </a:ext>
            </a:extLst>
          </p:cNvPr>
          <p:cNvSpPr txBox="1"/>
          <p:nvPr/>
        </p:nvSpPr>
        <p:spPr>
          <a:xfrm>
            <a:off x="9994240" y="2193289"/>
            <a:ext cx="894080" cy="201337"/>
          </a:xfrm>
          <a:prstGeom prst="rect">
            <a:avLst/>
          </a:prstGeom>
          <a:solidFill>
            <a:srgbClr val="98CCFF"/>
          </a:solidFill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370"/>
              </a:spcBef>
            </a:pPr>
            <a:r>
              <a:rPr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déplacement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pagination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15</a:t>
            </a:fld>
            <a:endParaRPr lang="fr-FR"/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xmlns="" id="{08C8BF9A-9F99-4193-BAE5-12EF86D1B2D8}"/>
              </a:ext>
            </a:extLst>
          </p:cNvPr>
          <p:cNvSpPr txBox="1"/>
          <p:nvPr/>
        </p:nvSpPr>
        <p:spPr>
          <a:xfrm>
            <a:off x="447039" y="1838959"/>
            <a:ext cx="97817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 pages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(TPV)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composée de plusieurs champs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xmlns="" id="{3F247EA1-D6C8-4677-8FDF-BFFF9CCDEE8C}"/>
              </a:ext>
            </a:extLst>
          </p:cNvPr>
          <p:cNvSpPr txBox="1"/>
          <p:nvPr/>
        </p:nvSpPr>
        <p:spPr>
          <a:xfrm>
            <a:off x="1309644" y="3341370"/>
            <a:ext cx="25690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bit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xmlns="" id="{6EE4A831-C29F-416B-AF10-0B94550B13CC}"/>
              </a:ext>
            </a:extLst>
          </p:cNvPr>
          <p:cNvSpPr txBox="1"/>
          <p:nvPr/>
        </p:nvSpPr>
        <p:spPr>
          <a:xfrm>
            <a:off x="1309643" y="4925059"/>
            <a:ext cx="31180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bit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référence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xmlns="" id="{F880D881-DCBE-4D21-84B4-CDB122FBC4DB}"/>
              </a:ext>
            </a:extLst>
          </p:cNvPr>
          <p:cNvSpPr txBox="1"/>
          <p:nvPr/>
        </p:nvSpPr>
        <p:spPr>
          <a:xfrm>
            <a:off x="1309644" y="5716270"/>
            <a:ext cx="265658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bit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xmlns="" id="{C4E46909-0C7B-4019-97F8-D533F8CC6DED}"/>
              </a:ext>
            </a:extLst>
          </p:cNvPr>
          <p:cNvSpPr txBox="1"/>
          <p:nvPr/>
        </p:nvSpPr>
        <p:spPr>
          <a:xfrm>
            <a:off x="1309644" y="4132579"/>
            <a:ext cx="34920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bit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modification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xmlns="" id="{D810562D-D43A-451D-A1B5-36F071112DCA}"/>
              </a:ext>
            </a:extLst>
          </p:cNvPr>
          <p:cNvSpPr txBox="1"/>
          <p:nvPr/>
        </p:nvSpPr>
        <p:spPr>
          <a:xfrm>
            <a:off x="1309643" y="2523490"/>
            <a:ext cx="271834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numéro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xmlns="" id="{32EE1DEA-17CF-4C4E-9D93-D12222236CC6}"/>
              </a:ext>
            </a:extLst>
          </p:cNvPr>
          <p:cNvSpPr txBox="1"/>
          <p:nvPr/>
        </p:nvSpPr>
        <p:spPr>
          <a:xfrm rot="19260000">
            <a:off x="9759396" y="2542154"/>
            <a:ext cx="66476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xmlns="" id="{878749AD-49EE-4AD6-87DA-78F76C952E6B}"/>
              </a:ext>
            </a:extLst>
          </p:cNvPr>
          <p:cNvSpPr txBox="1"/>
          <p:nvPr/>
        </p:nvSpPr>
        <p:spPr>
          <a:xfrm rot="19260000">
            <a:off x="10066505" y="2495187"/>
            <a:ext cx="83070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xmlns="" id="{3B940733-4193-436E-B714-39F818064A15}"/>
              </a:ext>
            </a:extLst>
          </p:cNvPr>
          <p:cNvSpPr txBox="1"/>
          <p:nvPr/>
        </p:nvSpPr>
        <p:spPr>
          <a:xfrm rot="19260000">
            <a:off x="10473457" y="2530820"/>
            <a:ext cx="723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800" baseline="23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1800" baseline="231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xmlns="" id="{C680B16B-BA7A-448F-85BF-E6A1492D0949}"/>
              </a:ext>
            </a:extLst>
          </p:cNvPr>
          <p:cNvSpPr txBox="1"/>
          <p:nvPr/>
        </p:nvSpPr>
        <p:spPr>
          <a:xfrm rot="19260000">
            <a:off x="10799131" y="2540334"/>
            <a:ext cx="70562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xmlns="" id="{D93622E5-6F30-418F-9F82-A8D0D0D0ABE7}"/>
              </a:ext>
            </a:extLst>
          </p:cNvPr>
          <p:cNvSpPr txBox="1"/>
          <p:nvPr/>
        </p:nvSpPr>
        <p:spPr>
          <a:xfrm>
            <a:off x="7730184" y="2438400"/>
            <a:ext cx="1391920" cy="3848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92710">
              <a:lnSpc>
                <a:spcPts val="1390"/>
              </a:lnSpc>
              <a:spcBef>
                <a:spcPts val="185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Numéro de cadre  de la page</a:t>
            </a:r>
            <a:r>
              <a:rPr sz="1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xmlns="" id="{17F286A4-F66F-4B4A-B3A2-FD6D87313E82}"/>
              </a:ext>
            </a:extLst>
          </p:cNvPr>
          <p:cNvSpPr/>
          <p:nvPr/>
        </p:nvSpPr>
        <p:spPr>
          <a:xfrm>
            <a:off x="11202364" y="2872739"/>
            <a:ext cx="274320" cy="3128010"/>
          </a:xfrm>
          <a:custGeom>
            <a:avLst/>
            <a:gdLst/>
            <a:ahLst/>
            <a:cxnLst/>
            <a:rect l="l" t="t" r="r" b="b"/>
            <a:pathLst>
              <a:path w="274320" h="3128010">
                <a:moveTo>
                  <a:pt x="0" y="0"/>
                </a:moveTo>
                <a:lnTo>
                  <a:pt x="50363" y="29031"/>
                </a:lnTo>
                <a:lnTo>
                  <a:pt x="73535" y="62351"/>
                </a:lnTo>
                <a:lnTo>
                  <a:pt x="94297" y="105568"/>
                </a:lnTo>
                <a:lnTo>
                  <a:pt x="111844" y="156703"/>
                </a:lnTo>
                <a:lnTo>
                  <a:pt x="125372" y="213776"/>
                </a:lnTo>
                <a:lnTo>
                  <a:pt x="134079" y="274808"/>
                </a:lnTo>
                <a:lnTo>
                  <a:pt x="137159" y="337820"/>
                </a:lnTo>
                <a:lnTo>
                  <a:pt x="137159" y="1225550"/>
                </a:lnTo>
                <a:lnTo>
                  <a:pt x="140240" y="1288561"/>
                </a:lnTo>
                <a:lnTo>
                  <a:pt x="148947" y="1349593"/>
                </a:lnTo>
                <a:lnTo>
                  <a:pt x="162475" y="1406666"/>
                </a:lnTo>
                <a:lnTo>
                  <a:pt x="180022" y="1457801"/>
                </a:lnTo>
                <a:lnTo>
                  <a:pt x="200784" y="1501018"/>
                </a:lnTo>
                <a:lnTo>
                  <a:pt x="223956" y="1534338"/>
                </a:lnTo>
                <a:lnTo>
                  <a:pt x="274320" y="1563370"/>
                </a:lnTo>
                <a:lnTo>
                  <a:pt x="248736" y="1570957"/>
                </a:lnTo>
                <a:lnTo>
                  <a:pt x="200784" y="1625721"/>
                </a:lnTo>
                <a:lnTo>
                  <a:pt x="180022" y="1668938"/>
                </a:lnTo>
                <a:lnTo>
                  <a:pt x="162475" y="1720073"/>
                </a:lnTo>
                <a:lnTo>
                  <a:pt x="148947" y="1777146"/>
                </a:lnTo>
                <a:lnTo>
                  <a:pt x="140240" y="1838178"/>
                </a:lnTo>
                <a:lnTo>
                  <a:pt x="137159" y="1901190"/>
                </a:lnTo>
                <a:lnTo>
                  <a:pt x="137159" y="2788920"/>
                </a:lnTo>
                <a:lnTo>
                  <a:pt x="134079" y="2851985"/>
                </a:lnTo>
                <a:lnTo>
                  <a:pt x="125372" y="2913161"/>
                </a:lnTo>
                <a:lnTo>
                  <a:pt x="111844" y="2970438"/>
                </a:lnTo>
                <a:lnTo>
                  <a:pt x="94297" y="3021806"/>
                </a:lnTo>
                <a:lnTo>
                  <a:pt x="73535" y="3065256"/>
                </a:lnTo>
                <a:lnTo>
                  <a:pt x="50363" y="3098780"/>
                </a:lnTo>
                <a:lnTo>
                  <a:pt x="25583" y="3120367"/>
                </a:lnTo>
                <a:lnTo>
                  <a:pt x="0" y="3128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23">
            <a:extLst>
              <a:ext uri="{FF2B5EF4-FFF2-40B4-BE49-F238E27FC236}">
                <a16:creationId xmlns:a16="http://schemas.microsoft.com/office/drawing/2014/main" xmlns="" id="{FBD5FAA7-492C-478E-80F2-3A9F81DB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82446"/>
              </p:ext>
            </p:extLst>
          </p:nvPr>
        </p:nvGraphicFramePr>
        <p:xfrm>
          <a:off x="7128204" y="2881629"/>
          <a:ext cx="4001767" cy="3130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750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86360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0x000E1000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28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2" name="object 24">
            <a:extLst>
              <a:ext uri="{FF2B5EF4-FFF2-40B4-BE49-F238E27FC236}">
                <a16:creationId xmlns:a16="http://schemas.microsoft.com/office/drawing/2014/main" xmlns="" id="{AEC56783-23D6-416F-9381-68CCB25B0137}"/>
              </a:ext>
            </a:extLst>
          </p:cNvPr>
          <p:cNvSpPr txBox="1"/>
          <p:nvPr/>
        </p:nvSpPr>
        <p:spPr>
          <a:xfrm>
            <a:off x="11526214" y="4307840"/>
            <a:ext cx="3244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xmlns="" id="{5F719D61-99BA-456B-AA74-F0BE2D770A13}"/>
              </a:ext>
            </a:extLst>
          </p:cNvPr>
          <p:cNvSpPr txBox="1"/>
          <p:nvPr/>
        </p:nvSpPr>
        <p:spPr>
          <a:xfrm>
            <a:off x="6817054" y="3401059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xmlns="" id="{40453B33-3814-45B5-B125-447ECA549B11}"/>
              </a:ext>
            </a:extLst>
          </p:cNvPr>
          <p:cNvSpPr txBox="1"/>
          <p:nvPr/>
        </p:nvSpPr>
        <p:spPr>
          <a:xfrm>
            <a:off x="6817054" y="3797300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bject 27">
            <a:extLst>
              <a:ext uri="{FF2B5EF4-FFF2-40B4-BE49-F238E27FC236}">
                <a16:creationId xmlns:a16="http://schemas.microsoft.com/office/drawing/2014/main" xmlns="" id="{CB90BC9D-9702-4991-8C24-4BD3EFAB891D}"/>
              </a:ext>
            </a:extLst>
          </p:cNvPr>
          <p:cNvSpPr txBox="1"/>
          <p:nvPr/>
        </p:nvSpPr>
        <p:spPr>
          <a:xfrm>
            <a:off x="6817054" y="4157979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bject 28">
            <a:extLst>
              <a:ext uri="{FF2B5EF4-FFF2-40B4-BE49-F238E27FC236}">
                <a16:creationId xmlns:a16="http://schemas.microsoft.com/office/drawing/2014/main" xmlns="" id="{A5270DC8-28BD-4123-9E3C-A01005970D85}"/>
              </a:ext>
            </a:extLst>
          </p:cNvPr>
          <p:cNvSpPr txBox="1"/>
          <p:nvPr/>
        </p:nvSpPr>
        <p:spPr>
          <a:xfrm>
            <a:off x="6817054" y="4517390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29">
            <a:extLst>
              <a:ext uri="{FF2B5EF4-FFF2-40B4-BE49-F238E27FC236}">
                <a16:creationId xmlns:a16="http://schemas.microsoft.com/office/drawing/2014/main" xmlns="" id="{F329560F-D801-4095-A1A3-A9F3F2E48463}"/>
              </a:ext>
            </a:extLst>
          </p:cNvPr>
          <p:cNvSpPr txBox="1"/>
          <p:nvPr/>
        </p:nvSpPr>
        <p:spPr>
          <a:xfrm>
            <a:off x="6817054" y="4913629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bject 30">
            <a:extLst>
              <a:ext uri="{FF2B5EF4-FFF2-40B4-BE49-F238E27FC236}">
                <a16:creationId xmlns:a16="http://schemas.microsoft.com/office/drawing/2014/main" xmlns="" id="{9D996ADB-3832-47D1-BE8C-7B19C974957A}"/>
              </a:ext>
            </a:extLst>
          </p:cNvPr>
          <p:cNvSpPr txBox="1"/>
          <p:nvPr/>
        </p:nvSpPr>
        <p:spPr>
          <a:xfrm>
            <a:off x="6817054" y="2969259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bject 31">
            <a:extLst>
              <a:ext uri="{FF2B5EF4-FFF2-40B4-BE49-F238E27FC236}">
                <a16:creationId xmlns:a16="http://schemas.microsoft.com/office/drawing/2014/main" xmlns="" id="{0CE21A1E-FA94-40A7-B7ED-6AAB659E59BD}"/>
              </a:ext>
            </a:extLst>
          </p:cNvPr>
          <p:cNvSpPr txBox="1"/>
          <p:nvPr/>
        </p:nvSpPr>
        <p:spPr>
          <a:xfrm>
            <a:off x="6817054" y="5309870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bject 32">
            <a:extLst>
              <a:ext uri="{FF2B5EF4-FFF2-40B4-BE49-F238E27FC236}">
                <a16:creationId xmlns:a16="http://schemas.microsoft.com/office/drawing/2014/main" xmlns="" id="{277846FE-3B1E-4ECD-AA8D-A3818F0496B5}"/>
              </a:ext>
            </a:extLst>
          </p:cNvPr>
          <p:cNvSpPr txBox="1"/>
          <p:nvPr/>
        </p:nvSpPr>
        <p:spPr>
          <a:xfrm>
            <a:off x="6817054" y="5706109"/>
            <a:ext cx="196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1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pagination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16</a:t>
            </a:fld>
            <a:endParaRPr lang="fr-FR"/>
          </a:p>
        </p:txBody>
      </p:sp>
      <p:sp>
        <p:nvSpPr>
          <p:cNvPr id="62" name="object 6">
            <a:extLst>
              <a:ext uri="{FF2B5EF4-FFF2-40B4-BE49-F238E27FC236}">
                <a16:creationId xmlns:a16="http://schemas.microsoft.com/office/drawing/2014/main" xmlns="" id="{203C7C4B-75BD-4F78-B843-DE28899B667D}"/>
              </a:ext>
            </a:extLst>
          </p:cNvPr>
          <p:cNvSpPr txBox="1"/>
          <p:nvPr/>
        </p:nvSpPr>
        <p:spPr>
          <a:xfrm>
            <a:off x="2589194" y="1586229"/>
            <a:ext cx="51644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partage de code entre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xmlns="" id="{CB7687AE-9F8E-4182-963B-A9B7C34A7EF2}"/>
              </a:ext>
            </a:extLst>
          </p:cNvPr>
          <p:cNvSpPr/>
          <p:nvPr/>
        </p:nvSpPr>
        <p:spPr>
          <a:xfrm>
            <a:off x="3254675" y="2198636"/>
            <a:ext cx="5590539" cy="4204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8">
            <a:extLst>
              <a:ext uri="{FF2B5EF4-FFF2-40B4-BE49-F238E27FC236}">
                <a16:creationId xmlns:a16="http://schemas.microsoft.com/office/drawing/2014/main" xmlns="" id="{6BF9B5DE-B707-44BE-9D4E-F8EB274BF1DA}"/>
              </a:ext>
            </a:extLst>
          </p:cNvPr>
          <p:cNvSpPr txBox="1"/>
          <p:nvPr/>
        </p:nvSpPr>
        <p:spPr>
          <a:xfrm>
            <a:off x="7968914" y="1558290"/>
            <a:ext cx="1752600" cy="43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indent="-110489">
              <a:lnSpc>
                <a:spcPts val="1630"/>
              </a:lnSpc>
              <a:spcBef>
                <a:spcPts val="100"/>
              </a:spcBef>
              <a:buFont typeface="Arial"/>
              <a:buChar char="-"/>
              <a:tabLst>
                <a:tab pos="123189" algn="l"/>
              </a:tabLst>
            </a:pP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pages de</a:t>
            </a:r>
            <a:r>
              <a:rPr sz="14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189" indent="-111125">
              <a:lnSpc>
                <a:spcPts val="1630"/>
              </a:lnSpc>
              <a:buFont typeface="Arial"/>
              <a:buChar char="-"/>
              <a:tabLst>
                <a:tab pos="123825" algn="l"/>
              </a:tabLst>
            </a:pP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pages de</a:t>
            </a:r>
            <a:r>
              <a:rPr sz="1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xmlns="" id="{E0A14344-13D6-4425-9B99-2FAC15A2C3B9}"/>
              </a:ext>
            </a:extLst>
          </p:cNvPr>
          <p:cNvSpPr/>
          <p:nvPr/>
        </p:nvSpPr>
        <p:spPr>
          <a:xfrm>
            <a:off x="7812703" y="1520189"/>
            <a:ext cx="134620" cy="510540"/>
          </a:xfrm>
          <a:custGeom>
            <a:avLst/>
            <a:gdLst/>
            <a:ahLst/>
            <a:cxnLst/>
            <a:rect l="l" t="t" r="r" b="b"/>
            <a:pathLst>
              <a:path w="134620" h="510539">
                <a:moveTo>
                  <a:pt x="134619" y="0"/>
                </a:moveTo>
                <a:lnTo>
                  <a:pt x="109636" y="3710"/>
                </a:lnTo>
                <a:lnTo>
                  <a:pt x="88106" y="13493"/>
                </a:lnTo>
                <a:lnTo>
                  <a:pt x="73005" y="27324"/>
                </a:lnTo>
                <a:lnTo>
                  <a:pt x="67310" y="43180"/>
                </a:lnTo>
                <a:lnTo>
                  <a:pt x="67310" y="212089"/>
                </a:lnTo>
                <a:lnTo>
                  <a:pt x="61436" y="227945"/>
                </a:lnTo>
                <a:lnTo>
                  <a:pt x="46037" y="241776"/>
                </a:lnTo>
                <a:lnTo>
                  <a:pt x="24447" y="251559"/>
                </a:lnTo>
                <a:lnTo>
                  <a:pt x="0" y="255270"/>
                </a:lnTo>
                <a:lnTo>
                  <a:pt x="24447" y="258782"/>
                </a:lnTo>
                <a:lnTo>
                  <a:pt x="46037" y="268128"/>
                </a:lnTo>
                <a:lnTo>
                  <a:pt x="61436" y="281523"/>
                </a:lnTo>
                <a:lnTo>
                  <a:pt x="67310" y="297180"/>
                </a:lnTo>
                <a:lnTo>
                  <a:pt x="67310" y="467360"/>
                </a:lnTo>
                <a:lnTo>
                  <a:pt x="73005" y="483215"/>
                </a:lnTo>
                <a:lnTo>
                  <a:pt x="88106" y="497046"/>
                </a:lnTo>
                <a:lnTo>
                  <a:pt x="109636" y="506829"/>
                </a:lnTo>
                <a:lnTo>
                  <a:pt x="134619" y="510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pagination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17</a:t>
            </a:fld>
            <a:endParaRPr lang="fr-FR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DAA8DC01-AE75-4935-8545-3475C74E791C}"/>
              </a:ext>
            </a:extLst>
          </p:cNvPr>
          <p:cNvSpPr txBox="1"/>
          <p:nvPr/>
        </p:nvSpPr>
        <p:spPr>
          <a:xfrm>
            <a:off x="1407405" y="1825481"/>
            <a:ext cx="9377189" cy="439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Verrouillage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pages</a:t>
            </a: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590" marR="5080" indent="-342900">
              <a:lnSpc>
                <a:spcPts val="223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processus privilégiés (root) peuvent spécifier des zones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 leur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« swappables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060" indent="-342900">
              <a:lnSpc>
                <a:spcPct val="100000"/>
              </a:lnSpc>
              <a:spcBef>
                <a:spcPts val="157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temps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réel</a:t>
            </a:r>
          </a:p>
          <a:p>
            <a:pPr marL="342900" indent="-34290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0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multimédia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50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confidentielles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89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segmentation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18</a:t>
            </a:fld>
            <a:endParaRPr lang="fr-FR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xmlns="" id="{435A45E7-1121-4803-BDB9-72A9CCF70F90}"/>
              </a:ext>
            </a:extLst>
          </p:cNvPr>
          <p:cNvSpPr txBox="1"/>
          <p:nvPr/>
        </p:nvSpPr>
        <p:spPr>
          <a:xfrm>
            <a:off x="838200" y="2088694"/>
            <a:ext cx="11185631" cy="386964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mémoire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d'adressage indépendant défini par  2 valeurs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14755" indent="-285750">
              <a:lnSpc>
                <a:spcPct val="100000"/>
              </a:lnSpc>
              <a:spcBef>
                <a:spcPts val="1305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où il commence (aussi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appelée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de</a:t>
            </a:r>
            <a:r>
              <a:rPr sz="2000" i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47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ou un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décalage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(aussi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appelé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d'une donnée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donc exprimée sous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forme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14755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adr_virtuelle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 indent="-342900">
              <a:lnSpc>
                <a:spcPts val="2315"/>
              </a:lnSpc>
              <a:spcBef>
                <a:spcPts val="119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Cette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traduite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adresse physique par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biais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</a:p>
          <a:p>
            <a:pPr marL="812800" lvl="1" indent="-342900">
              <a:lnSpc>
                <a:spcPts val="2315"/>
              </a:lnSpc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segments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155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segmentation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19</a:t>
            </a:fld>
            <a:endParaRPr lang="fr-FR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85396EE2-82CE-4CBF-8B59-001DD1EF16B4}"/>
              </a:ext>
            </a:extLst>
          </p:cNvPr>
          <p:cNvSpPr txBox="1"/>
          <p:nvPr/>
        </p:nvSpPr>
        <p:spPr>
          <a:xfrm>
            <a:off x="3534727" y="2099518"/>
            <a:ext cx="5122545" cy="3171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différents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segments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segments de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statiques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segments de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globales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segments de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segments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états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tâche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9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224237"/>
          </a:xfrm>
        </p:spPr>
        <p:txBody>
          <a:bodyPr>
            <a:normAutofit fontScale="77500" lnSpcReduction="20000"/>
          </a:bodyPr>
          <a:lstStyle/>
          <a:p>
            <a:pPr marL="457200" marR="5080" indent="-457200" algn="just">
              <a:lnSpc>
                <a:spcPct val="110000"/>
              </a:lnSpc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appelle « </a:t>
            </a:r>
            <a:r>
              <a:rPr lang="fr-F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» tout composant électronique capable de stocker  temporairement des données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fr-FR" sz="2400" dirty="0">
              <a:latin typeface="Arial"/>
              <a:cs typeface="Arial"/>
            </a:endParaRPr>
          </a:p>
          <a:p>
            <a:pPr marL="457200" marR="5080" indent="-457200" algn="just">
              <a:lnSpc>
                <a:spcPct val="110000"/>
              </a:lnSpc>
            </a:pP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principales d'une mémoire :</a:t>
            </a:r>
          </a:p>
          <a:p>
            <a:pPr marL="914400" marR="5080" lvl="1" indent="-457200" algn="just">
              <a:lnSpc>
                <a:spcPct val="110000"/>
              </a:lnSpc>
            </a:pP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capacité</a:t>
            </a:r>
          </a:p>
          <a:p>
            <a:pPr marL="914400" marR="5080" lvl="1" indent="-457200" algn="just">
              <a:lnSpc>
                <a:spcPct val="110000"/>
              </a:lnSpc>
            </a:pP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temps d’accès </a:t>
            </a:r>
          </a:p>
          <a:p>
            <a:pPr marL="914400" marR="5080" lvl="1" indent="-457200" algn="just">
              <a:lnSpc>
                <a:spcPct val="110000"/>
              </a:lnSpc>
            </a:pP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temps de cycle </a:t>
            </a:r>
          </a:p>
          <a:p>
            <a:pPr marL="914400" marR="5080" lvl="1" indent="-457200" algn="just">
              <a:lnSpc>
                <a:spcPct val="110000"/>
              </a:lnSpc>
            </a:pP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débit</a:t>
            </a:r>
          </a:p>
          <a:p>
            <a:pPr marL="914400" marR="5080" lvl="1" indent="-457200" algn="just">
              <a:lnSpc>
                <a:spcPct val="110000"/>
              </a:lnSpc>
            </a:pPr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non volatilité</a:t>
            </a:r>
            <a:endParaRPr lang="fr-FR" sz="3200" dirty="0">
              <a:latin typeface="Arial"/>
              <a:cs typeface="Arial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81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segmentation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20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ACB91E0E-1127-4842-AC31-EC854050C83B}"/>
              </a:ext>
            </a:extLst>
          </p:cNvPr>
          <p:cNvSpPr txBox="1"/>
          <p:nvPr/>
        </p:nvSpPr>
        <p:spPr>
          <a:xfrm>
            <a:off x="704625" y="1877696"/>
            <a:ext cx="75018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segments entre processus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xmlns="" id="{E98A5BB5-14FE-45C9-98A9-26D97962BE8B}"/>
              </a:ext>
            </a:extLst>
          </p:cNvPr>
          <p:cNvGrpSpPr/>
          <p:nvPr/>
        </p:nvGrpSpPr>
        <p:grpSpPr>
          <a:xfrm>
            <a:off x="2986405" y="2576196"/>
            <a:ext cx="6219190" cy="3916679"/>
            <a:chOff x="1483360" y="2312670"/>
            <a:chExt cx="6219190" cy="3916679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6D8B6B45-0DEE-40BC-AC9A-56CFDBCD91E1}"/>
                </a:ext>
              </a:extLst>
            </p:cNvPr>
            <p:cNvSpPr/>
            <p:nvPr/>
          </p:nvSpPr>
          <p:spPr>
            <a:xfrm>
              <a:off x="1483360" y="2312670"/>
              <a:ext cx="6219190" cy="39166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D243B3AA-A65C-4DAF-A933-EE2AE06C763E}"/>
                </a:ext>
              </a:extLst>
            </p:cNvPr>
            <p:cNvSpPr/>
            <p:nvPr/>
          </p:nvSpPr>
          <p:spPr>
            <a:xfrm>
              <a:off x="1874520" y="2691129"/>
              <a:ext cx="5775960" cy="2796540"/>
            </a:xfrm>
            <a:custGeom>
              <a:avLst/>
              <a:gdLst/>
              <a:ahLst/>
              <a:cxnLst/>
              <a:rect l="l" t="t" r="r" b="b"/>
              <a:pathLst>
                <a:path w="5775959" h="2796540">
                  <a:moveTo>
                    <a:pt x="858520" y="0"/>
                  </a:moveTo>
                  <a:lnTo>
                    <a:pt x="0" y="0"/>
                  </a:lnTo>
                  <a:lnTo>
                    <a:pt x="0" y="735330"/>
                  </a:lnTo>
                  <a:lnTo>
                    <a:pt x="858520" y="735330"/>
                  </a:lnTo>
                  <a:lnTo>
                    <a:pt x="858520" y="0"/>
                  </a:lnTo>
                  <a:close/>
                </a:path>
                <a:path w="5775959" h="2796540">
                  <a:moveTo>
                    <a:pt x="869950" y="2061210"/>
                  </a:moveTo>
                  <a:lnTo>
                    <a:pt x="10160" y="2061210"/>
                  </a:lnTo>
                  <a:lnTo>
                    <a:pt x="10160" y="2796540"/>
                  </a:lnTo>
                  <a:lnTo>
                    <a:pt x="869950" y="2796540"/>
                  </a:lnTo>
                  <a:lnTo>
                    <a:pt x="869950" y="2061210"/>
                  </a:lnTo>
                  <a:close/>
                </a:path>
                <a:path w="5775959" h="2796540">
                  <a:moveTo>
                    <a:pt x="5775960" y="269240"/>
                  </a:moveTo>
                  <a:lnTo>
                    <a:pt x="4183380" y="269240"/>
                  </a:lnTo>
                  <a:lnTo>
                    <a:pt x="4183380" y="1315720"/>
                  </a:lnTo>
                  <a:lnTo>
                    <a:pt x="5775960" y="1315720"/>
                  </a:lnTo>
                  <a:lnTo>
                    <a:pt x="5775960" y="26924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ADE75728-18AC-4BFE-BD58-AE71E5E45567}"/>
                </a:ext>
              </a:extLst>
            </p:cNvPr>
            <p:cNvSpPr/>
            <p:nvPr/>
          </p:nvSpPr>
          <p:spPr>
            <a:xfrm>
              <a:off x="1884680" y="3478529"/>
              <a:ext cx="5755640" cy="735330"/>
            </a:xfrm>
            <a:custGeom>
              <a:avLst/>
              <a:gdLst/>
              <a:ahLst/>
              <a:cxnLst/>
              <a:rect l="l" t="t" r="r" b="b"/>
              <a:pathLst>
                <a:path w="5755640" h="735329">
                  <a:moveTo>
                    <a:pt x="848360" y="0"/>
                  </a:moveTo>
                  <a:lnTo>
                    <a:pt x="0" y="0"/>
                  </a:lnTo>
                  <a:lnTo>
                    <a:pt x="0" y="424180"/>
                  </a:lnTo>
                  <a:lnTo>
                    <a:pt x="848360" y="424180"/>
                  </a:lnTo>
                  <a:lnTo>
                    <a:pt x="848360" y="0"/>
                  </a:lnTo>
                  <a:close/>
                </a:path>
                <a:path w="5755640" h="735329">
                  <a:moveTo>
                    <a:pt x="5755640" y="548640"/>
                  </a:moveTo>
                  <a:lnTo>
                    <a:pt x="4163060" y="548640"/>
                  </a:lnTo>
                  <a:lnTo>
                    <a:pt x="4163060" y="735330"/>
                  </a:lnTo>
                  <a:lnTo>
                    <a:pt x="5755640" y="735330"/>
                  </a:lnTo>
                  <a:lnTo>
                    <a:pt x="5755640" y="548640"/>
                  </a:lnTo>
                  <a:close/>
                </a:path>
              </a:pathLst>
            </a:custGeom>
            <a:solidFill>
              <a:srgbClr val="0000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1DCA77BF-C28C-43F8-AC3B-1FAFC166F312}"/>
                </a:ext>
              </a:extLst>
            </p:cNvPr>
            <p:cNvSpPr/>
            <p:nvPr/>
          </p:nvSpPr>
          <p:spPr>
            <a:xfrm>
              <a:off x="1874520" y="5280660"/>
              <a:ext cx="5765800" cy="890269"/>
            </a:xfrm>
            <a:custGeom>
              <a:avLst/>
              <a:gdLst/>
              <a:ahLst/>
              <a:cxnLst/>
              <a:rect l="l" t="t" r="r" b="b"/>
              <a:pathLst>
                <a:path w="5765800" h="890270">
                  <a:moveTo>
                    <a:pt x="848360" y="257810"/>
                  </a:moveTo>
                  <a:lnTo>
                    <a:pt x="0" y="257810"/>
                  </a:lnTo>
                  <a:lnTo>
                    <a:pt x="0" y="890270"/>
                  </a:lnTo>
                  <a:lnTo>
                    <a:pt x="848360" y="890270"/>
                  </a:lnTo>
                  <a:lnTo>
                    <a:pt x="848360" y="257810"/>
                  </a:lnTo>
                  <a:close/>
                </a:path>
                <a:path w="5765800" h="890270">
                  <a:moveTo>
                    <a:pt x="5765800" y="0"/>
                  </a:moveTo>
                  <a:lnTo>
                    <a:pt x="4183380" y="0"/>
                  </a:lnTo>
                  <a:lnTo>
                    <a:pt x="4183380" y="464820"/>
                  </a:lnTo>
                  <a:lnTo>
                    <a:pt x="5765800" y="464820"/>
                  </a:lnTo>
                  <a:lnTo>
                    <a:pt x="5765800" y="0"/>
                  </a:lnTo>
                  <a:close/>
                </a:path>
              </a:pathLst>
            </a:custGeom>
            <a:solidFill>
              <a:srgbClr val="188989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33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Pagination vs. segmentation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21</a:t>
            </a:fld>
            <a:endParaRPr lang="fr-FR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85DAB9A3-DD22-4AB3-BC40-387CEDB2FCCC}"/>
              </a:ext>
            </a:extLst>
          </p:cNvPr>
          <p:cNvSpPr txBox="1"/>
          <p:nvPr/>
        </p:nvSpPr>
        <p:spPr>
          <a:xfrm>
            <a:off x="1466187" y="1728213"/>
            <a:ext cx="9259625" cy="1700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marR="508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sert à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obtenir un grand espace d'adressage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linéaire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acheter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mémoire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physique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198FB0FF-00BA-4CC3-9CF5-DD4AF29AAD11}"/>
              </a:ext>
            </a:extLst>
          </p:cNvPr>
          <p:cNvSpPr txBox="1"/>
          <p:nvPr/>
        </p:nvSpPr>
        <p:spPr>
          <a:xfrm>
            <a:off x="1466186" y="3826667"/>
            <a:ext cx="9259625" cy="2254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marR="508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séparation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 et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données dans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d'adressage 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logiquement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indépendants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marR="508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facilite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partage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0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segmentation paginée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22</a:t>
            </a:fld>
            <a:endParaRPr lang="fr-FR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08E026C6-2EEE-4C00-997E-82AF869E52B6}"/>
              </a:ext>
            </a:extLst>
          </p:cNvPr>
          <p:cNvSpPr txBox="1"/>
          <p:nvPr/>
        </p:nvSpPr>
        <p:spPr>
          <a:xfrm>
            <a:off x="1759479" y="1828897"/>
            <a:ext cx="9045148" cy="3307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7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segment est composé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de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pPr marL="520700" indent="-342900">
              <a:lnSpc>
                <a:spcPct val="100000"/>
              </a:lnSpc>
              <a:spcBef>
                <a:spcPts val="186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adresse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27785" marR="4980940" indent="-285750">
              <a:lnSpc>
                <a:spcPct val="144400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numéro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 </a:t>
            </a:r>
            <a:endParaRPr lang="fr-FR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7785" marR="4980940" indent="-285750">
              <a:lnSpc>
                <a:spcPct val="144400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numéro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27785" marR="4980940" indent="-285750">
              <a:lnSpc>
                <a:spcPct val="144400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déplacement dans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traduction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adresses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virtuelles 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adresses physiques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réalisée  grâce à une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segments et une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0823A89A-BC8B-4331-967C-726C079B35B7}"/>
              </a:ext>
            </a:extLst>
          </p:cNvPr>
          <p:cNvSpPr/>
          <p:nvPr/>
        </p:nvSpPr>
        <p:spPr>
          <a:xfrm>
            <a:off x="3962366" y="5435006"/>
            <a:ext cx="1428750" cy="866140"/>
          </a:xfrm>
          <a:custGeom>
            <a:avLst/>
            <a:gdLst/>
            <a:ahLst/>
            <a:cxnLst/>
            <a:rect l="l" t="t" r="r" b="b"/>
            <a:pathLst>
              <a:path w="1428750" h="866139">
                <a:moveTo>
                  <a:pt x="1428750" y="0"/>
                </a:moveTo>
                <a:lnTo>
                  <a:pt x="0" y="0"/>
                </a:lnTo>
                <a:lnTo>
                  <a:pt x="0" y="866140"/>
                </a:lnTo>
                <a:lnTo>
                  <a:pt x="1428750" y="866140"/>
                </a:ln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pPr algn="ctr"/>
            <a:endParaRPr lang="fr-FR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de  segmentation</a:t>
            </a: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1C9E7627-B69C-49FF-94BF-8825098469F0}"/>
              </a:ext>
            </a:extLst>
          </p:cNvPr>
          <p:cNvSpPr txBox="1"/>
          <p:nvPr/>
        </p:nvSpPr>
        <p:spPr>
          <a:xfrm>
            <a:off x="7158957" y="5435006"/>
            <a:ext cx="1436370" cy="9000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198120" rIns="0" bIns="0" rtlCol="0">
            <a:spAutoFit/>
          </a:bodyPr>
          <a:lstStyle/>
          <a:p>
            <a:pPr marL="245110" marR="238760" indent="62230" algn="ctr">
              <a:lnSpc>
                <a:spcPts val="1850"/>
              </a:lnSpc>
              <a:spcBef>
                <a:spcPts val="1560"/>
              </a:spcBef>
            </a:pPr>
            <a:r>
              <a:rPr sz="17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de  pa</a:t>
            </a:r>
            <a:r>
              <a:rPr sz="1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7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7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fr-FR" sz="1700"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object 15">
            <a:extLst>
              <a:ext uri="{FF2B5EF4-FFF2-40B4-BE49-F238E27FC236}">
                <a16:creationId xmlns:a16="http://schemas.microsoft.com/office/drawing/2014/main" xmlns="" id="{9B8375AF-D7D8-4169-A83F-E941AD2AB5A8}"/>
              </a:ext>
            </a:extLst>
          </p:cNvPr>
          <p:cNvGrpSpPr/>
          <p:nvPr/>
        </p:nvGrpSpPr>
        <p:grpSpPr>
          <a:xfrm>
            <a:off x="2221832" y="5623600"/>
            <a:ext cx="1732280" cy="429259"/>
            <a:chOff x="497205" y="5264784"/>
            <a:chExt cx="1732280" cy="429259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F6140EA3-AAC9-408C-B930-A3B6E614267A}"/>
                </a:ext>
              </a:extLst>
            </p:cNvPr>
            <p:cNvSpPr/>
            <p:nvPr/>
          </p:nvSpPr>
          <p:spPr>
            <a:xfrm>
              <a:off x="497840" y="5265419"/>
              <a:ext cx="1731010" cy="427990"/>
            </a:xfrm>
            <a:custGeom>
              <a:avLst/>
              <a:gdLst/>
              <a:ahLst/>
              <a:cxnLst/>
              <a:rect l="l" t="t" r="r" b="b"/>
              <a:pathLst>
                <a:path w="1731010" h="427989">
                  <a:moveTo>
                    <a:pt x="1457960" y="0"/>
                  </a:moveTo>
                  <a:lnTo>
                    <a:pt x="1457960" y="115569"/>
                  </a:lnTo>
                  <a:lnTo>
                    <a:pt x="320040" y="115569"/>
                  </a:lnTo>
                  <a:lnTo>
                    <a:pt x="320040" y="308609"/>
                  </a:lnTo>
                  <a:lnTo>
                    <a:pt x="1457960" y="308609"/>
                  </a:lnTo>
                  <a:lnTo>
                    <a:pt x="1457960" y="427989"/>
                  </a:lnTo>
                  <a:lnTo>
                    <a:pt x="1731010" y="212089"/>
                  </a:lnTo>
                  <a:lnTo>
                    <a:pt x="1457960" y="0"/>
                  </a:lnTo>
                  <a:close/>
                </a:path>
                <a:path w="1731010" h="427989">
                  <a:moveTo>
                    <a:pt x="80009" y="115569"/>
                  </a:moveTo>
                  <a:lnTo>
                    <a:pt x="0" y="115569"/>
                  </a:lnTo>
                  <a:lnTo>
                    <a:pt x="0" y="308609"/>
                  </a:lnTo>
                  <a:lnTo>
                    <a:pt x="80009" y="308609"/>
                  </a:lnTo>
                  <a:lnTo>
                    <a:pt x="80009" y="115569"/>
                  </a:lnTo>
                  <a:close/>
                </a:path>
                <a:path w="1731010" h="427989">
                  <a:moveTo>
                    <a:pt x="240029" y="115569"/>
                  </a:moveTo>
                  <a:lnTo>
                    <a:pt x="160019" y="115569"/>
                  </a:lnTo>
                  <a:lnTo>
                    <a:pt x="160019" y="308609"/>
                  </a:lnTo>
                  <a:lnTo>
                    <a:pt x="240029" y="308609"/>
                  </a:lnTo>
                  <a:lnTo>
                    <a:pt x="240029" y="115569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DC305975-8212-4183-89ED-D97450FDFF9E}"/>
                </a:ext>
              </a:extLst>
            </p:cNvPr>
            <p:cNvSpPr/>
            <p:nvPr/>
          </p:nvSpPr>
          <p:spPr>
            <a:xfrm>
              <a:off x="497840" y="5265419"/>
              <a:ext cx="1731010" cy="427990"/>
            </a:xfrm>
            <a:custGeom>
              <a:avLst/>
              <a:gdLst/>
              <a:ahLst/>
              <a:cxnLst/>
              <a:rect l="l" t="t" r="r" b="b"/>
              <a:pathLst>
                <a:path w="1731010" h="427989">
                  <a:moveTo>
                    <a:pt x="1457960" y="0"/>
                  </a:moveTo>
                  <a:lnTo>
                    <a:pt x="1731010" y="212089"/>
                  </a:lnTo>
                  <a:lnTo>
                    <a:pt x="1457960" y="427989"/>
                  </a:lnTo>
                  <a:lnTo>
                    <a:pt x="1457960" y="308609"/>
                  </a:lnTo>
                  <a:lnTo>
                    <a:pt x="320040" y="308609"/>
                  </a:lnTo>
                  <a:lnTo>
                    <a:pt x="320040" y="115569"/>
                  </a:lnTo>
                  <a:lnTo>
                    <a:pt x="1457960" y="115569"/>
                  </a:lnTo>
                  <a:lnTo>
                    <a:pt x="1457960" y="0"/>
                  </a:lnTo>
                  <a:close/>
                </a:path>
                <a:path w="1731010" h="427989">
                  <a:moveTo>
                    <a:pt x="0" y="115569"/>
                  </a:moveTo>
                  <a:lnTo>
                    <a:pt x="0" y="308609"/>
                  </a:lnTo>
                  <a:lnTo>
                    <a:pt x="80009" y="308609"/>
                  </a:lnTo>
                  <a:lnTo>
                    <a:pt x="80009" y="115569"/>
                  </a:lnTo>
                  <a:lnTo>
                    <a:pt x="0" y="115569"/>
                  </a:lnTo>
                  <a:close/>
                </a:path>
                <a:path w="1731010" h="427989">
                  <a:moveTo>
                    <a:pt x="160019" y="115569"/>
                  </a:moveTo>
                  <a:lnTo>
                    <a:pt x="160019" y="308609"/>
                  </a:lnTo>
                  <a:lnTo>
                    <a:pt x="240029" y="308609"/>
                  </a:lnTo>
                  <a:lnTo>
                    <a:pt x="240029" y="115569"/>
                  </a:lnTo>
                  <a:lnTo>
                    <a:pt x="160019" y="115569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65B1DEE4-9FCA-4101-ADB4-9C616391C4F1}"/>
              </a:ext>
            </a:extLst>
          </p:cNvPr>
          <p:cNvSpPr txBox="1"/>
          <p:nvPr/>
        </p:nvSpPr>
        <p:spPr>
          <a:xfrm>
            <a:off x="2673316" y="5738536"/>
            <a:ext cx="952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Adr.</a:t>
            </a:r>
            <a:r>
              <a:rPr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19">
            <a:extLst>
              <a:ext uri="{FF2B5EF4-FFF2-40B4-BE49-F238E27FC236}">
                <a16:creationId xmlns:a16="http://schemas.microsoft.com/office/drawing/2014/main" xmlns="" id="{888345DC-86F8-42B8-B16D-625452717BE8}"/>
              </a:ext>
            </a:extLst>
          </p:cNvPr>
          <p:cNvGrpSpPr/>
          <p:nvPr/>
        </p:nvGrpSpPr>
        <p:grpSpPr>
          <a:xfrm>
            <a:off x="5426042" y="5623600"/>
            <a:ext cx="1733550" cy="429259"/>
            <a:chOff x="3701415" y="5264784"/>
            <a:chExt cx="1733550" cy="429259"/>
          </a:xfrm>
        </p:grpSpPr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9772A6A2-D54C-481E-98E9-81E86160AB6B}"/>
                </a:ext>
              </a:extLst>
            </p:cNvPr>
            <p:cNvSpPr/>
            <p:nvPr/>
          </p:nvSpPr>
          <p:spPr>
            <a:xfrm>
              <a:off x="3702050" y="5265419"/>
              <a:ext cx="1732280" cy="427990"/>
            </a:xfrm>
            <a:custGeom>
              <a:avLst/>
              <a:gdLst/>
              <a:ahLst/>
              <a:cxnLst/>
              <a:rect l="l" t="t" r="r" b="b"/>
              <a:pathLst>
                <a:path w="1732279" h="427989">
                  <a:moveTo>
                    <a:pt x="1457960" y="0"/>
                  </a:moveTo>
                  <a:lnTo>
                    <a:pt x="1457960" y="115569"/>
                  </a:lnTo>
                  <a:lnTo>
                    <a:pt x="320039" y="115569"/>
                  </a:lnTo>
                  <a:lnTo>
                    <a:pt x="320039" y="308609"/>
                  </a:lnTo>
                  <a:lnTo>
                    <a:pt x="1457960" y="308609"/>
                  </a:lnTo>
                  <a:lnTo>
                    <a:pt x="1457960" y="427989"/>
                  </a:lnTo>
                  <a:lnTo>
                    <a:pt x="1732279" y="212089"/>
                  </a:lnTo>
                  <a:lnTo>
                    <a:pt x="1457960" y="0"/>
                  </a:lnTo>
                  <a:close/>
                </a:path>
                <a:path w="1732279" h="427989">
                  <a:moveTo>
                    <a:pt x="80010" y="115569"/>
                  </a:moveTo>
                  <a:lnTo>
                    <a:pt x="0" y="115569"/>
                  </a:lnTo>
                  <a:lnTo>
                    <a:pt x="0" y="308609"/>
                  </a:lnTo>
                  <a:lnTo>
                    <a:pt x="80010" y="308609"/>
                  </a:lnTo>
                  <a:lnTo>
                    <a:pt x="80010" y="115569"/>
                  </a:lnTo>
                  <a:close/>
                </a:path>
                <a:path w="1732279" h="427989">
                  <a:moveTo>
                    <a:pt x="240029" y="115569"/>
                  </a:moveTo>
                  <a:lnTo>
                    <a:pt x="160020" y="115569"/>
                  </a:lnTo>
                  <a:lnTo>
                    <a:pt x="160020" y="308609"/>
                  </a:lnTo>
                  <a:lnTo>
                    <a:pt x="240029" y="308609"/>
                  </a:lnTo>
                  <a:lnTo>
                    <a:pt x="240029" y="115569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8A7F0547-5E40-44AA-B45B-16F517B8D46B}"/>
                </a:ext>
              </a:extLst>
            </p:cNvPr>
            <p:cNvSpPr/>
            <p:nvPr/>
          </p:nvSpPr>
          <p:spPr>
            <a:xfrm>
              <a:off x="3702050" y="5265419"/>
              <a:ext cx="1732280" cy="427990"/>
            </a:xfrm>
            <a:custGeom>
              <a:avLst/>
              <a:gdLst/>
              <a:ahLst/>
              <a:cxnLst/>
              <a:rect l="l" t="t" r="r" b="b"/>
              <a:pathLst>
                <a:path w="1732279" h="427989">
                  <a:moveTo>
                    <a:pt x="1457960" y="0"/>
                  </a:moveTo>
                  <a:lnTo>
                    <a:pt x="1732279" y="212089"/>
                  </a:lnTo>
                  <a:lnTo>
                    <a:pt x="1457960" y="427989"/>
                  </a:lnTo>
                  <a:lnTo>
                    <a:pt x="1457960" y="308609"/>
                  </a:lnTo>
                  <a:lnTo>
                    <a:pt x="320039" y="308609"/>
                  </a:lnTo>
                  <a:lnTo>
                    <a:pt x="320039" y="115569"/>
                  </a:lnTo>
                  <a:lnTo>
                    <a:pt x="1457960" y="115569"/>
                  </a:lnTo>
                  <a:lnTo>
                    <a:pt x="1457960" y="0"/>
                  </a:lnTo>
                  <a:close/>
                </a:path>
                <a:path w="1732279" h="427989">
                  <a:moveTo>
                    <a:pt x="0" y="115569"/>
                  </a:moveTo>
                  <a:lnTo>
                    <a:pt x="0" y="308609"/>
                  </a:lnTo>
                  <a:lnTo>
                    <a:pt x="80010" y="308609"/>
                  </a:lnTo>
                  <a:lnTo>
                    <a:pt x="80010" y="115569"/>
                  </a:lnTo>
                  <a:lnTo>
                    <a:pt x="0" y="115569"/>
                  </a:lnTo>
                  <a:close/>
                </a:path>
                <a:path w="1732279" h="427989">
                  <a:moveTo>
                    <a:pt x="160020" y="115569"/>
                  </a:moveTo>
                  <a:lnTo>
                    <a:pt x="160020" y="308609"/>
                  </a:lnTo>
                  <a:lnTo>
                    <a:pt x="240029" y="308609"/>
                  </a:lnTo>
                  <a:lnTo>
                    <a:pt x="240029" y="115569"/>
                  </a:lnTo>
                  <a:lnTo>
                    <a:pt x="160020" y="115569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object 22">
            <a:extLst>
              <a:ext uri="{FF2B5EF4-FFF2-40B4-BE49-F238E27FC236}">
                <a16:creationId xmlns:a16="http://schemas.microsoft.com/office/drawing/2014/main" xmlns="" id="{D117125F-C708-4EFC-AA4E-31106EE58EB6}"/>
              </a:ext>
            </a:extLst>
          </p:cNvPr>
          <p:cNvGrpSpPr/>
          <p:nvPr/>
        </p:nvGrpSpPr>
        <p:grpSpPr>
          <a:xfrm>
            <a:off x="8630252" y="5623600"/>
            <a:ext cx="1733550" cy="429259"/>
            <a:chOff x="6905625" y="5264784"/>
            <a:chExt cx="1733550" cy="429259"/>
          </a:xfrm>
        </p:grpSpPr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D070D7F0-8091-472A-80C1-3DED702FE4E0}"/>
                </a:ext>
              </a:extLst>
            </p:cNvPr>
            <p:cNvSpPr/>
            <p:nvPr/>
          </p:nvSpPr>
          <p:spPr>
            <a:xfrm>
              <a:off x="6906260" y="5265419"/>
              <a:ext cx="1732280" cy="427990"/>
            </a:xfrm>
            <a:custGeom>
              <a:avLst/>
              <a:gdLst/>
              <a:ahLst/>
              <a:cxnLst/>
              <a:rect l="l" t="t" r="r" b="b"/>
              <a:pathLst>
                <a:path w="1732279" h="427989">
                  <a:moveTo>
                    <a:pt x="1457960" y="0"/>
                  </a:moveTo>
                  <a:lnTo>
                    <a:pt x="1457960" y="115569"/>
                  </a:lnTo>
                  <a:lnTo>
                    <a:pt x="321310" y="115569"/>
                  </a:lnTo>
                  <a:lnTo>
                    <a:pt x="321310" y="308609"/>
                  </a:lnTo>
                  <a:lnTo>
                    <a:pt x="1457960" y="308609"/>
                  </a:lnTo>
                  <a:lnTo>
                    <a:pt x="1457960" y="427989"/>
                  </a:lnTo>
                  <a:lnTo>
                    <a:pt x="1732280" y="212089"/>
                  </a:lnTo>
                  <a:lnTo>
                    <a:pt x="1457960" y="0"/>
                  </a:lnTo>
                  <a:close/>
                </a:path>
                <a:path w="1732279" h="427989">
                  <a:moveTo>
                    <a:pt x="80010" y="115569"/>
                  </a:moveTo>
                  <a:lnTo>
                    <a:pt x="0" y="115569"/>
                  </a:lnTo>
                  <a:lnTo>
                    <a:pt x="0" y="308609"/>
                  </a:lnTo>
                  <a:lnTo>
                    <a:pt x="80010" y="308609"/>
                  </a:lnTo>
                  <a:lnTo>
                    <a:pt x="80010" y="115569"/>
                  </a:lnTo>
                  <a:close/>
                </a:path>
                <a:path w="1732279" h="427989">
                  <a:moveTo>
                    <a:pt x="240030" y="115569"/>
                  </a:moveTo>
                  <a:lnTo>
                    <a:pt x="160020" y="115569"/>
                  </a:lnTo>
                  <a:lnTo>
                    <a:pt x="160020" y="308609"/>
                  </a:lnTo>
                  <a:lnTo>
                    <a:pt x="240030" y="308609"/>
                  </a:lnTo>
                  <a:lnTo>
                    <a:pt x="240030" y="115569"/>
                  </a:lnTo>
                  <a:close/>
                </a:path>
              </a:pathLst>
            </a:cu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3930F35F-A25A-4E79-BA00-8E4BC5E069B5}"/>
                </a:ext>
              </a:extLst>
            </p:cNvPr>
            <p:cNvSpPr/>
            <p:nvPr/>
          </p:nvSpPr>
          <p:spPr>
            <a:xfrm>
              <a:off x="6906260" y="5265419"/>
              <a:ext cx="1732280" cy="427990"/>
            </a:xfrm>
            <a:custGeom>
              <a:avLst/>
              <a:gdLst/>
              <a:ahLst/>
              <a:cxnLst/>
              <a:rect l="l" t="t" r="r" b="b"/>
              <a:pathLst>
                <a:path w="1732279" h="427989">
                  <a:moveTo>
                    <a:pt x="1457960" y="0"/>
                  </a:moveTo>
                  <a:lnTo>
                    <a:pt x="1732280" y="212089"/>
                  </a:lnTo>
                  <a:lnTo>
                    <a:pt x="1457960" y="427989"/>
                  </a:lnTo>
                  <a:lnTo>
                    <a:pt x="1457960" y="308609"/>
                  </a:lnTo>
                  <a:lnTo>
                    <a:pt x="321310" y="308609"/>
                  </a:lnTo>
                  <a:lnTo>
                    <a:pt x="321310" y="115569"/>
                  </a:lnTo>
                  <a:lnTo>
                    <a:pt x="1457960" y="115569"/>
                  </a:lnTo>
                  <a:lnTo>
                    <a:pt x="1457960" y="0"/>
                  </a:lnTo>
                  <a:close/>
                </a:path>
                <a:path w="1732279" h="427989">
                  <a:moveTo>
                    <a:pt x="0" y="115569"/>
                  </a:moveTo>
                  <a:lnTo>
                    <a:pt x="0" y="308609"/>
                  </a:lnTo>
                  <a:lnTo>
                    <a:pt x="80010" y="308609"/>
                  </a:lnTo>
                  <a:lnTo>
                    <a:pt x="80010" y="115569"/>
                  </a:lnTo>
                  <a:lnTo>
                    <a:pt x="0" y="115569"/>
                  </a:lnTo>
                  <a:close/>
                </a:path>
                <a:path w="1732279" h="427989">
                  <a:moveTo>
                    <a:pt x="160020" y="115569"/>
                  </a:moveTo>
                  <a:lnTo>
                    <a:pt x="160020" y="308609"/>
                  </a:lnTo>
                  <a:lnTo>
                    <a:pt x="240030" y="308609"/>
                  </a:lnTo>
                  <a:lnTo>
                    <a:pt x="240030" y="115569"/>
                  </a:lnTo>
                  <a:lnTo>
                    <a:pt x="160020" y="115569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object 25">
            <a:extLst>
              <a:ext uri="{FF2B5EF4-FFF2-40B4-BE49-F238E27FC236}">
                <a16:creationId xmlns:a16="http://schemas.microsoft.com/office/drawing/2014/main" xmlns="" id="{81A01162-6268-4DD0-A128-6DA35295509F}"/>
              </a:ext>
            </a:extLst>
          </p:cNvPr>
          <p:cNvSpPr txBox="1"/>
          <p:nvPr/>
        </p:nvSpPr>
        <p:spPr>
          <a:xfrm>
            <a:off x="5840697" y="5738536"/>
            <a:ext cx="9042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Adr.</a:t>
            </a:r>
            <a:r>
              <a:rPr sz="1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linéaire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xmlns="" id="{36E7D47C-DE41-482B-8876-39C1EA5758FC}"/>
              </a:ext>
            </a:extLst>
          </p:cNvPr>
          <p:cNvSpPr txBox="1"/>
          <p:nvPr/>
        </p:nvSpPr>
        <p:spPr>
          <a:xfrm>
            <a:off x="9009346" y="5738536"/>
            <a:ext cx="1033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Adr.</a:t>
            </a:r>
            <a:r>
              <a:rPr sz="1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4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Problèmes communément rencontrés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23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2BE44026-EEFA-4E4C-B731-2338C310D5D9}"/>
              </a:ext>
            </a:extLst>
          </p:cNvPr>
          <p:cNvSpPr txBox="1"/>
          <p:nvPr/>
        </p:nvSpPr>
        <p:spPr>
          <a:xfrm>
            <a:off x="2995447" y="4939390"/>
            <a:ext cx="30842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défauts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FE44FB18-CFDA-4202-AD28-E529C51898C2}"/>
              </a:ext>
            </a:extLst>
          </p:cNvPr>
          <p:cNvSpPr txBox="1"/>
          <p:nvPr/>
        </p:nvSpPr>
        <p:spPr>
          <a:xfrm>
            <a:off x="2996717" y="2598781"/>
            <a:ext cx="37976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fragmentation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CA48DF4F-3296-4CC2-8A92-34A08DFFBAA3}"/>
              </a:ext>
            </a:extLst>
          </p:cNvPr>
          <p:cNvSpPr/>
          <p:nvPr/>
        </p:nvSpPr>
        <p:spPr>
          <a:xfrm>
            <a:off x="6471147" y="4682014"/>
            <a:ext cx="2014220" cy="1149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3F01BBF5-C73E-44D4-8E29-95AD92B3963D}"/>
              </a:ext>
            </a:extLst>
          </p:cNvPr>
          <p:cNvSpPr/>
          <p:nvPr/>
        </p:nvSpPr>
        <p:spPr>
          <a:xfrm>
            <a:off x="6920727" y="2215674"/>
            <a:ext cx="2136140" cy="161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151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fragmentation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24</a:t>
            </a:fld>
            <a:endParaRPr lang="fr-FR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27045D00-EE31-45BE-A696-372994005353}"/>
              </a:ext>
            </a:extLst>
          </p:cNvPr>
          <p:cNvSpPr txBox="1"/>
          <p:nvPr/>
        </p:nvSpPr>
        <p:spPr>
          <a:xfrm>
            <a:off x="1314192" y="1834853"/>
            <a:ext cx="10156319" cy="409054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fragmentée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laquelle plusieurs blocs  de mémoire non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libres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les systèmes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paginés</a:t>
            </a:r>
          </a:p>
          <a:p>
            <a:pPr marL="717550" indent="-285750">
              <a:lnSpc>
                <a:spcPct val="150000"/>
              </a:lnSpc>
              <a:spcBef>
                <a:spcPts val="14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chaque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taille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peu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mémoire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perdue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externe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les systèmes segmentés</a:t>
            </a:r>
          </a:p>
          <a:p>
            <a:pPr marL="681355" indent="-285750">
              <a:lnSpc>
                <a:spcPct val="15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espaces entre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segments existent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retrait de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des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 de compaction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généralement coûteuses</a:t>
            </a:r>
          </a:p>
        </p:txBody>
      </p:sp>
    </p:spTree>
    <p:extLst>
      <p:ext uri="{BB962C8B-B14F-4D97-AF65-F5344CB8AC3E}">
        <p14:creationId xmlns:p14="http://schemas.microsoft.com/office/powerpoint/2010/main" val="1394119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fragmentation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25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CAB70949-6E3D-41D6-8FEE-4E57A6ADAA85}"/>
              </a:ext>
            </a:extLst>
          </p:cNvPr>
          <p:cNvSpPr txBox="1"/>
          <p:nvPr/>
        </p:nvSpPr>
        <p:spPr>
          <a:xfrm>
            <a:off x="1132405" y="1956047"/>
            <a:ext cx="55606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xmlns="" id="{2A90BB2C-C6AE-4D62-82AA-BC6B312EE4DD}"/>
              </a:ext>
            </a:extLst>
          </p:cNvPr>
          <p:cNvGrpSpPr/>
          <p:nvPr/>
        </p:nvGrpSpPr>
        <p:grpSpPr>
          <a:xfrm>
            <a:off x="3539055" y="2551607"/>
            <a:ext cx="5695950" cy="3615690"/>
            <a:chOff x="1744979" y="2435860"/>
            <a:chExt cx="5695950" cy="3615690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97B15991-87DA-4200-9C23-F00D88574880}"/>
                </a:ext>
              </a:extLst>
            </p:cNvPr>
            <p:cNvSpPr/>
            <p:nvPr/>
          </p:nvSpPr>
          <p:spPr>
            <a:xfrm>
              <a:off x="1744979" y="2435860"/>
              <a:ext cx="5695950" cy="36156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81769B33-C5EA-40D9-B052-33C984C26843}"/>
                </a:ext>
              </a:extLst>
            </p:cNvPr>
            <p:cNvSpPr/>
            <p:nvPr/>
          </p:nvSpPr>
          <p:spPr>
            <a:xfrm>
              <a:off x="1859279" y="3589020"/>
              <a:ext cx="1035050" cy="855980"/>
            </a:xfrm>
            <a:custGeom>
              <a:avLst/>
              <a:gdLst/>
              <a:ahLst/>
              <a:cxnLst/>
              <a:rect l="l" t="t" r="r" b="b"/>
              <a:pathLst>
                <a:path w="1035050" h="855979">
                  <a:moveTo>
                    <a:pt x="1035050" y="0"/>
                  </a:moveTo>
                  <a:lnTo>
                    <a:pt x="0" y="0"/>
                  </a:lnTo>
                  <a:lnTo>
                    <a:pt x="0" y="855979"/>
                  </a:lnTo>
                  <a:lnTo>
                    <a:pt x="1035050" y="855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0F2EBD8D-C519-4590-A56C-EE525EA85301}"/>
                </a:ext>
              </a:extLst>
            </p:cNvPr>
            <p:cNvSpPr/>
            <p:nvPr/>
          </p:nvSpPr>
          <p:spPr>
            <a:xfrm>
              <a:off x="1859279" y="3589020"/>
              <a:ext cx="1035050" cy="855980"/>
            </a:xfrm>
            <a:custGeom>
              <a:avLst/>
              <a:gdLst/>
              <a:ahLst/>
              <a:cxnLst/>
              <a:rect l="l" t="t" r="r" b="b"/>
              <a:pathLst>
                <a:path w="1035050" h="855979">
                  <a:moveTo>
                    <a:pt x="516889" y="855979"/>
                  </a:moveTo>
                  <a:lnTo>
                    <a:pt x="0" y="855979"/>
                  </a:lnTo>
                  <a:lnTo>
                    <a:pt x="0" y="0"/>
                  </a:lnTo>
                  <a:lnTo>
                    <a:pt x="1035050" y="0"/>
                  </a:lnTo>
                  <a:lnTo>
                    <a:pt x="1035050" y="855979"/>
                  </a:lnTo>
                  <a:lnTo>
                    <a:pt x="516889" y="8559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D770B407-697C-421A-AAAB-00DF48D3F95A}"/>
              </a:ext>
            </a:extLst>
          </p:cNvPr>
          <p:cNvSpPr txBox="1"/>
          <p:nvPr/>
        </p:nvSpPr>
        <p:spPr>
          <a:xfrm>
            <a:off x="3653355" y="3704767"/>
            <a:ext cx="1035050" cy="8559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20955" marR="12065">
              <a:lnSpc>
                <a:spcPct val="96900"/>
              </a:lnSpc>
            </a:pPr>
            <a:r>
              <a:rPr sz="1200" b="1" spc="-5" dirty="0">
                <a:latin typeface="Arial"/>
                <a:cs typeface="Arial"/>
              </a:rPr>
              <a:t>Mémoire  divisée </a:t>
            </a:r>
            <a:r>
              <a:rPr sz="1200" b="1" dirty="0">
                <a:latin typeface="Arial"/>
                <a:cs typeface="Arial"/>
              </a:rPr>
              <a:t>en  pages </a:t>
            </a:r>
            <a:r>
              <a:rPr sz="1200" b="1" spc="-5" dirty="0">
                <a:latin typeface="Arial"/>
                <a:cs typeface="Arial"/>
              </a:rPr>
              <a:t>de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4Ko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2">
            <a:extLst>
              <a:ext uri="{FF2B5EF4-FFF2-40B4-BE49-F238E27FC236}">
                <a16:creationId xmlns:a16="http://schemas.microsoft.com/office/drawing/2014/main" xmlns="" id="{8BAABF54-6037-42A9-B52B-8008FD4A29CA}"/>
              </a:ext>
            </a:extLst>
          </p:cNvPr>
          <p:cNvGrpSpPr/>
          <p:nvPr/>
        </p:nvGrpSpPr>
        <p:grpSpPr>
          <a:xfrm>
            <a:off x="5807276" y="3704767"/>
            <a:ext cx="927100" cy="855980"/>
            <a:chOff x="4013200" y="3589020"/>
            <a:chExt cx="927100" cy="85598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983F4006-FA7B-4E84-B6C8-4194407CDC7C}"/>
                </a:ext>
              </a:extLst>
            </p:cNvPr>
            <p:cNvSpPr/>
            <p:nvPr/>
          </p:nvSpPr>
          <p:spPr>
            <a:xfrm>
              <a:off x="4013200" y="3589020"/>
              <a:ext cx="927100" cy="855980"/>
            </a:xfrm>
            <a:custGeom>
              <a:avLst/>
              <a:gdLst/>
              <a:ahLst/>
              <a:cxnLst/>
              <a:rect l="l" t="t" r="r" b="b"/>
              <a:pathLst>
                <a:path w="927100" h="855979">
                  <a:moveTo>
                    <a:pt x="927100" y="0"/>
                  </a:moveTo>
                  <a:lnTo>
                    <a:pt x="0" y="0"/>
                  </a:lnTo>
                  <a:lnTo>
                    <a:pt x="0" y="855979"/>
                  </a:lnTo>
                  <a:lnTo>
                    <a:pt x="927100" y="8559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7F929C4A-E118-42FD-A7B6-762F709A6868}"/>
                </a:ext>
              </a:extLst>
            </p:cNvPr>
            <p:cNvSpPr/>
            <p:nvPr/>
          </p:nvSpPr>
          <p:spPr>
            <a:xfrm>
              <a:off x="4013200" y="3589020"/>
              <a:ext cx="927100" cy="855980"/>
            </a:xfrm>
            <a:custGeom>
              <a:avLst/>
              <a:gdLst/>
              <a:ahLst/>
              <a:cxnLst/>
              <a:rect l="l" t="t" r="r" b="b"/>
              <a:pathLst>
                <a:path w="927100" h="855979">
                  <a:moveTo>
                    <a:pt x="463550" y="855979"/>
                  </a:moveTo>
                  <a:lnTo>
                    <a:pt x="0" y="855979"/>
                  </a:lnTo>
                  <a:lnTo>
                    <a:pt x="0" y="0"/>
                  </a:lnTo>
                  <a:lnTo>
                    <a:pt x="927100" y="0"/>
                  </a:lnTo>
                  <a:lnTo>
                    <a:pt x="927100" y="855979"/>
                  </a:lnTo>
                  <a:lnTo>
                    <a:pt x="463550" y="8559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B4297E35-C524-44CD-BF20-464F409E6619}"/>
              </a:ext>
            </a:extLst>
          </p:cNvPr>
          <p:cNvSpPr txBox="1"/>
          <p:nvPr/>
        </p:nvSpPr>
        <p:spPr>
          <a:xfrm>
            <a:off x="5767905" y="3843197"/>
            <a:ext cx="1010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Un process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D928260A-6A5B-4602-B909-32441AA4A062}"/>
              </a:ext>
            </a:extLst>
          </p:cNvPr>
          <p:cNvSpPr txBox="1"/>
          <p:nvPr/>
        </p:nvSpPr>
        <p:spPr>
          <a:xfrm>
            <a:off x="5767905" y="4020997"/>
            <a:ext cx="9251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demande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AE1732E5-D460-4500-A54F-2B0C39007499}"/>
              </a:ext>
            </a:extLst>
          </p:cNvPr>
          <p:cNvSpPr txBox="1"/>
          <p:nvPr/>
        </p:nvSpPr>
        <p:spPr>
          <a:xfrm>
            <a:off x="5767905" y="4197526"/>
            <a:ext cx="8902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bloc de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5Ko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xmlns="" id="{E3ADA824-F9B8-4F8C-8B96-B041A4D7ED27}"/>
              </a:ext>
            </a:extLst>
          </p:cNvPr>
          <p:cNvGrpSpPr/>
          <p:nvPr/>
        </p:nvGrpSpPr>
        <p:grpSpPr>
          <a:xfrm>
            <a:off x="5789496" y="5224956"/>
            <a:ext cx="928369" cy="759460"/>
            <a:chOff x="3995420" y="5109209"/>
            <a:chExt cx="928369" cy="759460"/>
          </a:xfrm>
        </p:grpSpPr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D2749FFC-23B1-4769-957B-F5C8B39065D5}"/>
                </a:ext>
              </a:extLst>
            </p:cNvPr>
            <p:cNvSpPr/>
            <p:nvPr/>
          </p:nvSpPr>
          <p:spPr>
            <a:xfrm>
              <a:off x="3995420" y="5109209"/>
              <a:ext cx="928369" cy="759460"/>
            </a:xfrm>
            <a:custGeom>
              <a:avLst/>
              <a:gdLst/>
              <a:ahLst/>
              <a:cxnLst/>
              <a:rect l="l" t="t" r="r" b="b"/>
              <a:pathLst>
                <a:path w="928370" h="759460">
                  <a:moveTo>
                    <a:pt x="928369" y="0"/>
                  </a:moveTo>
                  <a:lnTo>
                    <a:pt x="0" y="0"/>
                  </a:lnTo>
                  <a:lnTo>
                    <a:pt x="0" y="759459"/>
                  </a:lnTo>
                  <a:lnTo>
                    <a:pt x="928369" y="7594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4BBF5F70-3B4D-4D46-94C5-D5D7D2613E52}"/>
                </a:ext>
              </a:extLst>
            </p:cNvPr>
            <p:cNvSpPr/>
            <p:nvPr/>
          </p:nvSpPr>
          <p:spPr>
            <a:xfrm>
              <a:off x="3995420" y="5109209"/>
              <a:ext cx="928369" cy="759460"/>
            </a:xfrm>
            <a:custGeom>
              <a:avLst/>
              <a:gdLst/>
              <a:ahLst/>
              <a:cxnLst/>
              <a:rect l="l" t="t" r="r" b="b"/>
              <a:pathLst>
                <a:path w="928370" h="759460">
                  <a:moveTo>
                    <a:pt x="464819" y="759459"/>
                  </a:moveTo>
                  <a:lnTo>
                    <a:pt x="0" y="759459"/>
                  </a:lnTo>
                  <a:lnTo>
                    <a:pt x="0" y="0"/>
                  </a:lnTo>
                  <a:lnTo>
                    <a:pt x="928369" y="0"/>
                  </a:lnTo>
                  <a:lnTo>
                    <a:pt x="928369" y="759459"/>
                  </a:lnTo>
                  <a:lnTo>
                    <a:pt x="464819" y="75945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1">
            <a:extLst>
              <a:ext uri="{FF2B5EF4-FFF2-40B4-BE49-F238E27FC236}">
                <a16:creationId xmlns:a16="http://schemas.microsoft.com/office/drawing/2014/main" xmlns="" id="{49ACABFA-FD15-4E39-93CB-8A580944A9E9}"/>
              </a:ext>
            </a:extLst>
          </p:cNvPr>
          <p:cNvSpPr txBox="1"/>
          <p:nvPr/>
        </p:nvSpPr>
        <p:spPr>
          <a:xfrm>
            <a:off x="5789496" y="5224956"/>
            <a:ext cx="928369" cy="7594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7945">
              <a:lnSpc>
                <a:spcPts val="1420"/>
              </a:lnSpc>
              <a:spcBef>
                <a:spcPts val="820"/>
              </a:spcBef>
            </a:pPr>
            <a:r>
              <a:rPr sz="1200" b="1" dirty="0">
                <a:latin typeface="Arial"/>
                <a:cs typeface="Arial"/>
              </a:rPr>
              <a:t>2 pages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L="67945" marR="156210">
              <a:lnSpc>
                <a:spcPts val="1390"/>
              </a:lnSpc>
              <a:spcBef>
                <a:spcPts val="65"/>
              </a:spcBef>
            </a:pPr>
            <a:r>
              <a:rPr sz="1200" b="1" dirty="0">
                <a:latin typeface="Arial"/>
                <a:cs typeface="Arial"/>
              </a:rPr>
              <a:t>4 </a:t>
            </a:r>
            <a:r>
              <a:rPr sz="1200" b="1" spc="-5" dirty="0">
                <a:latin typeface="Arial"/>
                <a:cs typeface="Arial"/>
              </a:rPr>
              <a:t>Ko</a:t>
            </a:r>
            <a:r>
              <a:rPr sz="1200" b="1" spc="-9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sont  allouées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2">
            <a:extLst>
              <a:ext uri="{FF2B5EF4-FFF2-40B4-BE49-F238E27FC236}">
                <a16:creationId xmlns:a16="http://schemas.microsoft.com/office/drawing/2014/main" xmlns="" id="{3DD1DC79-72C2-43F1-B310-EF6802EE5BE7}"/>
              </a:ext>
            </a:extLst>
          </p:cNvPr>
          <p:cNvGrpSpPr/>
          <p:nvPr/>
        </p:nvGrpSpPr>
        <p:grpSpPr>
          <a:xfrm>
            <a:off x="7887535" y="4455337"/>
            <a:ext cx="1192530" cy="1136650"/>
            <a:chOff x="6093459" y="4339590"/>
            <a:chExt cx="1192530" cy="1136650"/>
          </a:xfrm>
        </p:grpSpPr>
        <p:sp>
          <p:nvSpPr>
            <p:cNvPr id="24" name="object 23">
              <a:extLst>
                <a:ext uri="{FF2B5EF4-FFF2-40B4-BE49-F238E27FC236}">
                  <a16:creationId xmlns:a16="http://schemas.microsoft.com/office/drawing/2014/main" xmlns="" id="{47ECF2F3-0E6A-496F-9966-0BED198ECFA2}"/>
                </a:ext>
              </a:extLst>
            </p:cNvPr>
            <p:cNvSpPr/>
            <p:nvPr/>
          </p:nvSpPr>
          <p:spPr>
            <a:xfrm>
              <a:off x="6093459" y="4339590"/>
              <a:ext cx="1192530" cy="500380"/>
            </a:xfrm>
            <a:custGeom>
              <a:avLst/>
              <a:gdLst/>
              <a:ahLst/>
              <a:cxnLst/>
              <a:rect l="l" t="t" r="r" b="b"/>
              <a:pathLst>
                <a:path w="1192529" h="500379">
                  <a:moveTo>
                    <a:pt x="1192530" y="0"/>
                  </a:moveTo>
                  <a:lnTo>
                    <a:pt x="0" y="0"/>
                  </a:lnTo>
                  <a:lnTo>
                    <a:pt x="0" y="500380"/>
                  </a:lnTo>
                  <a:lnTo>
                    <a:pt x="1192530" y="500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xmlns="" id="{1144E807-A1E6-4238-B642-7046B98CFCA4}"/>
                </a:ext>
              </a:extLst>
            </p:cNvPr>
            <p:cNvSpPr/>
            <p:nvPr/>
          </p:nvSpPr>
          <p:spPr>
            <a:xfrm>
              <a:off x="6093459" y="4339590"/>
              <a:ext cx="1192530" cy="500380"/>
            </a:xfrm>
            <a:custGeom>
              <a:avLst/>
              <a:gdLst/>
              <a:ahLst/>
              <a:cxnLst/>
              <a:rect l="l" t="t" r="r" b="b"/>
              <a:pathLst>
                <a:path w="1192529" h="500379">
                  <a:moveTo>
                    <a:pt x="595630" y="500380"/>
                  </a:moveTo>
                  <a:lnTo>
                    <a:pt x="0" y="500380"/>
                  </a:lnTo>
                  <a:lnTo>
                    <a:pt x="0" y="0"/>
                  </a:lnTo>
                  <a:lnTo>
                    <a:pt x="1192530" y="0"/>
                  </a:lnTo>
                  <a:lnTo>
                    <a:pt x="1192530" y="500380"/>
                  </a:lnTo>
                  <a:lnTo>
                    <a:pt x="595630" y="5003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6316A71F-60BA-46F6-AB10-7D923A1EFC95}"/>
                </a:ext>
              </a:extLst>
            </p:cNvPr>
            <p:cNvSpPr/>
            <p:nvPr/>
          </p:nvSpPr>
          <p:spPr>
            <a:xfrm>
              <a:off x="6160769" y="4859020"/>
              <a:ext cx="1125220" cy="617220"/>
            </a:xfrm>
            <a:custGeom>
              <a:avLst/>
              <a:gdLst/>
              <a:ahLst/>
              <a:cxnLst/>
              <a:rect l="l" t="t" r="r" b="b"/>
              <a:pathLst>
                <a:path w="1125220" h="617220">
                  <a:moveTo>
                    <a:pt x="1125220" y="0"/>
                  </a:moveTo>
                  <a:lnTo>
                    <a:pt x="0" y="0"/>
                  </a:lnTo>
                  <a:lnTo>
                    <a:pt x="0" y="617219"/>
                  </a:lnTo>
                  <a:lnTo>
                    <a:pt x="1125220" y="617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515FC8D0-885D-4997-AFD1-A82B74901443}"/>
                </a:ext>
              </a:extLst>
            </p:cNvPr>
            <p:cNvSpPr/>
            <p:nvPr/>
          </p:nvSpPr>
          <p:spPr>
            <a:xfrm>
              <a:off x="6160769" y="4859020"/>
              <a:ext cx="1125220" cy="617220"/>
            </a:xfrm>
            <a:custGeom>
              <a:avLst/>
              <a:gdLst/>
              <a:ahLst/>
              <a:cxnLst/>
              <a:rect l="l" t="t" r="r" b="b"/>
              <a:pathLst>
                <a:path w="1125220" h="617220">
                  <a:moveTo>
                    <a:pt x="562609" y="617219"/>
                  </a:moveTo>
                  <a:lnTo>
                    <a:pt x="0" y="617219"/>
                  </a:lnTo>
                  <a:lnTo>
                    <a:pt x="0" y="0"/>
                  </a:lnTo>
                  <a:lnTo>
                    <a:pt x="1125220" y="0"/>
                  </a:lnTo>
                  <a:lnTo>
                    <a:pt x="1125220" y="617219"/>
                  </a:lnTo>
                  <a:lnTo>
                    <a:pt x="562609" y="61721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7">
            <a:extLst>
              <a:ext uri="{FF2B5EF4-FFF2-40B4-BE49-F238E27FC236}">
                <a16:creationId xmlns:a16="http://schemas.microsoft.com/office/drawing/2014/main" xmlns="" id="{E325A193-CB0B-471F-816B-521EF7286E3A}"/>
              </a:ext>
            </a:extLst>
          </p:cNvPr>
          <p:cNvSpPr txBox="1"/>
          <p:nvPr/>
        </p:nvSpPr>
        <p:spPr>
          <a:xfrm>
            <a:off x="7882455" y="4504867"/>
            <a:ext cx="1181735" cy="7874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1750" marR="5080">
              <a:lnSpc>
                <a:spcPts val="1400"/>
              </a:lnSpc>
              <a:spcBef>
                <a:spcPts val="180"/>
              </a:spcBef>
            </a:pPr>
            <a:r>
              <a:rPr sz="1200" b="1" dirty="0">
                <a:latin typeface="Arial"/>
                <a:cs typeface="Arial"/>
              </a:rPr>
              <a:t>5Ko utilisés</a:t>
            </a:r>
            <a:r>
              <a:rPr sz="1200" b="1" spc="-9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par  </a:t>
            </a:r>
            <a:r>
              <a:rPr sz="1200" b="1" dirty="0">
                <a:latin typeface="Arial"/>
                <a:cs typeface="Arial"/>
              </a:rPr>
              <a:t>le </a:t>
            </a:r>
            <a:r>
              <a:rPr sz="1200" b="1" spc="-5" dirty="0">
                <a:latin typeface="Arial"/>
                <a:cs typeface="Arial"/>
              </a:rPr>
              <a:t>processus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12700" marR="168275">
              <a:lnSpc>
                <a:spcPts val="1400"/>
              </a:lnSpc>
              <a:spcBef>
                <a:spcPts val="359"/>
              </a:spcBef>
            </a:pPr>
            <a:r>
              <a:rPr sz="1200" b="1" dirty="0">
                <a:latin typeface="Arial"/>
                <a:cs typeface="Arial"/>
              </a:rPr>
              <a:t>3Ko</a:t>
            </a:r>
            <a:r>
              <a:rPr sz="1200" b="1" spc="-10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inutilisés  </a:t>
            </a:r>
            <a:r>
              <a:rPr sz="1200" b="1" spc="-5" dirty="0">
                <a:latin typeface="Arial"/>
                <a:cs typeface="Arial"/>
              </a:rPr>
              <a:t>tant </a:t>
            </a:r>
            <a:r>
              <a:rPr sz="1200" b="1" dirty="0">
                <a:latin typeface="Arial"/>
                <a:cs typeface="Arial"/>
              </a:rPr>
              <a:t>que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5Ko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xmlns="" id="{13ADAFCC-B33C-45F3-94FE-3879F28F28D6}"/>
              </a:ext>
            </a:extLst>
          </p:cNvPr>
          <p:cNvSpPr txBox="1"/>
          <p:nvPr/>
        </p:nvSpPr>
        <p:spPr>
          <a:xfrm>
            <a:off x="7882455" y="5260517"/>
            <a:ext cx="1273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non </a:t>
            </a:r>
            <a:r>
              <a:rPr sz="1200" b="1" dirty="0">
                <a:latin typeface="Arial"/>
                <a:cs typeface="Arial"/>
              </a:rPr>
              <a:t>libérés par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86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fragmentation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26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6FFA1917-FA5E-4B94-8735-C0B936B8FD42}"/>
              </a:ext>
            </a:extLst>
          </p:cNvPr>
          <p:cNvSpPr txBox="1"/>
          <p:nvPr/>
        </p:nvSpPr>
        <p:spPr>
          <a:xfrm>
            <a:off x="2013262" y="1796782"/>
            <a:ext cx="56629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externe</a:t>
            </a:r>
            <a:r>
              <a:rPr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xmlns="" id="{7B7AC972-7ABC-4C64-B64D-8908936CB2D1}"/>
              </a:ext>
            </a:extLst>
          </p:cNvPr>
          <p:cNvGrpSpPr/>
          <p:nvPr/>
        </p:nvGrpSpPr>
        <p:grpSpPr>
          <a:xfrm>
            <a:off x="3436154" y="2491337"/>
            <a:ext cx="5662930" cy="3639820"/>
            <a:chOff x="1746250" y="2421889"/>
            <a:chExt cx="5662930" cy="3639820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2251D587-FBBE-4BBB-A2AE-9C94971CA86C}"/>
                </a:ext>
              </a:extLst>
            </p:cNvPr>
            <p:cNvSpPr/>
            <p:nvPr/>
          </p:nvSpPr>
          <p:spPr>
            <a:xfrm>
              <a:off x="1746250" y="2421889"/>
              <a:ext cx="5662930" cy="3639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EC32021C-DB08-4C3D-B9E0-68F308FDFFE7}"/>
                </a:ext>
              </a:extLst>
            </p:cNvPr>
            <p:cNvSpPr/>
            <p:nvPr/>
          </p:nvSpPr>
          <p:spPr>
            <a:xfrm>
              <a:off x="1799589" y="3521709"/>
              <a:ext cx="1144270" cy="990600"/>
            </a:xfrm>
            <a:custGeom>
              <a:avLst/>
              <a:gdLst/>
              <a:ahLst/>
              <a:cxnLst/>
              <a:rect l="l" t="t" r="r" b="b"/>
              <a:pathLst>
                <a:path w="1144270" h="990600">
                  <a:moveTo>
                    <a:pt x="5715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1144270" y="0"/>
                  </a:lnTo>
                  <a:lnTo>
                    <a:pt x="1144270" y="990600"/>
                  </a:lnTo>
                  <a:lnTo>
                    <a:pt x="571500" y="9906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A8053663-FC31-4B42-AC71-89A9EAD16DC0}"/>
              </a:ext>
            </a:extLst>
          </p:cNvPr>
          <p:cNvSpPr txBox="1"/>
          <p:nvPr/>
        </p:nvSpPr>
        <p:spPr>
          <a:xfrm>
            <a:off x="3606333" y="3647504"/>
            <a:ext cx="911225" cy="87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5"/>
              </a:lnSpc>
            </a:pPr>
            <a:r>
              <a:rPr sz="1200" b="1" spc="-5" dirty="0">
                <a:latin typeface="Arial"/>
                <a:cs typeface="Arial"/>
              </a:rPr>
              <a:t>Blocs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marR="183515">
              <a:lnSpc>
                <a:spcPct val="96900"/>
              </a:lnSpc>
              <a:spcBef>
                <a:spcPts val="25"/>
              </a:spcBef>
            </a:pPr>
            <a:r>
              <a:rPr sz="1200" b="1" spc="-5" dirty="0">
                <a:latin typeface="Arial"/>
                <a:cs typeface="Arial"/>
              </a:rPr>
              <a:t>mémoire  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spc="5" dirty="0">
                <a:latin typeface="Arial"/>
                <a:cs typeface="Arial"/>
              </a:rPr>
              <a:t>n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gu</a:t>
            </a:r>
            <a:r>
              <a:rPr sz="1200" b="1" dirty="0">
                <a:latin typeface="Arial"/>
                <a:cs typeface="Arial"/>
              </a:rPr>
              <a:t>ës  alloués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390"/>
              </a:lnSpc>
            </a:pPr>
            <a:r>
              <a:rPr sz="1200" b="1" spc="-5" dirty="0">
                <a:latin typeface="Arial"/>
                <a:cs typeface="Arial"/>
              </a:rPr>
              <a:t>par </a:t>
            </a:r>
            <a:r>
              <a:rPr sz="1200" b="1" spc="-25" dirty="0">
                <a:latin typeface="Arial"/>
                <a:cs typeface="Arial"/>
              </a:rPr>
              <a:t>A, </a:t>
            </a:r>
            <a:r>
              <a:rPr sz="1200" b="1" dirty="0">
                <a:latin typeface="Arial"/>
                <a:cs typeface="Arial"/>
              </a:rPr>
              <a:t>B et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xmlns="" id="{9782F844-2E29-4F13-88B8-08E3152E825C}"/>
              </a:ext>
            </a:extLst>
          </p:cNvPr>
          <p:cNvGrpSpPr/>
          <p:nvPr/>
        </p:nvGrpSpPr>
        <p:grpSpPr>
          <a:xfrm>
            <a:off x="5634524" y="3997557"/>
            <a:ext cx="904240" cy="529590"/>
            <a:chOff x="3944620" y="3928109"/>
            <a:chExt cx="904240" cy="529590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3EC90B4A-70EB-4E11-846C-4EFE2595222C}"/>
                </a:ext>
              </a:extLst>
            </p:cNvPr>
            <p:cNvSpPr/>
            <p:nvPr/>
          </p:nvSpPr>
          <p:spPr>
            <a:xfrm>
              <a:off x="3944620" y="3928109"/>
              <a:ext cx="904240" cy="529590"/>
            </a:xfrm>
            <a:custGeom>
              <a:avLst/>
              <a:gdLst/>
              <a:ahLst/>
              <a:cxnLst/>
              <a:rect l="l" t="t" r="r" b="b"/>
              <a:pathLst>
                <a:path w="904239" h="529589">
                  <a:moveTo>
                    <a:pt x="904239" y="0"/>
                  </a:moveTo>
                  <a:lnTo>
                    <a:pt x="0" y="0"/>
                  </a:lnTo>
                  <a:lnTo>
                    <a:pt x="0" y="529589"/>
                  </a:lnTo>
                  <a:lnTo>
                    <a:pt x="904239" y="529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C13F9167-79AC-4F91-B7C8-3A4286071153}"/>
                </a:ext>
              </a:extLst>
            </p:cNvPr>
            <p:cNvSpPr/>
            <p:nvPr/>
          </p:nvSpPr>
          <p:spPr>
            <a:xfrm>
              <a:off x="3944620" y="3928109"/>
              <a:ext cx="904240" cy="529590"/>
            </a:xfrm>
            <a:custGeom>
              <a:avLst/>
              <a:gdLst/>
              <a:ahLst/>
              <a:cxnLst/>
              <a:rect l="l" t="t" r="r" b="b"/>
              <a:pathLst>
                <a:path w="904239" h="529589">
                  <a:moveTo>
                    <a:pt x="452119" y="529589"/>
                  </a:moveTo>
                  <a:lnTo>
                    <a:pt x="0" y="529589"/>
                  </a:lnTo>
                  <a:lnTo>
                    <a:pt x="0" y="0"/>
                  </a:lnTo>
                  <a:lnTo>
                    <a:pt x="904239" y="0"/>
                  </a:lnTo>
                  <a:lnTo>
                    <a:pt x="904239" y="529589"/>
                  </a:lnTo>
                  <a:lnTo>
                    <a:pt x="452119" y="5295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CC5DD70C-7595-402A-BD11-34F6F63B0305}"/>
              </a:ext>
            </a:extLst>
          </p:cNvPr>
          <p:cNvSpPr txBox="1"/>
          <p:nvPr/>
        </p:nvSpPr>
        <p:spPr>
          <a:xfrm>
            <a:off x="5634524" y="3997557"/>
            <a:ext cx="904240" cy="5295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6034">
              <a:lnSpc>
                <a:spcPts val="1415"/>
              </a:lnSpc>
              <a:spcBef>
                <a:spcPts val="610"/>
              </a:spcBef>
            </a:pPr>
            <a:r>
              <a:rPr sz="1200" b="1" dirty="0">
                <a:latin typeface="Arial"/>
                <a:cs typeface="Arial"/>
              </a:rPr>
              <a:t>B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libère</a:t>
            </a:r>
            <a:endParaRPr sz="1200">
              <a:latin typeface="Arial"/>
              <a:cs typeface="Arial"/>
            </a:endParaRPr>
          </a:p>
          <a:p>
            <a:pPr marL="26034">
              <a:lnSpc>
                <a:spcPts val="1415"/>
              </a:lnSpc>
            </a:pPr>
            <a:r>
              <a:rPr sz="1200" b="1" dirty="0">
                <a:latin typeface="Arial"/>
                <a:cs typeface="Arial"/>
              </a:rPr>
              <a:t>sa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mémoire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5">
            <a:extLst>
              <a:ext uri="{FF2B5EF4-FFF2-40B4-BE49-F238E27FC236}">
                <a16:creationId xmlns:a16="http://schemas.microsoft.com/office/drawing/2014/main" xmlns="" id="{28559DB2-6531-4570-88BB-DACA7BD35D6D}"/>
              </a:ext>
            </a:extLst>
          </p:cNvPr>
          <p:cNvGrpSpPr/>
          <p:nvPr/>
        </p:nvGrpSpPr>
        <p:grpSpPr>
          <a:xfrm>
            <a:off x="3489493" y="3591157"/>
            <a:ext cx="1144270" cy="990600"/>
            <a:chOff x="1799589" y="3521709"/>
            <a:chExt cx="1144270" cy="990600"/>
          </a:xfrm>
        </p:grpSpPr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4E15025E-240A-4E7F-9223-62E74FBD6A8D}"/>
                </a:ext>
              </a:extLst>
            </p:cNvPr>
            <p:cNvSpPr/>
            <p:nvPr/>
          </p:nvSpPr>
          <p:spPr>
            <a:xfrm>
              <a:off x="1799589" y="3521709"/>
              <a:ext cx="1144270" cy="990600"/>
            </a:xfrm>
            <a:custGeom>
              <a:avLst/>
              <a:gdLst/>
              <a:ahLst/>
              <a:cxnLst/>
              <a:rect l="l" t="t" r="r" b="b"/>
              <a:pathLst>
                <a:path w="1144270" h="990600">
                  <a:moveTo>
                    <a:pt x="114427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144270" y="990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4955DE30-19CB-4B78-A2BF-C131F7F1839F}"/>
                </a:ext>
              </a:extLst>
            </p:cNvPr>
            <p:cNvSpPr/>
            <p:nvPr/>
          </p:nvSpPr>
          <p:spPr>
            <a:xfrm>
              <a:off x="1799589" y="3521709"/>
              <a:ext cx="1144270" cy="990600"/>
            </a:xfrm>
            <a:custGeom>
              <a:avLst/>
              <a:gdLst/>
              <a:ahLst/>
              <a:cxnLst/>
              <a:rect l="l" t="t" r="r" b="b"/>
              <a:pathLst>
                <a:path w="1144270" h="990600">
                  <a:moveTo>
                    <a:pt x="5715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1144270" y="0"/>
                  </a:lnTo>
                  <a:lnTo>
                    <a:pt x="1144270" y="990600"/>
                  </a:lnTo>
                  <a:lnTo>
                    <a:pt x="571500" y="9906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321F3650-24BE-42FC-94D0-EB3E2F5B6A94}"/>
              </a:ext>
            </a:extLst>
          </p:cNvPr>
          <p:cNvSpPr txBox="1"/>
          <p:nvPr/>
        </p:nvSpPr>
        <p:spPr>
          <a:xfrm>
            <a:off x="3489493" y="3591157"/>
            <a:ext cx="1144270" cy="9906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16839" marR="383540" algn="just">
              <a:lnSpc>
                <a:spcPct val="97000"/>
              </a:lnSpc>
              <a:spcBef>
                <a:spcPts val="370"/>
              </a:spcBef>
            </a:pPr>
            <a:r>
              <a:rPr sz="1200" b="1" spc="-5" dirty="0">
                <a:latin typeface="Arial"/>
                <a:cs typeface="Arial"/>
              </a:rPr>
              <a:t>Blocs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de  </a:t>
            </a:r>
            <a:r>
              <a:rPr sz="1200" b="1" dirty="0">
                <a:latin typeface="Arial"/>
                <a:cs typeface="Arial"/>
              </a:rPr>
              <a:t>mém</a:t>
            </a:r>
            <a:r>
              <a:rPr sz="1200" b="1" spc="-5" dirty="0">
                <a:latin typeface="Arial"/>
                <a:cs typeface="Arial"/>
              </a:rPr>
              <a:t>oi</a:t>
            </a:r>
            <a:r>
              <a:rPr sz="1200" b="1" dirty="0">
                <a:latin typeface="Arial"/>
                <a:cs typeface="Arial"/>
              </a:rPr>
              <a:t>re  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spc="5" dirty="0">
                <a:latin typeface="Arial"/>
                <a:cs typeface="Arial"/>
              </a:rPr>
              <a:t>n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-5" dirty="0">
                <a:latin typeface="Arial"/>
                <a:cs typeface="Arial"/>
              </a:rPr>
              <a:t>gu</a:t>
            </a:r>
            <a:r>
              <a:rPr sz="1200" b="1" dirty="0">
                <a:latin typeface="Arial"/>
                <a:cs typeface="Arial"/>
              </a:rPr>
              <a:t>s  alloués</a:t>
            </a:r>
            <a:endParaRPr sz="1200">
              <a:latin typeface="Arial"/>
              <a:cs typeface="Arial"/>
            </a:endParaRPr>
          </a:p>
          <a:p>
            <a:pPr marL="116839">
              <a:lnSpc>
                <a:spcPts val="1390"/>
              </a:lnSpc>
            </a:pPr>
            <a:r>
              <a:rPr sz="1200" b="1" spc="-5" dirty="0">
                <a:latin typeface="Arial"/>
                <a:cs typeface="Arial"/>
              </a:rPr>
              <a:t>par </a:t>
            </a:r>
            <a:r>
              <a:rPr sz="1200" b="1" spc="-25" dirty="0">
                <a:latin typeface="Arial"/>
                <a:cs typeface="Arial"/>
              </a:rPr>
              <a:t>A, </a:t>
            </a:r>
            <a:r>
              <a:rPr sz="1200" b="1" dirty="0">
                <a:latin typeface="Arial"/>
                <a:cs typeface="Arial"/>
              </a:rPr>
              <a:t>B et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19">
            <a:extLst>
              <a:ext uri="{FF2B5EF4-FFF2-40B4-BE49-F238E27FC236}">
                <a16:creationId xmlns:a16="http://schemas.microsoft.com/office/drawing/2014/main" xmlns="" id="{098D78C2-6B8A-4F5D-A6FE-30E4852196C7}"/>
              </a:ext>
            </a:extLst>
          </p:cNvPr>
          <p:cNvGrpSpPr/>
          <p:nvPr/>
        </p:nvGrpSpPr>
        <p:grpSpPr>
          <a:xfrm>
            <a:off x="7824004" y="4016607"/>
            <a:ext cx="1225550" cy="1212850"/>
            <a:chOff x="6134100" y="3947159"/>
            <a:chExt cx="1225550" cy="1212850"/>
          </a:xfrm>
        </p:grpSpPr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18DFD7B0-2584-4580-9AFC-A83258E6084B}"/>
                </a:ext>
              </a:extLst>
            </p:cNvPr>
            <p:cNvSpPr/>
            <p:nvPr/>
          </p:nvSpPr>
          <p:spPr>
            <a:xfrm>
              <a:off x="6134100" y="3947159"/>
              <a:ext cx="1225550" cy="1212850"/>
            </a:xfrm>
            <a:custGeom>
              <a:avLst/>
              <a:gdLst/>
              <a:ahLst/>
              <a:cxnLst/>
              <a:rect l="l" t="t" r="r" b="b"/>
              <a:pathLst>
                <a:path w="1225550" h="1212850">
                  <a:moveTo>
                    <a:pt x="1225550" y="0"/>
                  </a:moveTo>
                  <a:lnTo>
                    <a:pt x="0" y="0"/>
                  </a:lnTo>
                  <a:lnTo>
                    <a:pt x="0" y="1212850"/>
                  </a:lnTo>
                  <a:lnTo>
                    <a:pt x="1225550" y="1212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4177A226-84C4-457D-B2EE-982402F2FAF7}"/>
                </a:ext>
              </a:extLst>
            </p:cNvPr>
            <p:cNvSpPr/>
            <p:nvPr/>
          </p:nvSpPr>
          <p:spPr>
            <a:xfrm>
              <a:off x="6134100" y="3947159"/>
              <a:ext cx="1225550" cy="1212850"/>
            </a:xfrm>
            <a:custGeom>
              <a:avLst/>
              <a:gdLst/>
              <a:ahLst/>
              <a:cxnLst/>
              <a:rect l="l" t="t" r="r" b="b"/>
              <a:pathLst>
                <a:path w="1225550" h="1212850">
                  <a:moveTo>
                    <a:pt x="612140" y="1212850"/>
                  </a:moveTo>
                  <a:lnTo>
                    <a:pt x="0" y="1212850"/>
                  </a:lnTo>
                  <a:lnTo>
                    <a:pt x="0" y="0"/>
                  </a:lnTo>
                  <a:lnTo>
                    <a:pt x="1225550" y="0"/>
                  </a:lnTo>
                  <a:lnTo>
                    <a:pt x="1225550" y="1212850"/>
                  </a:lnTo>
                  <a:lnTo>
                    <a:pt x="612140" y="12128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xmlns="" id="{807BD430-09A0-48D5-A778-5670032216DE}"/>
              </a:ext>
            </a:extLst>
          </p:cNvPr>
          <p:cNvSpPr txBox="1"/>
          <p:nvPr/>
        </p:nvSpPr>
        <p:spPr>
          <a:xfrm>
            <a:off x="7824004" y="4016607"/>
            <a:ext cx="1225550" cy="12128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70485" rIns="0" bIns="0" rtlCol="0">
            <a:spAutoFit/>
          </a:bodyPr>
          <a:lstStyle/>
          <a:p>
            <a:pPr marR="22225">
              <a:lnSpc>
                <a:spcPct val="96800"/>
              </a:lnSpc>
              <a:spcBef>
                <a:spcPts val="555"/>
              </a:spcBef>
            </a:pPr>
            <a:r>
              <a:rPr sz="1200" b="1" dirty="0">
                <a:latin typeface="Arial"/>
                <a:cs typeface="Arial"/>
              </a:rPr>
              <a:t>C </a:t>
            </a:r>
            <a:r>
              <a:rPr sz="1200" b="1" spc="-5" dirty="0">
                <a:latin typeface="Arial"/>
                <a:cs typeface="Arial"/>
              </a:rPr>
              <a:t>demande plus  de mémoire qu'il  </a:t>
            </a:r>
            <a:r>
              <a:rPr sz="1200" b="1" dirty="0">
                <a:latin typeface="Arial"/>
                <a:cs typeface="Arial"/>
              </a:rPr>
              <a:t>n'y en a </a:t>
            </a:r>
            <a:r>
              <a:rPr sz="1200" b="1" spc="-5" dirty="0">
                <a:latin typeface="Arial"/>
                <a:cs typeface="Arial"/>
              </a:rPr>
              <a:t>de  contiguë donc  </a:t>
            </a:r>
            <a:r>
              <a:rPr sz="1200" b="1" dirty="0">
                <a:latin typeface="Arial"/>
                <a:cs typeface="Arial"/>
              </a:rPr>
              <a:t>celle-ci reste  inutilisée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08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défauts de pages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27</a:t>
            </a:fld>
            <a:endParaRPr lang="fr-FR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69248078-4C0D-43AE-AE35-71960FB8162C}"/>
              </a:ext>
            </a:extLst>
          </p:cNvPr>
          <p:cNvSpPr txBox="1"/>
          <p:nvPr/>
        </p:nvSpPr>
        <p:spPr>
          <a:xfrm>
            <a:off x="1432463" y="1879592"/>
            <a:ext cx="9552061" cy="441338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 algn="just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page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virtuelle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n'est pas présente 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physique, il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produit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défaut de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3995" indent="-342900" algn="just">
              <a:spcBef>
                <a:spcPts val="149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d'exploitation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doit alors recharger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manquante depuis  le disque en plaçant éventuellement une autre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en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secondaire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3995" indent="-342900" algn="just">
              <a:spcBef>
                <a:spcPts val="14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la mémoire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est pleine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90601" marR="718185" indent="-342900" algn="just">
              <a:spcBef>
                <a:spcPts val="1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faut retirer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une page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remplacement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 err="1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une page « </a:t>
            </a:r>
            <a:r>
              <a:rPr sz="2000" dirty="0" err="1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victime</a:t>
            </a:r>
            <a:r>
              <a:rPr sz="2000" spc="-35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fr-FR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4370" marR="1441450" indent="-342900" algn="just">
              <a:buFont typeface="Arial" panose="020B0604020202020204" pitchFamily="34" charset="0"/>
              <a:buChar char="•"/>
            </a:pPr>
            <a:r>
              <a:rPr sz="20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été modifiée,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réécrire sur le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disque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4370" marR="1441450" indent="-342900" algn="just"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indicateurs de présence dans la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TPV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3995" indent="-342900" algn="just">
              <a:spcBef>
                <a:spcPts val="14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Puis, dans tous les cas :</a:t>
            </a:r>
          </a:p>
          <a:p>
            <a:pPr marL="989965" marR="866775" indent="-342900" algn="just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référencée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mémoire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 (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965" marR="866775" indent="-342900" algn="just">
              <a:spcBef>
                <a:spcPts val="2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indicateurs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dans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TPV</a:t>
            </a:r>
          </a:p>
        </p:txBody>
      </p:sp>
    </p:spTree>
    <p:extLst>
      <p:ext uri="{BB962C8B-B14F-4D97-AF65-F5344CB8AC3E}">
        <p14:creationId xmlns:p14="http://schemas.microsoft.com/office/powerpoint/2010/main" val="2778767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Les algorithmes de remplacement de page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28</a:t>
            </a:fld>
            <a:endParaRPr lang="fr-FR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CD1504B9-316B-4D79-B1A0-FE524CD53518}"/>
              </a:ext>
            </a:extLst>
          </p:cNvPr>
          <p:cNvSpPr txBox="1"/>
          <p:nvPr/>
        </p:nvSpPr>
        <p:spPr>
          <a:xfrm>
            <a:off x="419100" y="1573582"/>
            <a:ext cx="11353800" cy="470321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choisir la page à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manière à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de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défauts de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Algorithmes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existants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89965" marR="3308985" indent="-342900">
              <a:lnSpc>
                <a:spcPct val="15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remplacement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aléatoire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965" marR="3308985" indent="-342900">
              <a:lnSpc>
                <a:spcPct val="15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Belady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(optimal)</a:t>
            </a: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9965" marR="3308985" indent="-342900">
              <a:lnSpc>
                <a:spcPct val="1500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FIF</a:t>
            </a: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  <a:p>
            <a:pPr marL="991870" marR="537273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FINUFO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1870" marR="537273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1870" marR="537273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NRU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4F011C7D-0D91-49BD-A9DD-60607345564B}"/>
              </a:ext>
            </a:extLst>
          </p:cNvPr>
          <p:cNvSpPr/>
          <p:nvPr/>
        </p:nvSpPr>
        <p:spPr>
          <a:xfrm>
            <a:off x="8097716" y="2731450"/>
            <a:ext cx="2448559" cy="340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44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L'algorithme de </a:t>
            </a:r>
            <a:r>
              <a:rPr lang="fr-FR" sz="4200" b="1" dirty="0" err="1">
                <a:solidFill>
                  <a:schemeClr val="bg1"/>
                </a:solidFill>
              </a:rPr>
              <a:t>Belady</a:t>
            </a:r>
            <a:endParaRPr lang="fr-FR" sz="42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29</a:t>
            </a:fld>
            <a:endParaRPr lang="fr-FR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EEFE396E-1AD3-419C-89CF-B11CEE2E6E12}"/>
              </a:ext>
            </a:extLst>
          </p:cNvPr>
          <p:cNvSpPr txBox="1"/>
          <p:nvPr/>
        </p:nvSpPr>
        <p:spPr>
          <a:xfrm>
            <a:off x="1103822" y="1787208"/>
            <a:ext cx="10853322" cy="211788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choisir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qui sera référencée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dans  le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503555" lvl="1" indent="-342900">
              <a:lnSpc>
                <a:spcPts val="454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théorique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 à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mettre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oeuvre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réalité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marR="503555" lvl="1" indent="-342900">
              <a:lnSpc>
                <a:spcPts val="4540"/>
              </a:lnSpc>
              <a:spcBef>
                <a:spcPts val="490"/>
              </a:spcBef>
              <a:buFont typeface="Arial" panose="020B0604020202020204" pitchFamily="34" charset="0"/>
              <a:buChar char="•"/>
            </a:pP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7900" lvl="1" indent="-342900">
              <a:spcBef>
                <a:spcPts val="162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servant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xmlns="" id="{98788CEE-CEE7-4434-8B61-6A5B24DF86D5}"/>
              </a:ext>
            </a:extLst>
          </p:cNvPr>
          <p:cNvGrpSpPr/>
          <p:nvPr/>
        </p:nvGrpSpPr>
        <p:grpSpPr>
          <a:xfrm>
            <a:off x="1682259" y="4262120"/>
            <a:ext cx="8511540" cy="1996439"/>
            <a:chOff x="381000" y="4262120"/>
            <a:chExt cx="8511540" cy="1996439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33FBA07D-9635-4743-B431-240428DAF684}"/>
                </a:ext>
              </a:extLst>
            </p:cNvPr>
            <p:cNvSpPr/>
            <p:nvPr/>
          </p:nvSpPr>
          <p:spPr>
            <a:xfrm>
              <a:off x="381000" y="4262120"/>
              <a:ext cx="8511540" cy="1996439"/>
            </a:xfrm>
            <a:custGeom>
              <a:avLst/>
              <a:gdLst/>
              <a:ahLst/>
              <a:cxnLst/>
              <a:rect l="l" t="t" r="r" b="b"/>
              <a:pathLst>
                <a:path w="8511540" h="1996439">
                  <a:moveTo>
                    <a:pt x="8511540" y="0"/>
                  </a:moveTo>
                  <a:lnTo>
                    <a:pt x="0" y="0"/>
                  </a:lnTo>
                  <a:lnTo>
                    <a:pt x="0" y="1996439"/>
                  </a:lnTo>
                  <a:lnTo>
                    <a:pt x="8511540" y="1996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98D36310-AA96-4D60-BD11-8E934C6E322E}"/>
                </a:ext>
              </a:extLst>
            </p:cNvPr>
            <p:cNvSpPr/>
            <p:nvPr/>
          </p:nvSpPr>
          <p:spPr>
            <a:xfrm>
              <a:off x="8590280" y="5891530"/>
              <a:ext cx="86360" cy="107950"/>
            </a:xfrm>
            <a:custGeom>
              <a:avLst/>
              <a:gdLst/>
              <a:ahLst/>
              <a:cxnLst/>
              <a:rect l="l" t="t" r="r" b="b"/>
              <a:pathLst>
                <a:path w="86359" h="107950">
                  <a:moveTo>
                    <a:pt x="0" y="0"/>
                  </a:moveTo>
                  <a:lnTo>
                    <a:pt x="0" y="107950"/>
                  </a:lnTo>
                  <a:lnTo>
                    <a:pt x="86360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5A4F13C9-EC3E-440D-AE8E-79E63A1C5DF6}"/>
                </a:ext>
              </a:extLst>
            </p:cNvPr>
            <p:cNvSpPr/>
            <p:nvPr/>
          </p:nvSpPr>
          <p:spPr>
            <a:xfrm>
              <a:off x="1850389" y="5946140"/>
              <a:ext cx="6757670" cy="0"/>
            </a:xfrm>
            <a:custGeom>
              <a:avLst/>
              <a:gdLst/>
              <a:ahLst/>
              <a:cxnLst/>
              <a:rect l="l" t="t" r="r" b="b"/>
              <a:pathLst>
                <a:path w="6757670">
                  <a:moveTo>
                    <a:pt x="0" y="0"/>
                  </a:moveTo>
                  <a:lnTo>
                    <a:pt x="67576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0E5188B8-E7C1-42A7-9972-6A705C6C600E}"/>
                </a:ext>
              </a:extLst>
            </p:cNvPr>
            <p:cNvSpPr/>
            <p:nvPr/>
          </p:nvSpPr>
          <p:spPr>
            <a:xfrm>
              <a:off x="1988819" y="4358640"/>
              <a:ext cx="6648450" cy="13169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6FC9DC1E-EA10-4FFB-BD10-0AF808743E0B}"/>
                </a:ext>
              </a:extLst>
            </p:cNvPr>
            <p:cNvSpPr/>
            <p:nvPr/>
          </p:nvSpPr>
          <p:spPr>
            <a:xfrm>
              <a:off x="1757680" y="456946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FD864B74-E20D-4077-8EF1-EAD58423D913}"/>
                </a:ext>
              </a:extLst>
            </p:cNvPr>
            <p:cNvSpPr/>
            <p:nvPr/>
          </p:nvSpPr>
          <p:spPr>
            <a:xfrm>
              <a:off x="1844039" y="4888230"/>
              <a:ext cx="105410" cy="721360"/>
            </a:xfrm>
            <a:custGeom>
              <a:avLst/>
              <a:gdLst/>
              <a:ahLst/>
              <a:cxnLst/>
              <a:rect l="l" t="t" r="r" b="b"/>
              <a:pathLst>
                <a:path w="105410" h="721360">
                  <a:moveTo>
                    <a:pt x="105410" y="0"/>
                  </a:moveTo>
                  <a:lnTo>
                    <a:pt x="85824" y="5040"/>
                  </a:lnTo>
                  <a:lnTo>
                    <a:pt x="68738" y="18415"/>
                  </a:lnTo>
                  <a:lnTo>
                    <a:pt x="56653" y="37504"/>
                  </a:lnTo>
                  <a:lnTo>
                    <a:pt x="52070" y="59690"/>
                  </a:lnTo>
                  <a:lnTo>
                    <a:pt x="52070" y="293370"/>
                  </a:lnTo>
                  <a:lnTo>
                    <a:pt x="47505" y="315019"/>
                  </a:lnTo>
                  <a:lnTo>
                    <a:pt x="35560" y="334168"/>
                  </a:lnTo>
                  <a:lnTo>
                    <a:pt x="18851" y="347841"/>
                  </a:lnTo>
                  <a:lnTo>
                    <a:pt x="0" y="353060"/>
                  </a:lnTo>
                  <a:lnTo>
                    <a:pt x="18851" y="358100"/>
                  </a:lnTo>
                  <a:lnTo>
                    <a:pt x="35560" y="371475"/>
                  </a:lnTo>
                  <a:lnTo>
                    <a:pt x="47505" y="390564"/>
                  </a:lnTo>
                  <a:lnTo>
                    <a:pt x="52070" y="412750"/>
                  </a:lnTo>
                  <a:lnTo>
                    <a:pt x="52070" y="660400"/>
                  </a:lnTo>
                  <a:lnTo>
                    <a:pt x="56653" y="682783"/>
                  </a:lnTo>
                  <a:lnTo>
                    <a:pt x="68738" y="702310"/>
                  </a:lnTo>
                  <a:lnTo>
                    <a:pt x="85824" y="716121"/>
                  </a:lnTo>
                  <a:lnTo>
                    <a:pt x="105410" y="7213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C893634A-9637-4540-9AC4-291A1989AD74}"/>
              </a:ext>
            </a:extLst>
          </p:cNvPr>
          <p:cNvSpPr txBox="1"/>
          <p:nvPr/>
        </p:nvSpPr>
        <p:spPr>
          <a:xfrm>
            <a:off x="1682259" y="4262120"/>
            <a:ext cx="8511540" cy="19964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14984">
              <a:lnSpc>
                <a:spcPts val="1420"/>
              </a:lnSpc>
              <a:tabLst>
                <a:tab pos="1132205" algn="l"/>
                <a:tab pos="1443990" algn="l"/>
              </a:tabLst>
            </a:pPr>
            <a:r>
              <a:rPr sz="1200" b="1" i="1" dirty="0">
                <a:latin typeface="Arial"/>
                <a:cs typeface="Arial"/>
              </a:rPr>
              <a:t>Pages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R="7023100" algn="ctr">
              <a:lnSpc>
                <a:spcPts val="1420"/>
              </a:lnSpc>
            </a:pPr>
            <a:r>
              <a:rPr sz="1200" b="1" i="1" spc="-5" dirty="0">
                <a:latin typeface="Arial"/>
                <a:cs typeface="Arial"/>
              </a:rPr>
              <a:t>demandées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Arial"/>
              <a:cs typeface="Arial"/>
            </a:endParaRPr>
          </a:p>
          <a:p>
            <a:pPr marL="95885" marR="7057390" indent="-635" algn="ctr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3 </a:t>
            </a:r>
            <a:r>
              <a:rPr sz="1200" b="1" i="1" spc="-5" dirty="0">
                <a:latin typeface="Arial"/>
                <a:cs typeface="Arial"/>
              </a:rPr>
              <a:t>cadres de  mémoire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physique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R="318770" algn="r">
              <a:lnSpc>
                <a:spcPct val="100000"/>
              </a:lnSpc>
            </a:pPr>
            <a:r>
              <a:rPr sz="1200" b="1" i="1" dirty="0">
                <a:latin typeface="Arial"/>
                <a:cs typeface="Arial"/>
              </a:rPr>
              <a:t>tem</a:t>
            </a:r>
            <a:r>
              <a:rPr sz="1200" b="1" i="1" spc="-5" dirty="0">
                <a:latin typeface="Arial"/>
                <a:cs typeface="Arial"/>
              </a:rPr>
              <a:t>p</a:t>
            </a:r>
            <a:r>
              <a:rPr sz="1200" b="1" i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C9BDF09A-D609-40F4-B049-A193403C22C2}"/>
              </a:ext>
            </a:extLst>
          </p:cNvPr>
          <p:cNvSpPr/>
          <p:nvPr/>
        </p:nvSpPr>
        <p:spPr>
          <a:xfrm>
            <a:off x="3302779" y="4867909"/>
            <a:ext cx="5942330" cy="764540"/>
          </a:xfrm>
          <a:custGeom>
            <a:avLst/>
            <a:gdLst/>
            <a:ahLst/>
            <a:cxnLst/>
            <a:rect l="l" t="t" r="r" b="b"/>
            <a:pathLst>
              <a:path w="5942330" h="764539">
                <a:moveTo>
                  <a:pt x="158750" y="260350"/>
                </a:moveTo>
                <a:lnTo>
                  <a:pt x="108590" y="253705"/>
                </a:lnTo>
                <a:lnTo>
                  <a:pt x="65013" y="235234"/>
                </a:lnTo>
                <a:lnTo>
                  <a:pt x="30642" y="207131"/>
                </a:lnTo>
                <a:lnTo>
                  <a:pt x="8097" y="171592"/>
                </a:lnTo>
                <a:lnTo>
                  <a:pt x="0" y="130809"/>
                </a:lnTo>
                <a:lnTo>
                  <a:pt x="8097" y="89407"/>
                </a:lnTo>
                <a:lnTo>
                  <a:pt x="30642" y="53492"/>
                </a:lnTo>
                <a:lnTo>
                  <a:pt x="65013" y="25196"/>
                </a:lnTo>
                <a:lnTo>
                  <a:pt x="108590" y="6654"/>
                </a:lnTo>
                <a:lnTo>
                  <a:pt x="158750" y="0"/>
                </a:lnTo>
                <a:lnTo>
                  <a:pt x="208909" y="6654"/>
                </a:lnTo>
                <a:lnTo>
                  <a:pt x="252486" y="25196"/>
                </a:lnTo>
                <a:lnTo>
                  <a:pt x="286857" y="53492"/>
                </a:lnTo>
                <a:lnTo>
                  <a:pt x="309402" y="89408"/>
                </a:lnTo>
                <a:lnTo>
                  <a:pt x="317500" y="130809"/>
                </a:lnTo>
                <a:lnTo>
                  <a:pt x="309402" y="171592"/>
                </a:lnTo>
                <a:lnTo>
                  <a:pt x="286857" y="207131"/>
                </a:lnTo>
                <a:lnTo>
                  <a:pt x="252486" y="235234"/>
                </a:lnTo>
                <a:lnTo>
                  <a:pt x="208909" y="253705"/>
                </a:lnTo>
                <a:lnTo>
                  <a:pt x="158750" y="260350"/>
                </a:lnTo>
                <a:close/>
              </a:path>
              <a:path w="5942330" h="764539">
                <a:moveTo>
                  <a:pt x="501650" y="511809"/>
                </a:moveTo>
                <a:lnTo>
                  <a:pt x="451490" y="505165"/>
                </a:lnTo>
                <a:lnTo>
                  <a:pt x="407913" y="486694"/>
                </a:lnTo>
                <a:lnTo>
                  <a:pt x="373542" y="458591"/>
                </a:lnTo>
                <a:lnTo>
                  <a:pt x="350997" y="423052"/>
                </a:lnTo>
                <a:lnTo>
                  <a:pt x="342900" y="382269"/>
                </a:lnTo>
                <a:lnTo>
                  <a:pt x="350997" y="341487"/>
                </a:lnTo>
                <a:lnTo>
                  <a:pt x="373542" y="305948"/>
                </a:lnTo>
                <a:lnTo>
                  <a:pt x="407913" y="277845"/>
                </a:lnTo>
                <a:lnTo>
                  <a:pt x="451490" y="259374"/>
                </a:lnTo>
                <a:lnTo>
                  <a:pt x="501650" y="252729"/>
                </a:lnTo>
                <a:lnTo>
                  <a:pt x="551809" y="259374"/>
                </a:lnTo>
                <a:lnTo>
                  <a:pt x="595386" y="277845"/>
                </a:lnTo>
                <a:lnTo>
                  <a:pt x="629757" y="305948"/>
                </a:lnTo>
                <a:lnTo>
                  <a:pt x="652302" y="341487"/>
                </a:lnTo>
                <a:lnTo>
                  <a:pt x="660400" y="382269"/>
                </a:lnTo>
                <a:lnTo>
                  <a:pt x="652302" y="423052"/>
                </a:lnTo>
                <a:lnTo>
                  <a:pt x="629757" y="458591"/>
                </a:lnTo>
                <a:lnTo>
                  <a:pt x="595386" y="486694"/>
                </a:lnTo>
                <a:lnTo>
                  <a:pt x="551809" y="505165"/>
                </a:lnTo>
                <a:lnTo>
                  <a:pt x="501650" y="511809"/>
                </a:lnTo>
                <a:close/>
              </a:path>
              <a:path w="5942330" h="764539">
                <a:moveTo>
                  <a:pt x="1156970" y="260350"/>
                </a:moveTo>
                <a:lnTo>
                  <a:pt x="1106810" y="253705"/>
                </a:lnTo>
                <a:lnTo>
                  <a:pt x="1063233" y="235234"/>
                </a:lnTo>
                <a:lnTo>
                  <a:pt x="1028862" y="207131"/>
                </a:lnTo>
                <a:lnTo>
                  <a:pt x="1006317" y="171592"/>
                </a:lnTo>
                <a:lnTo>
                  <a:pt x="998219" y="130809"/>
                </a:lnTo>
                <a:lnTo>
                  <a:pt x="1006317" y="89407"/>
                </a:lnTo>
                <a:lnTo>
                  <a:pt x="1028862" y="53492"/>
                </a:lnTo>
                <a:lnTo>
                  <a:pt x="1063233" y="25196"/>
                </a:lnTo>
                <a:lnTo>
                  <a:pt x="1106810" y="6654"/>
                </a:lnTo>
                <a:lnTo>
                  <a:pt x="1156970" y="0"/>
                </a:lnTo>
                <a:lnTo>
                  <a:pt x="1207129" y="6654"/>
                </a:lnTo>
                <a:lnTo>
                  <a:pt x="1250706" y="25196"/>
                </a:lnTo>
                <a:lnTo>
                  <a:pt x="1285077" y="53492"/>
                </a:lnTo>
                <a:lnTo>
                  <a:pt x="1307622" y="89408"/>
                </a:lnTo>
                <a:lnTo>
                  <a:pt x="1315720" y="130809"/>
                </a:lnTo>
                <a:lnTo>
                  <a:pt x="1307622" y="171592"/>
                </a:lnTo>
                <a:lnTo>
                  <a:pt x="1285077" y="207131"/>
                </a:lnTo>
                <a:lnTo>
                  <a:pt x="1250706" y="235234"/>
                </a:lnTo>
                <a:lnTo>
                  <a:pt x="1207129" y="253705"/>
                </a:lnTo>
                <a:lnTo>
                  <a:pt x="1156970" y="260350"/>
                </a:lnTo>
                <a:close/>
              </a:path>
              <a:path w="5942330" h="764539">
                <a:moveTo>
                  <a:pt x="2481580" y="511809"/>
                </a:moveTo>
                <a:lnTo>
                  <a:pt x="2431420" y="505165"/>
                </a:lnTo>
                <a:lnTo>
                  <a:pt x="2387843" y="486694"/>
                </a:lnTo>
                <a:lnTo>
                  <a:pt x="2353472" y="458591"/>
                </a:lnTo>
                <a:lnTo>
                  <a:pt x="2330927" y="423052"/>
                </a:lnTo>
                <a:lnTo>
                  <a:pt x="2322830" y="382269"/>
                </a:lnTo>
                <a:lnTo>
                  <a:pt x="2330927" y="341487"/>
                </a:lnTo>
                <a:lnTo>
                  <a:pt x="2353472" y="305948"/>
                </a:lnTo>
                <a:lnTo>
                  <a:pt x="2387843" y="277845"/>
                </a:lnTo>
                <a:lnTo>
                  <a:pt x="2431420" y="259374"/>
                </a:lnTo>
                <a:lnTo>
                  <a:pt x="2481580" y="252729"/>
                </a:lnTo>
                <a:lnTo>
                  <a:pt x="2531739" y="259374"/>
                </a:lnTo>
                <a:lnTo>
                  <a:pt x="2575316" y="277845"/>
                </a:lnTo>
                <a:lnTo>
                  <a:pt x="2609687" y="305948"/>
                </a:lnTo>
                <a:lnTo>
                  <a:pt x="2632232" y="341487"/>
                </a:lnTo>
                <a:lnTo>
                  <a:pt x="2640330" y="382269"/>
                </a:lnTo>
                <a:lnTo>
                  <a:pt x="2632232" y="423052"/>
                </a:lnTo>
                <a:lnTo>
                  <a:pt x="2609687" y="458591"/>
                </a:lnTo>
                <a:lnTo>
                  <a:pt x="2575316" y="486694"/>
                </a:lnTo>
                <a:lnTo>
                  <a:pt x="2531739" y="505165"/>
                </a:lnTo>
                <a:lnTo>
                  <a:pt x="2481580" y="511809"/>
                </a:lnTo>
                <a:close/>
              </a:path>
              <a:path w="5942330" h="764539">
                <a:moveTo>
                  <a:pt x="3470909" y="511809"/>
                </a:moveTo>
                <a:lnTo>
                  <a:pt x="3420262" y="505165"/>
                </a:lnTo>
                <a:lnTo>
                  <a:pt x="3376625" y="486694"/>
                </a:lnTo>
                <a:lnTo>
                  <a:pt x="3342436" y="458591"/>
                </a:lnTo>
                <a:lnTo>
                  <a:pt x="3320135" y="423052"/>
                </a:lnTo>
                <a:lnTo>
                  <a:pt x="3312159" y="382269"/>
                </a:lnTo>
                <a:lnTo>
                  <a:pt x="3320135" y="341487"/>
                </a:lnTo>
                <a:lnTo>
                  <a:pt x="3342436" y="305948"/>
                </a:lnTo>
                <a:lnTo>
                  <a:pt x="3376625" y="277845"/>
                </a:lnTo>
                <a:lnTo>
                  <a:pt x="3420262" y="259374"/>
                </a:lnTo>
                <a:lnTo>
                  <a:pt x="3470909" y="252729"/>
                </a:lnTo>
                <a:lnTo>
                  <a:pt x="3521069" y="259374"/>
                </a:lnTo>
                <a:lnTo>
                  <a:pt x="3564646" y="277845"/>
                </a:lnTo>
                <a:lnTo>
                  <a:pt x="3599017" y="305948"/>
                </a:lnTo>
                <a:lnTo>
                  <a:pt x="3621562" y="341487"/>
                </a:lnTo>
                <a:lnTo>
                  <a:pt x="3629659" y="382269"/>
                </a:lnTo>
                <a:lnTo>
                  <a:pt x="3621562" y="423052"/>
                </a:lnTo>
                <a:lnTo>
                  <a:pt x="3599017" y="458591"/>
                </a:lnTo>
                <a:lnTo>
                  <a:pt x="3564646" y="486694"/>
                </a:lnTo>
                <a:lnTo>
                  <a:pt x="3521069" y="505165"/>
                </a:lnTo>
                <a:lnTo>
                  <a:pt x="3470909" y="511809"/>
                </a:lnTo>
                <a:close/>
              </a:path>
              <a:path w="5942330" h="764539">
                <a:moveTo>
                  <a:pt x="5783580" y="260350"/>
                </a:moveTo>
                <a:lnTo>
                  <a:pt x="5733420" y="253705"/>
                </a:lnTo>
                <a:lnTo>
                  <a:pt x="5689843" y="235234"/>
                </a:lnTo>
                <a:lnTo>
                  <a:pt x="5655472" y="207131"/>
                </a:lnTo>
                <a:lnTo>
                  <a:pt x="5632927" y="171592"/>
                </a:lnTo>
                <a:lnTo>
                  <a:pt x="5624830" y="130809"/>
                </a:lnTo>
                <a:lnTo>
                  <a:pt x="5632927" y="89407"/>
                </a:lnTo>
                <a:lnTo>
                  <a:pt x="5655472" y="53492"/>
                </a:lnTo>
                <a:lnTo>
                  <a:pt x="5689843" y="25196"/>
                </a:lnTo>
                <a:lnTo>
                  <a:pt x="5733420" y="6654"/>
                </a:lnTo>
                <a:lnTo>
                  <a:pt x="5783580" y="0"/>
                </a:lnTo>
                <a:lnTo>
                  <a:pt x="5834227" y="6654"/>
                </a:lnTo>
                <a:lnTo>
                  <a:pt x="5877864" y="25196"/>
                </a:lnTo>
                <a:lnTo>
                  <a:pt x="5912053" y="53492"/>
                </a:lnTo>
                <a:lnTo>
                  <a:pt x="5934354" y="89408"/>
                </a:lnTo>
                <a:lnTo>
                  <a:pt x="5942330" y="130809"/>
                </a:lnTo>
                <a:lnTo>
                  <a:pt x="5934354" y="171592"/>
                </a:lnTo>
                <a:lnTo>
                  <a:pt x="5912053" y="207131"/>
                </a:lnTo>
                <a:lnTo>
                  <a:pt x="5877864" y="235234"/>
                </a:lnTo>
                <a:lnTo>
                  <a:pt x="5834227" y="253705"/>
                </a:lnTo>
                <a:lnTo>
                  <a:pt x="5783580" y="260350"/>
                </a:lnTo>
                <a:close/>
              </a:path>
              <a:path w="5942330" h="764539">
                <a:moveTo>
                  <a:pt x="825500" y="764539"/>
                </a:moveTo>
                <a:lnTo>
                  <a:pt x="775340" y="757885"/>
                </a:lnTo>
                <a:lnTo>
                  <a:pt x="731763" y="739343"/>
                </a:lnTo>
                <a:lnTo>
                  <a:pt x="697392" y="711047"/>
                </a:lnTo>
                <a:lnTo>
                  <a:pt x="674847" y="675132"/>
                </a:lnTo>
                <a:lnTo>
                  <a:pt x="666750" y="633729"/>
                </a:lnTo>
                <a:lnTo>
                  <a:pt x="674847" y="592947"/>
                </a:lnTo>
                <a:lnTo>
                  <a:pt x="697392" y="557408"/>
                </a:lnTo>
                <a:lnTo>
                  <a:pt x="731763" y="529305"/>
                </a:lnTo>
                <a:lnTo>
                  <a:pt x="775340" y="510834"/>
                </a:lnTo>
                <a:lnTo>
                  <a:pt x="825500" y="504189"/>
                </a:lnTo>
                <a:lnTo>
                  <a:pt x="875659" y="510834"/>
                </a:lnTo>
                <a:lnTo>
                  <a:pt x="919236" y="529305"/>
                </a:lnTo>
                <a:lnTo>
                  <a:pt x="953607" y="557408"/>
                </a:lnTo>
                <a:lnTo>
                  <a:pt x="976152" y="592947"/>
                </a:lnTo>
                <a:lnTo>
                  <a:pt x="984250" y="633729"/>
                </a:lnTo>
                <a:lnTo>
                  <a:pt x="976152" y="675132"/>
                </a:lnTo>
                <a:lnTo>
                  <a:pt x="953607" y="711047"/>
                </a:lnTo>
                <a:lnTo>
                  <a:pt x="919236" y="739343"/>
                </a:lnTo>
                <a:lnTo>
                  <a:pt x="875659" y="757885"/>
                </a:lnTo>
                <a:lnTo>
                  <a:pt x="825500" y="764539"/>
                </a:lnTo>
                <a:close/>
              </a:path>
              <a:path w="5942330" h="764539">
                <a:moveTo>
                  <a:pt x="1833880" y="764539"/>
                </a:moveTo>
                <a:lnTo>
                  <a:pt x="1783720" y="757885"/>
                </a:lnTo>
                <a:lnTo>
                  <a:pt x="1740143" y="739343"/>
                </a:lnTo>
                <a:lnTo>
                  <a:pt x="1705772" y="711047"/>
                </a:lnTo>
                <a:lnTo>
                  <a:pt x="1683227" y="675132"/>
                </a:lnTo>
                <a:lnTo>
                  <a:pt x="1675130" y="633729"/>
                </a:lnTo>
                <a:lnTo>
                  <a:pt x="1683227" y="592947"/>
                </a:lnTo>
                <a:lnTo>
                  <a:pt x="1705772" y="557408"/>
                </a:lnTo>
                <a:lnTo>
                  <a:pt x="1740143" y="529305"/>
                </a:lnTo>
                <a:lnTo>
                  <a:pt x="1783720" y="510834"/>
                </a:lnTo>
                <a:lnTo>
                  <a:pt x="1833880" y="504189"/>
                </a:lnTo>
                <a:lnTo>
                  <a:pt x="1884039" y="510834"/>
                </a:lnTo>
                <a:lnTo>
                  <a:pt x="1927616" y="529305"/>
                </a:lnTo>
                <a:lnTo>
                  <a:pt x="1961987" y="557408"/>
                </a:lnTo>
                <a:lnTo>
                  <a:pt x="1984532" y="592947"/>
                </a:lnTo>
                <a:lnTo>
                  <a:pt x="1992630" y="633729"/>
                </a:lnTo>
                <a:lnTo>
                  <a:pt x="1984532" y="675132"/>
                </a:lnTo>
                <a:lnTo>
                  <a:pt x="1961987" y="711047"/>
                </a:lnTo>
                <a:lnTo>
                  <a:pt x="1927616" y="739343"/>
                </a:lnTo>
                <a:lnTo>
                  <a:pt x="1884039" y="757885"/>
                </a:lnTo>
                <a:lnTo>
                  <a:pt x="1833880" y="764539"/>
                </a:lnTo>
                <a:close/>
              </a:path>
              <a:path w="5942330" h="764539">
                <a:moveTo>
                  <a:pt x="4461509" y="764539"/>
                </a:moveTo>
                <a:lnTo>
                  <a:pt x="4411350" y="757885"/>
                </a:lnTo>
                <a:lnTo>
                  <a:pt x="4367773" y="739343"/>
                </a:lnTo>
                <a:lnTo>
                  <a:pt x="4333402" y="711047"/>
                </a:lnTo>
                <a:lnTo>
                  <a:pt x="4310857" y="675132"/>
                </a:lnTo>
                <a:lnTo>
                  <a:pt x="4302759" y="633729"/>
                </a:lnTo>
                <a:lnTo>
                  <a:pt x="4310857" y="592947"/>
                </a:lnTo>
                <a:lnTo>
                  <a:pt x="4333402" y="557408"/>
                </a:lnTo>
                <a:lnTo>
                  <a:pt x="4367773" y="529305"/>
                </a:lnTo>
                <a:lnTo>
                  <a:pt x="4411350" y="510834"/>
                </a:lnTo>
                <a:lnTo>
                  <a:pt x="4461509" y="504189"/>
                </a:lnTo>
                <a:lnTo>
                  <a:pt x="4511669" y="510834"/>
                </a:lnTo>
                <a:lnTo>
                  <a:pt x="4555246" y="529305"/>
                </a:lnTo>
                <a:lnTo>
                  <a:pt x="4589617" y="557408"/>
                </a:lnTo>
                <a:lnTo>
                  <a:pt x="4612162" y="592947"/>
                </a:lnTo>
                <a:lnTo>
                  <a:pt x="4620259" y="633729"/>
                </a:lnTo>
                <a:lnTo>
                  <a:pt x="4612162" y="675132"/>
                </a:lnTo>
                <a:lnTo>
                  <a:pt x="4589617" y="711047"/>
                </a:lnTo>
                <a:lnTo>
                  <a:pt x="4555246" y="739343"/>
                </a:lnTo>
                <a:lnTo>
                  <a:pt x="4511669" y="757885"/>
                </a:lnTo>
                <a:lnTo>
                  <a:pt x="4461509" y="764539"/>
                </a:lnTo>
                <a:close/>
              </a:path>
            </a:pathLst>
          </a:custGeom>
          <a:ln w="3594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415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Types de mémoire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</a:t>
            </a:fld>
            <a:endParaRPr lang="fr-FR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xmlns="" id="{424AE84C-C010-4CE1-B026-2837A575DFDA}"/>
              </a:ext>
            </a:extLst>
          </p:cNvPr>
          <p:cNvSpPr txBox="1"/>
          <p:nvPr/>
        </p:nvSpPr>
        <p:spPr>
          <a:xfrm>
            <a:off x="1497957" y="1717407"/>
            <a:ext cx="8826661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755" marR="1651000" indent="-285750"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morte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(appelée également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non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1651000" lvl="1" indent="-285750">
              <a:spcBef>
                <a:spcPts val="1930"/>
              </a:spcBef>
              <a:buFont typeface="Arial" panose="020B0604020202020204" pitchFamily="34" charset="0"/>
              <a:buChar char="•"/>
            </a:pPr>
            <a:r>
              <a:rPr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 (Read-Only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lvl="1" indent="-285750"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ne s'effaçant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courant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électrique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5080" lvl="1" indent="-2857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conservant les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nécessaires au démarrage de </a:t>
            </a:r>
            <a:r>
              <a:rPr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l'ordinateur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5080" lvl="1" indent="-28575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fr-F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d'accès de l'ordre 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150ns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6755" marR="2293620" indent="-285750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(appelée également </a:t>
            </a:r>
            <a:r>
              <a:rPr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2293620" lvl="1" indent="-285750">
              <a:spcBef>
                <a:spcPts val="910"/>
              </a:spcBef>
              <a:buFont typeface="Arial" panose="020B0604020202020204" pitchFamily="34" charset="0"/>
              <a:buChar char="•"/>
            </a:pPr>
            <a:r>
              <a:rPr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1436370" lvl="1" indent="-285750">
              <a:buFont typeface="Arial" panose="020B0604020202020204" pitchFamily="34" charset="0"/>
              <a:buChar char="•"/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perdurant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l'absence de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courant </a:t>
            </a:r>
            <a:r>
              <a:rPr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électrique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1436370" lvl="1" indent="-28575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de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RAM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2800350" lvl="1" indent="-285750"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d'accès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DRAM de l</a:t>
            </a:r>
            <a:r>
              <a:rPr lang="fr-F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ordre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fr-F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50ns  </a:t>
            </a:r>
            <a:endParaRPr lang="fr-FR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2800350" lvl="1" indent="-285750"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d'accès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SRAM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l'ordre de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2155" indent="-285750">
              <a:spcBef>
                <a:spcPts val="74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2126615" lvl="1" indent="-285750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 entre la mémoire RAM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ROM  </a:t>
            </a:r>
            <a:endParaRPr lang="fr-FR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marR="2126615" lvl="1" indent="-285750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volatilité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63955" lvl="1" indent="-285750"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accès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lecture/écriture de la mémoire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23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L'algorithme FIFO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30</a:t>
            </a:fld>
            <a:endParaRPr lang="fr-FR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C1893619-B64E-4BF7-9DC4-BF7A3E5535F1}"/>
              </a:ext>
            </a:extLst>
          </p:cNvPr>
          <p:cNvSpPr txBox="1"/>
          <p:nvPr/>
        </p:nvSpPr>
        <p:spPr>
          <a:xfrm>
            <a:off x="2122877" y="1555313"/>
            <a:ext cx="8117205" cy="1940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choisir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la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ancienne en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</a:p>
          <a:p>
            <a:pPr marL="812800" marR="5080" lvl="1" indent="-342900">
              <a:lnSpc>
                <a:spcPct val="2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tient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 compte 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chaque page 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2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rarement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génère beaucoup 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défauts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EFA4BDEC-B303-42F6-89B8-1C6FAA422089}"/>
              </a:ext>
            </a:extLst>
          </p:cNvPr>
          <p:cNvSpPr txBox="1"/>
          <p:nvPr/>
        </p:nvSpPr>
        <p:spPr>
          <a:xfrm>
            <a:off x="2023501" y="4838582"/>
            <a:ext cx="135001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5"/>
              </a:lnSpc>
            </a:pPr>
            <a:r>
              <a:rPr sz="1200" b="1" i="1" dirty="0">
                <a:latin typeface="Arial"/>
                <a:cs typeface="Arial"/>
              </a:rPr>
              <a:t>3 </a:t>
            </a:r>
            <a:r>
              <a:rPr sz="1200" b="1" i="1" spc="-5" dirty="0">
                <a:latin typeface="Arial"/>
                <a:cs typeface="Arial"/>
              </a:rPr>
              <a:t>cadres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0"/>
              </a:lnSpc>
            </a:pPr>
            <a:r>
              <a:rPr sz="1200" b="1" i="1" spc="-5" dirty="0">
                <a:latin typeface="Arial"/>
                <a:cs typeface="Arial"/>
              </a:rPr>
              <a:t>mémoire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physique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xmlns="" id="{83311474-F993-4808-B0FC-4D1CE978558B}"/>
              </a:ext>
            </a:extLst>
          </p:cNvPr>
          <p:cNvGrpSpPr/>
          <p:nvPr/>
        </p:nvGrpSpPr>
        <p:grpSpPr>
          <a:xfrm>
            <a:off x="1925710" y="4021505"/>
            <a:ext cx="8511540" cy="1996439"/>
            <a:chOff x="284479" y="3972559"/>
            <a:chExt cx="8511540" cy="1996439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8F25D756-C3FD-4593-8F32-1514E2886037}"/>
                </a:ext>
              </a:extLst>
            </p:cNvPr>
            <p:cNvSpPr/>
            <p:nvPr/>
          </p:nvSpPr>
          <p:spPr>
            <a:xfrm>
              <a:off x="284479" y="3972559"/>
              <a:ext cx="8511540" cy="1996439"/>
            </a:xfrm>
            <a:custGeom>
              <a:avLst/>
              <a:gdLst/>
              <a:ahLst/>
              <a:cxnLst/>
              <a:rect l="l" t="t" r="r" b="b"/>
              <a:pathLst>
                <a:path w="8511540" h="1996439">
                  <a:moveTo>
                    <a:pt x="8511540" y="0"/>
                  </a:moveTo>
                  <a:lnTo>
                    <a:pt x="0" y="0"/>
                  </a:lnTo>
                  <a:lnTo>
                    <a:pt x="0" y="1996439"/>
                  </a:lnTo>
                  <a:lnTo>
                    <a:pt x="8511540" y="1996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3C7CDD2C-FC07-4D65-B265-025979AFCD1A}"/>
                </a:ext>
              </a:extLst>
            </p:cNvPr>
            <p:cNvSpPr/>
            <p:nvPr/>
          </p:nvSpPr>
          <p:spPr>
            <a:xfrm>
              <a:off x="1894840" y="4080509"/>
              <a:ext cx="6653529" cy="13169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FEE04D89-5947-480B-833C-2EADCA94E7CD}"/>
                </a:ext>
              </a:extLst>
            </p:cNvPr>
            <p:cNvSpPr/>
            <p:nvPr/>
          </p:nvSpPr>
          <p:spPr>
            <a:xfrm>
              <a:off x="8495029" y="5603239"/>
              <a:ext cx="85090" cy="107950"/>
            </a:xfrm>
            <a:custGeom>
              <a:avLst/>
              <a:gdLst/>
              <a:ahLst/>
              <a:cxnLst/>
              <a:rect l="l" t="t" r="r" b="b"/>
              <a:pathLst>
                <a:path w="85090" h="107950">
                  <a:moveTo>
                    <a:pt x="0" y="0"/>
                  </a:moveTo>
                  <a:lnTo>
                    <a:pt x="0" y="107950"/>
                  </a:lnTo>
                  <a:lnTo>
                    <a:pt x="85090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F62B4667-3F93-4A2D-8467-5A482DCA3A50}"/>
                </a:ext>
              </a:extLst>
            </p:cNvPr>
            <p:cNvSpPr/>
            <p:nvPr/>
          </p:nvSpPr>
          <p:spPr>
            <a:xfrm>
              <a:off x="1755140" y="5656579"/>
              <a:ext cx="6756400" cy="0"/>
            </a:xfrm>
            <a:custGeom>
              <a:avLst/>
              <a:gdLst/>
              <a:ahLst/>
              <a:cxnLst/>
              <a:rect l="l" t="t" r="r" b="b"/>
              <a:pathLst>
                <a:path w="6756400">
                  <a:moveTo>
                    <a:pt x="0" y="0"/>
                  </a:moveTo>
                  <a:lnTo>
                    <a:pt x="6756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6B2CB323-0D17-4212-8F75-CA6321B1330A}"/>
                </a:ext>
              </a:extLst>
            </p:cNvPr>
            <p:cNvSpPr/>
            <p:nvPr/>
          </p:nvSpPr>
          <p:spPr>
            <a:xfrm>
              <a:off x="1662429" y="427989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43A41DFF-4395-4387-9A19-729C35DD8AE1}"/>
                </a:ext>
              </a:extLst>
            </p:cNvPr>
            <p:cNvSpPr/>
            <p:nvPr/>
          </p:nvSpPr>
          <p:spPr>
            <a:xfrm>
              <a:off x="1747519" y="4598669"/>
              <a:ext cx="106680" cy="721360"/>
            </a:xfrm>
            <a:custGeom>
              <a:avLst/>
              <a:gdLst/>
              <a:ahLst/>
              <a:cxnLst/>
              <a:rect l="l" t="t" r="r" b="b"/>
              <a:pathLst>
                <a:path w="106680" h="721360">
                  <a:moveTo>
                    <a:pt x="106680" y="0"/>
                  </a:moveTo>
                  <a:lnTo>
                    <a:pt x="87094" y="5218"/>
                  </a:lnTo>
                  <a:lnTo>
                    <a:pt x="70008" y="18891"/>
                  </a:lnTo>
                  <a:lnTo>
                    <a:pt x="57923" y="38040"/>
                  </a:lnTo>
                  <a:lnTo>
                    <a:pt x="53340" y="59689"/>
                  </a:lnTo>
                  <a:lnTo>
                    <a:pt x="53340" y="293369"/>
                  </a:lnTo>
                  <a:lnTo>
                    <a:pt x="48756" y="315555"/>
                  </a:lnTo>
                  <a:lnTo>
                    <a:pt x="36671" y="334644"/>
                  </a:lnTo>
                  <a:lnTo>
                    <a:pt x="19585" y="348019"/>
                  </a:lnTo>
                  <a:lnTo>
                    <a:pt x="0" y="353059"/>
                  </a:lnTo>
                  <a:lnTo>
                    <a:pt x="19585" y="358298"/>
                  </a:lnTo>
                  <a:lnTo>
                    <a:pt x="36671" y="372109"/>
                  </a:lnTo>
                  <a:lnTo>
                    <a:pt x="48756" y="391636"/>
                  </a:lnTo>
                  <a:lnTo>
                    <a:pt x="53340" y="414019"/>
                  </a:lnTo>
                  <a:lnTo>
                    <a:pt x="53340" y="661669"/>
                  </a:lnTo>
                  <a:lnTo>
                    <a:pt x="57923" y="683855"/>
                  </a:lnTo>
                  <a:lnTo>
                    <a:pt x="70008" y="702944"/>
                  </a:lnTo>
                  <a:lnTo>
                    <a:pt x="87094" y="716319"/>
                  </a:lnTo>
                  <a:lnTo>
                    <a:pt x="106680" y="7213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B9F66B09-9997-4392-8684-D84DBEAE470D}"/>
                </a:ext>
              </a:extLst>
            </p:cNvPr>
            <p:cNvSpPr/>
            <p:nvPr/>
          </p:nvSpPr>
          <p:spPr>
            <a:xfrm>
              <a:off x="1904999" y="4579619"/>
              <a:ext cx="6601459" cy="763270"/>
            </a:xfrm>
            <a:custGeom>
              <a:avLst/>
              <a:gdLst/>
              <a:ahLst/>
              <a:cxnLst/>
              <a:rect l="l" t="t" r="r" b="b"/>
              <a:pathLst>
                <a:path w="6601459" h="763270">
                  <a:moveTo>
                    <a:pt x="158750" y="259079"/>
                  </a:moveTo>
                  <a:lnTo>
                    <a:pt x="108590" y="252435"/>
                  </a:lnTo>
                  <a:lnTo>
                    <a:pt x="65013" y="233964"/>
                  </a:lnTo>
                  <a:lnTo>
                    <a:pt x="30642" y="205861"/>
                  </a:lnTo>
                  <a:lnTo>
                    <a:pt x="8097" y="170322"/>
                  </a:lnTo>
                  <a:lnTo>
                    <a:pt x="0" y="129539"/>
                  </a:lnTo>
                  <a:lnTo>
                    <a:pt x="8097" y="88757"/>
                  </a:lnTo>
                  <a:lnTo>
                    <a:pt x="30642" y="53218"/>
                  </a:lnTo>
                  <a:lnTo>
                    <a:pt x="65013" y="25115"/>
                  </a:lnTo>
                  <a:lnTo>
                    <a:pt x="108590" y="6644"/>
                  </a:lnTo>
                  <a:lnTo>
                    <a:pt x="158750" y="0"/>
                  </a:lnTo>
                  <a:lnTo>
                    <a:pt x="209397" y="6644"/>
                  </a:lnTo>
                  <a:lnTo>
                    <a:pt x="253034" y="25115"/>
                  </a:lnTo>
                  <a:lnTo>
                    <a:pt x="287223" y="53218"/>
                  </a:lnTo>
                  <a:lnTo>
                    <a:pt x="309524" y="88757"/>
                  </a:lnTo>
                  <a:lnTo>
                    <a:pt x="317500" y="129539"/>
                  </a:lnTo>
                  <a:lnTo>
                    <a:pt x="309524" y="170322"/>
                  </a:lnTo>
                  <a:lnTo>
                    <a:pt x="287223" y="205861"/>
                  </a:lnTo>
                  <a:lnTo>
                    <a:pt x="253034" y="233964"/>
                  </a:lnTo>
                  <a:lnTo>
                    <a:pt x="209397" y="252435"/>
                  </a:lnTo>
                  <a:lnTo>
                    <a:pt x="158750" y="259079"/>
                  </a:lnTo>
                  <a:close/>
                </a:path>
                <a:path w="6601459" h="763270">
                  <a:moveTo>
                    <a:pt x="502919" y="511809"/>
                  </a:moveTo>
                  <a:lnTo>
                    <a:pt x="452760" y="505155"/>
                  </a:lnTo>
                  <a:lnTo>
                    <a:pt x="409183" y="486613"/>
                  </a:lnTo>
                  <a:lnTo>
                    <a:pt x="374812" y="458317"/>
                  </a:lnTo>
                  <a:lnTo>
                    <a:pt x="352267" y="422401"/>
                  </a:lnTo>
                  <a:lnTo>
                    <a:pt x="344169" y="380999"/>
                  </a:lnTo>
                  <a:lnTo>
                    <a:pt x="352267" y="340217"/>
                  </a:lnTo>
                  <a:lnTo>
                    <a:pt x="374812" y="304678"/>
                  </a:lnTo>
                  <a:lnTo>
                    <a:pt x="409183" y="276575"/>
                  </a:lnTo>
                  <a:lnTo>
                    <a:pt x="452760" y="258104"/>
                  </a:lnTo>
                  <a:lnTo>
                    <a:pt x="502919" y="251459"/>
                  </a:lnTo>
                  <a:lnTo>
                    <a:pt x="553079" y="258104"/>
                  </a:lnTo>
                  <a:lnTo>
                    <a:pt x="596656" y="276575"/>
                  </a:lnTo>
                  <a:lnTo>
                    <a:pt x="631027" y="304678"/>
                  </a:lnTo>
                  <a:lnTo>
                    <a:pt x="653572" y="340217"/>
                  </a:lnTo>
                  <a:lnTo>
                    <a:pt x="661669" y="380999"/>
                  </a:lnTo>
                  <a:lnTo>
                    <a:pt x="653572" y="422401"/>
                  </a:lnTo>
                  <a:lnTo>
                    <a:pt x="631027" y="458317"/>
                  </a:lnTo>
                  <a:lnTo>
                    <a:pt x="596656" y="486613"/>
                  </a:lnTo>
                  <a:lnTo>
                    <a:pt x="553079" y="505155"/>
                  </a:lnTo>
                  <a:lnTo>
                    <a:pt x="502919" y="511809"/>
                  </a:lnTo>
                  <a:close/>
                </a:path>
                <a:path w="6601459" h="763270">
                  <a:moveTo>
                    <a:pt x="1156970" y="259079"/>
                  </a:moveTo>
                  <a:lnTo>
                    <a:pt x="1106810" y="252435"/>
                  </a:lnTo>
                  <a:lnTo>
                    <a:pt x="1063233" y="233964"/>
                  </a:lnTo>
                  <a:lnTo>
                    <a:pt x="1028862" y="205861"/>
                  </a:lnTo>
                  <a:lnTo>
                    <a:pt x="1006317" y="170322"/>
                  </a:lnTo>
                  <a:lnTo>
                    <a:pt x="998219" y="129539"/>
                  </a:lnTo>
                  <a:lnTo>
                    <a:pt x="1006317" y="88757"/>
                  </a:lnTo>
                  <a:lnTo>
                    <a:pt x="1028862" y="53218"/>
                  </a:lnTo>
                  <a:lnTo>
                    <a:pt x="1063233" y="25115"/>
                  </a:lnTo>
                  <a:lnTo>
                    <a:pt x="1106810" y="6644"/>
                  </a:lnTo>
                  <a:lnTo>
                    <a:pt x="1156970" y="0"/>
                  </a:lnTo>
                  <a:lnTo>
                    <a:pt x="1207617" y="6644"/>
                  </a:lnTo>
                  <a:lnTo>
                    <a:pt x="1251254" y="25115"/>
                  </a:lnTo>
                  <a:lnTo>
                    <a:pt x="1285443" y="53218"/>
                  </a:lnTo>
                  <a:lnTo>
                    <a:pt x="1307744" y="88757"/>
                  </a:lnTo>
                  <a:lnTo>
                    <a:pt x="1315720" y="129539"/>
                  </a:lnTo>
                  <a:lnTo>
                    <a:pt x="1307744" y="170322"/>
                  </a:lnTo>
                  <a:lnTo>
                    <a:pt x="1285443" y="205861"/>
                  </a:lnTo>
                  <a:lnTo>
                    <a:pt x="1251254" y="233964"/>
                  </a:lnTo>
                  <a:lnTo>
                    <a:pt x="1207617" y="252435"/>
                  </a:lnTo>
                  <a:lnTo>
                    <a:pt x="1156970" y="259079"/>
                  </a:lnTo>
                  <a:close/>
                </a:path>
                <a:path w="6601459" h="763270">
                  <a:moveTo>
                    <a:pt x="2482850" y="259079"/>
                  </a:moveTo>
                  <a:lnTo>
                    <a:pt x="2432690" y="252435"/>
                  </a:lnTo>
                  <a:lnTo>
                    <a:pt x="2389113" y="233964"/>
                  </a:lnTo>
                  <a:lnTo>
                    <a:pt x="2354742" y="205861"/>
                  </a:lnTo>
                  <a:lnTo>
                    <a:pt x="2332197" y="170322"/>
                  </a:lnTo>
                  <a:lnTo>
                    <a:pt x="2324100" y="129539"/>
                  </a:lnTo>
                  <a:lnTo>
                    <a:pt x="2332197" y="88757"/>
                  </a:lnTo>
                  <a:lnTo>
                    <a:pt x="2354742" y="53218"/>
                  </a:lnTo>
                  <a:lnTo>
                    <a:pt x="2389113" y="25115"/>
                  </a:lnTo>
                  <a:lnTo>
                    <a:pt x="2432690" y="6644"/>
                  </a:lnTo>
                  <a:lnTo>
                    <a:pt x="2482850" y="0"/>
                  </a:lnTo>
                  <a:lnTo>
                    <a:pt x="2533009" y="6644"/>
                  </a:lnTo>
                  <a:lnTo>
                    <a:pt x="2576586" y="25115"/>
                  </a:lnTo>
                  <a:lnTo>
                    <a:pt x="2610957" y="53218"/>
                  </a:lnTo>
                  <a:lnTo>
                    <a:pt x="2633502" y="88757"/>
                  </a:lnTo>
                  <a:lnTo>
                    <a:pt x="2641600" y="129539"/>
                  </a:lnTo>
                  <a:lnTo>
                    <a:pt x="2633502" y="170322"/>
                  </a:lnTo>
                  <a:lnTo>
                    <a:pt x="2610957" y="205861"/>
                  </a:lnTo>
                  <a:lnTo>
                    <a:pt x="2576586" y="233964"/>
                  </a:lnTo>
                  <a:lnTo>
                    <a:pt x="2533009" y="252435"/>
                  </a:lnTo>
                  <a:lnTo>
                    <a:pt x="2482850" y="259079"/>
                  </a:lnTo>
                  <a:close/>
                </a:path>
                <a:path w="6601459" h="763270">
                  <a:moveTo>
                    <a:pt x="2823210" y="511809"/>
                  </a:moveTo>
                  <a:lnTo>
                    <a:pt x="2773050" y="505155"/>
                  </a:lnTo>
                  <a:lnTo>
                    <a:pt x="2729473" y="486613"/>
                  </a:lnTo>
                  <a:lnTo>
                    <a:pt x="2695102" y="458317"/>
                  </a:lnTo>
                  <a:lnTo>
                    <a:pt x="2672557" y="422401"/>
                  </a:lnTo>
                  <a:lnTo>
                    <a:pt x="2664460" y="380999"/>
                  </a:lnTo>
                  <a:lnTo>
                    <a:pt x="2672557" y="340217"/>
                  </a:lnTo>
                  <a:lnTo>
                    <a:pt x="2695102" y="304678"/>
                  </a:lnTo>
                  <a:lnTo>
                    <a:pt x="2729473" y="276575"/>
                  </a:lnTo>
                  <a:lnTo>
                    <a:pt x="2773050" y="258104"/>
                  </a:lnTo>
                  <a:lnTo>
                    <a:pt x="2823210" y="251459"/>
                  </a:lnTo>
                  <a:lnTo>
                    <a:pt x="2873369" y="258104"/>
                  </a:lnTo>
                  <a:lnTo>
                    <a:pt x="2916946" y="276575"/>
                  </a:lnTo>
                  <a:lnTo>
                    <a:pt x="2951317" y="304678"/>
                  </a:lnTo>
                  <a:lnTo>
                    <a:pt x="2973862" y="340217"/>
                  </a:lnTo>
                  <a:lnTo>
                    <a:pt x="2981960" y="380999"/>
                  </a:lnTo>
                  <a:lnTo>
                    <a:pt x="2973862" y="422401"/>
                  </a:lnTo>
                  <a:lnTo>
                    <a:pt x="2951317" y="458317"/>
                  </a:lnTo>
                  <a:lnTo>
                    <a:pt x="2916946" y="486613"/>
                  </a:lnTo>
                  <a:lnTo>
                    <a:pt x="2873369" y="505155"/>
                  </a:lnTo>
                  <a:lnTo>
                    <a:pt x="2823210" y="511809"/>
                  </a:lnTo>
                  <a:close/>
                </a:path>
                <a:path w="6601459" h="763270">
                  <a:moveTo>
                    <a:pt x="5784850" y="259079"/>
                  </a:moveTo>
                  <a:lnTo>
                    <a:pt x="5734690" y="252435"/>
                  </a:lnTo>
                  <a:lnTo>
                    <a:pt x="5691113" y="233964"/>
                  </a:lnTo>
                  <a:lnTo>
                    <a:pt x="5656742" y="205861"/>
                  </a:lnTo>
                  <a:lnTo>
                    <a:pt x="5634197" y="170322"/>
                  </a:lnTo>
                  <a:lnTo>
                    <a:pt x="5626100" y="129539"/>
                  </a:lnTo>
                  <a:lnTo>
                    <a:pt x="5634197" y="88757"/>
                  </a:lnTo>
                  <a:lnTo>
                    <a:pt x="5656742" y="53218"/>
                  </a:lnTo>
                  <a:lnTo>
                    <a:pt x="5691113" y="25115"/>
                  </a:lnTo>
                  <a:lnTo>
                    <a:pt x="5734690" y="6644"/>
                  </a:lnTo>
                  <a:lnTo>
                    <a:pt x="5784850" y="0"/>
                  </a:lnTo>
                  <a:lnTo>
                    <a:pt x="5835009" y="6644"/>
                  </a:lnTo>
                  <a:lnTo>
                    <a:pt x="5878586" y="25115"/>
                  </a:lnTo>
                  <a:lnTo>
                    <a:pt x="5912957" y="53218"/>
                  </a:lnTo>
                  <a:lnTo>
                    <a:pt x="5935502" y="88757"/>
                  </a:lnTo>
                  <a:lnTo>
                    <a:pt x="5943600" y="129539"/>
                  </a:lnTo>
                  <a:lnTo>
                    <a:pt x="5935502" y="170322"/>
                  </a:lnTo>
                  <a:lnTo>
                    <a:pt x="5912957" y="205861"/>
                  </a:lnTo>
                  <a:lnTo>
                    <a:pt x="5878586" y="233964"/>
                  </a:lnTo>
                  <a:lnTo>
                    <a:pt x="5835009" y="252435"/>
                  </a:lnTo>
                  <a:lnTo>
                    <a:pt x="5784850" y="259079"/>
                  </a:lnTo>
                  <a:close/>
                </a:path>
                <a:path w="6601459" h="763270">
                  <a:moveTo>
                    <a:pt x="826769" y="763269"/>
                  </a:moveTo>
                  <a:lnTo>
                    <a:pt x="776610" y="756625"/>
                  </a:lnTo>
                  <a:lnTo>
                    <a:pt x="733033" y="738154"/>
                  </a:lnTo>
                  <a:lnTo>
                    <a:pt x="698662" y="710051"/>
                  </a:lnTo>
                  <a:lnTo>
                    <a:pt x="676117" y="674512"/>
                  </a:lnTo>
                  <a:lnTo>
                    <a:pt x="668019" y="633729"/>
                  </a:lnTo>
                  <a:lnTo>
                    <a:pt x="676117" y="592460"/>
                  </a:lnTo>
                  <a:lnTo>
                    <a:pt x="698662" y="556859"/>
                  </a:lnTo>
                  <a:lnTo>
                    <a:pt x="733033" y="528939"/>
                  </a:lnTo>
                  <a:lnTo>
                    <a:pt x="776610" y="510712"/>
                  </a:lnTo>
                  <a:lnTo>
                    <a:pt x="826769" y="504189"/>
                  </a:lnTo>
                  <a:lnTo>
                    <a:pt x="876929" y="510712"/>
                  </a:lnTo>
                  <a:lnTo>
                    <a:pt x="920506" y="528939"/>
                  </a:lnTo>
                  <a:lnTo>
                    <a:pt x="954877" y="556859"/>
                  </a:lnTo>
                  <a:lnTo>
                    <a:pt x="977422" y="592460"/>
                  </a:lnTo>
                  <a:lnTo>
                    <a:pt x="985519" y="633729"/>
                  </a:lnTo>
                  <a:lnTo>
                    <a:pt x="977422" y="674512"/>
                  </a:lnTo>
                  <a:lnTo>
                    <a:pt x="954877" y="710051"/>
                  </a:lnTo>
                  <a:lnTo>
                    <a:pt x="920506" y="738154"/>
                  </a:lnTo>
                  <a:lnTo>
                    <a:pt x="876929" y="756625"/>
                  </a:lnTo>
                  <a:lnTo>
                    <a:pt x="826769" y="763269"/>
                  </a:lnTo>
                  <a:close/>
                </a:path>
                <a:path w="6601459" h="763270">
                  <a:moveTo>
                    <a:pt x="1835150" y="511809"/>
                  </a:moveTo>
                  <a:lnTo>
                    <a:pt x="1784502" y="505155"/>
                  </a:lnTo>
                  <a:lnTo>
                    <a:pt x="1740865" y="486613"/>
                  </a:lnTo>
                  <a:lnTo>
                    <a:pt x="1706676" y="458317"/>
                  </a:lnTo>
                  <a:lnTo>
                    <a:pt x="1684375" y="422401"/>
                  </a:lnTo>
                  <a:lnTo>
                    <a:pt x="1676400" y="380999"/>
                  </a:lnTo>
                  <a:lnTo>
                    <a:pt x="1684375" y="340217"/>
                  </a:lnTo>
                  <a:lnTo>
                    <a:pt x="1706676" y="304678"/>
                  </a:lnTo>
                  <a:lnTo>
                    <a:pt x="1740865" y="276575"/>
                  </a:lnTo>
                  <a:lnTo>
                    <a:pt x="1784502" y="258104"/>
                  </a:lnTo>
                  <a:lnTo>
                    <a:pt x="1835150" y="251459"/>
                  </a:lnTo>
                  <a:lnTo>
                    <a:pt x="1885309" y="258104"/>
                  </a:lnTo>
                  <a:lnTo>
                    <a:pt x="1928886" y="276575"/>
                  </a:lnTo>
                  <a:lnTo>
                    <a:pt x="1963257" y="304678"/>
                  </a:lnTo>
                  <a:lnTo>
                    <a:pt x="1985802" y="340217"/>
                  </a:lnTo>
                  <a:lnTo>
                    <a:pt x="1993900" y="380999"/>
                  </a:lnTo>
                  <a:lnTo>
                    <a:pt x="1985802" y="422401"/>
                  </a:lnTo>
                  <a:lnTo>
                    <a:pt x="1963257" y="458317"/>
                  </a:lnTo>
                  <a:lnTo>
                    <a:pt x="1928886" y="486613"/>
                  </a:lnTo>
                  <a:lnTo>
                    <a:pt x="1885309" y="505155"/>
                  </a:lnTo>
                  <a:lnTo>
                    <a:pt x="1835150" y="511809"/>
                  </a:lnTo>
                  <a:close/>
                </a:path>
                <a:path w="6601459" h="763270">
                  <a:moveTo>
                    <a:pt x="4786630" y="763269"/>
                  </a:moveTo>
                  <a:lnTo>
                    <a:pt x="4736470" y="756625"/>
                  </a:lnTo>
                  <a:lnTo>
                    <a:pt x="4692893" y="738154"/>
                  </a:lnTo>
                  <a:lnTo>
                    <a:pt x="4658522" y="710051"/>
                  </a:lnTo>
                  <a:lnTo>
                    <a:pt x="4635977" y="674512"/>
                  </a:lnTo>
                  <a:lnTo>
                    <a:pt x="4627880" y="633729"/>
                  </a:lnTo>
                  <a:lnTo>
                    <a:pt x="4635977" y="592460"/>
                  </a:lnTo>
                  <a:lnTo>
                    <a:pt x="4658522" y="556859"/>
                  </a:lnTo>
                  <a:lnTo>
                    <a:pt x="4692893" y="528939"/>
                  </a:lnTo>
                  <a:lnTo>
                    <a:pt x="4736470" y="510712"/>
                  </a:lnTo>
                  <a:lnTo>
                    <a:pt x="4786630" y="504189"/>
                  </a:lnTo>
                  <a:lnTo>
                    <a:pt x="4836789" y="510712"/>
                  </a:lnTo>
                  <a:lnTo>
                    <a:pt x="4880366" y="528939"/>
                  </a:lnTo>
                  <a:lnTo>
                    <a:pt x="4914737" y="556859"/>
                  </a:lnTo>
                  <a:lnTo>
                    <a:pt x="4937282" y="592460"/>
                  </a:lnTo>
                  <a:lnTo>
                    <a:pt x="4945380" y="633729"/>
                  </a:lnTo>
                  <a:lnTo>
                    <a:pt x="4937282" y="674512"/>
                  </a:lnTo>
                  <a:lnTo>
                    <a:pt x="4914737" y="710051"/>
                  </a:lnTo>
                  <a:lnTo>
                    <a:pt x="4880366" y="738154"/>
                  </a:lnTo>
                  <a:lnTo>
                    <a:pt x="4836789" y="756625"/>
                  </a:lnTo>
                  <a:lnTo>
                    <a:pt x="4786630" y="763269"/>
                  </a:lnTo>
                  <a:close/>
                </a:path>
                <a:path w="6601459" h="763270">
                  <a:moveTo>
                    <a:pt x="3454400" y="259079"/>
                  </a:moveTo>
                  <a:lnTo>
                    <a:pt x="3404240" y="252435"/>
                  </a:lnTo>
                  <a:lnTo>
                    <a:pt x="3360663" y="233964"/>
                  </a:lnTo>
                  <a:lnTo>
                    <a:pt x="3326292" y="205861"/>
                  </a:lnTo>
                  <a:lnTo>
                    <a:pt x="3303747" y="170322"/>
                  </a:lnTo>
                  <a:lnTo>
                    <a:pt x="3295650" y="129539"/>
                  </a:lnTo>
                  <a:lnTo>
                    <a:pt x="3303747" y="88757"/>
                  </a:lnTo>
                  <a:lnTo>
                    <a:pt x="3326292" y="53218"/>
                  </a:lnTo>
                  <a:lnTo>
                    <a:pt x="3360663" y="25115"/>
                  </a:lnTo>
                  <a:lnTo>
                    <a:pt x="3404240" y="6644"/>
                  </a:lnTo>
                  <a:lnTo>
                    <a:pt x="3454400" y="0"/>
                  </a:lnTo>
                  <a:lnTo>
                    <a:pt x="3504559" y="6644"/>
                  </a:lnTo>
                  <a:lnTo>
                    <a:pt x="3548136" y="25115"/>
                  </a:lnTo>
                  <a:lnTo>
                    <a:pt x="3582507" y="53218"/>
                  </a:lnTo>
                  <a:lnTo>
                    <a:pt x="3605052" y="88757"/>
                  </a:lnTo>
                  <a:lnTo>
                    <a:pt x="3613150" y="129539"/>
                  </a:lnTo>
                  <a:lnTo>
                    <a:pt x="3605052" y="170322"/>
                  </a:lnTo>
                  <a:lnTo>
                    <a:pt x="3582507" y="205861"/>
                  </a:lnTo>
                  <a:lnTo>
                    <a:pt x="3548136" y="233964"/>
                  </a:lnTo>
                  <a:lnTo>
                    <a:pt x="3504559" y="252435"/>
                  </a:lnTo>
                  <a:lnTo>
                    <a:pt x="3454400" y="259079"/>
                  </a:lnTo>
                  <a:close/>
                </a:path>
                <a:path w="6601459" h="763270">
                  <a:moveTo>
                    <a:pt x="4443730" y="511809"/>
                  </a:moveTo>
                  <a:lnTo>
                    <a:pt x="4393082" y="505155"/>
                  </a:lnTo>
                  <a:lnTo>
                    <a:pt x="4349445" y="486613"/>
                  </a:lnTo>
                  <a:lnTo>
                    <a:pt x="4315256" y="458317"/>
                  </a:lnTo>
                  <a:lnTo>
                    <a:pt x="4292955" y="422401"/>
                  </a:lnTo>
                  <a:lnTo>
                    <a:pt x="4284980" y="380999"/>
                  </a:lnTo>
                  <a:lnTo>
                    <a:pt x="4292955" y="340217"/>
                  </a:lnTo>
                  <a:lnTo>
                    <a:pt x="4315256" y="304678"/>
                  </a:lnTo>
                  <a:lnTo>
                    <a:pt x="4349445" y="276575"/>
                  </a:lnTo>
                  <a:lnTo>
                    <a:pt x="4393082" y="258104"/>
                  </a:lnTo>
                  <a:lnTo>
                    <a:pt x="4443730" y="251459"/>
                  </a:lnTo>
                  <a:lnTo>
                    <a:pt x="4493889" y="258104"/>
                  </a:lnTo>
                  <a:lnTo>
                    <a:pt x="4537466" y="276575"/>
                  </a:lnTo>
                  <a:lnTo>
                    <a:pt x="4571837" y="304678"/>
                  </a:lnTo>
                  <a:lnTo>
                    <a:pt x="4594382" y="340217"/>
                  </a:lnTo>
                  <a:lnTo>
                    <a:pt x="4602480" y="380999"/>
                  </a:lnTo>
                  <a:lnTo>
                    <a:pt x="4594382" y="422401"/>
                  </a:lnTo>
                  <a:lnTo>
                    <a:pt x="4571837" y="458317"/>
                  </a:lnTo>
                  <a:lnTo>
                    <a:pt x="4537466" y="486613"/>
                  </a:lnTo>
                  <a:lnTo>
                    <a:pt x="4493889" y="505155"/>
                  </a:lnTo>
                  <a:lnTo>
                    <a:pt x="4443730" y="511809"/>
                  </a:lnTo>
                  <a:close/>
                </a:path>
                <a:path w="6601459" h="763270">
                  <a:moveTo>
                    <a:pt x="2138679" y="763269"/>
                  </a:moveTo>
                  <a:lnTo>
                    <a:pt x="2088520" y="756625"/>
                  </a:lnTo>
                  <a:lnTo>
                    <a:pt x="2044943" y="738154"/>
                  </a:lnTo>
                  <a:lnTo>
                    <a:pt x="2010572" y="710051"/>
                  </a:lnTo>
                  <a:lnTo>
                    <a:pt x="1988027" y="674512"/>
                  </a:lnTo>
                  <a:lnTo>
                    <a:pt x="1979929" y="633729"/>
                  </a:lnTo>
                  <a:lnTo>
                    <a:pt x="1988027" y="592460"/>
                  </a:lnTo>
                  <a:lnTo>
                    <a:pt x="2010572" y="556859"/>
                  </a:lnTo>
                  <a:lnTo>
                    <a:pt x="2044943" y="528939"/>
                  </a:lnTo>
                  <a:lnTo>
                    <a:pt x="2088520" y="510712"/>
                  </a:lnTo>
                  <a:lnTo>
                    <a:pt x="2138679" y="504189"/>
                  </a:lnTo>
                  <a:lnTo>
                    <a:pt x="2189327" y="510712"/>
                  </a:lnTo>
                  <a:lnTo>
                    <a:pt x="2232964" y="528939"/>
                  </a:lnTo>
                  <a:lnTo>
                    <a:pt x="2267153" y="556859"/>
                  </a:lnTo>
                  <a:lnTo>
                    <a:pt x="2289454" y="592460"/>
                  </a:lnTo>
                  <a:lnTo>
                    <a:pt x="2297429" y="633729"/>
                  </a:lnTo>
                  <a:lnTo>
                    <a:pt x="2289454" y="674512"/>
                  </a:lnTo>
                  <a:lnTo>
                    <a:pt x="2267153" y="710051"/>
                  </a:lnTo>
                  <a:lnTo>
                    <a:pt x="2232964" y="738154"/>
                  </a:lnTo>
                  <a:lnTo>
                    <a:pt x="2189327" y="756625"/>
                  </a:lnTo>
                  <a:lnTo>
                    <a:pt x="2138679" y="763269"/>
                  </a:lnTo>
                  <a:close/>
                </a:path>
                <a:path w="6601459" h="763270">
                  <a:moveTo>
                    <a:pt x="3147060" y="763269"/>
                  </a:moveTo>
                  <a:lnTo>
                    <a:pt x="3096900" y="756625"/>
                  </a:lnTo>
                  <a:lnTo>
                    <a:pt x="3053323" y="738154"/>
                  </a:lnTo>
                  <a:lnTo>
                    <a:pt x="3018952" y="710051"/>
                  </a:lnTo>
                  <a:lnTo>
                    <a:pt x="2996407" y="674512"/>
                  </a:lnTo>
                  <a:lnTo>
                    <a:pt x="2988310" y="633729"/>
                  </a:lnTo>
                  <a:lnTo>
                    <a:pt x="2996407" y="592460"/>
                  </a:lnTo>
                  <a:lnTo>
                    <a:pt x="3018952" y="556859"/>
                  </a:lnTo>
                  <a:lnTo>
                    <a:pt x="3053323" y="528939"/>
                  </a:lnTo>
                  <a:lnTo>
                    <a:pt x="3096900" y="510712"/>
                  </a:lnTo>
                  <a:lnTo>
                    <a:pt x="3147060" y="504189"/>
                  </a:lnTo>
                  <a:lnTo>
                    <a:pt x="3197219" y="510712"/>
                  </a:lnTo>
                  <a:lnTo>
                    <a:pt x="3240796" y="528939"/>
                  </a:lnTo>
                  <a:lnTo>
                    <a:pt x="3275167" y="556859"/>
                  </a:lnTo>
                  <a:lnTo>
                    <a:pt x="3297712" y="592460"/>
                  </a:lnTo>
                  <a:lnTo>
                    <a:pt x="3305810" y="633729"/>
                  </a:lnTo>
                  <a:lnTo>
                    <a:pt x="3297712" y="674512"/>
                  </a:lnTo>
                  <a:lnTo>
                    <a:pt x="3275167" y="710051"/>
                  </a:lnTo>
                  <a:lnTo>
                    <a:pt x="3240796" y="738154"/>
                  </a:lnTo>
                  <a:lnTo>
                    <a:pt x="3197219" y="756625"/>
                  </a:lnTo>
                  <a:lnTo>
                    <a:pt x="3147060" y="763269"/>
                  </a:lnTo>
                  <a:close/>
                </a:path>
                <a:path w="6601459" h="763270">
                  <a:moveTo>
                    <a:pt x="4443730" y="511809"/>
                  </a:moveTo>
                  <a:lnTo>
                    <a:pt x="4393082" y="505155"/>
                  </a:lnTo>
                  <a:lnTo>
                    <a:pt x="4349445" y="486613"/>
                  </a:lnTo>
                  <a:lnTo>
                    <a:pt x="4315256" y="458317"/>
                  </a:lnTo>
                  <a:lnTo>
                    <a:pt x="4292955" y="422401"/>
                  </a:lnTo>
                  <a:lnTo>
                    <a:pt x="4284980" y="380999"/>
                  </a:lnTo>
                  <a:lnTo>
                    <a:pt x="4292955" y="340217"/>
                  </a:lnTo>
                  <a:lnTo>
                    <a:pt x="4315256" y="304678"/>
                  </a:lnTo>
                  <a:lnTo>
                    <a:pt x="4349445" y="276575"/>
                  </a:lnTo>
                  <a:lnTo>
                    <a:pt x="4393082" y="258104"/>
                  </a:lnTo>
                  <a:lnTo>
                    <a:pt x="4443730" y="251459"/>
                  </a:lnTo>
                  <a:lnTo>
                    <a:pt x="4493889" y="258104"/>
                  </a:lnTo>
                  <a:lnTo>
                    <a:pt x="4537466" y="276575"/>
                  </a:lnTo>
                  <a:lnTo>
                    <a:pt x="4571837" y="304678"/>
                  </a:lnTo>
                  <a:lnTo>
                    <a:pt x="4594382" y="340217"/>
                  </a:lnTo>
                  <a:lnTo>
                    <a:pt x="4602480" y="380999"/>
                  </a:lnTo>
                  <a:lnTo>
                    <a:pt x="4594382" y="422401"/>
                  </a:lnTo>
                  <a:lnTo>
                    <a:pt x="4571837" y="458317"/>
                  </a:lnTo>
                  <a:lnTo>
                    <a:pt x="4537466" y="486613"/>
                  </a:lnTo>
                  <a:lnTo>
                    <a:pt x="4493889" y="505155"/>
                  </a:lnTo>
                  <a:lnTo>
                    <a:pt x="4443730" y="511809"/>
                  </a:lnTo>
                  <a:close/>
                </a:path>
                <a:path w="6601459" h="763270">
                  <a:moveTo>
                    <a:pt x="6099809" y="511809"/>
                  </a:moveTo>
                  <a:lnTo>
                    <a:pt x="6049162" y="505155"/>
                  </a:lnTo>
                  <a:lnTo>
                    <a:pt x="6005525" y="486613"/>
                  </a:lnTo>
                  <a:lnTo>
                    <a:pt x="5971336" y="458317"/>
                  </a:lnTo>
                  <a:lnTo>
                    <a:pt x="5949035" y="422401"/>
                  </a:lnTo>
                  <a:lnTo>
                    <a:pt x="5941059" y="380999"/>
                  </a:lnTo>
                  <a:lnTo>
                    <a:pt x="5949035" y="340217"/>
                  </a:lnTo>
                  <a:lnTo>
                    <a:pt x="5971336" y="304678"/>
                  </a:lnTo>
                  <a:lnTo>
                    <a:pt x="6005525" y="276575"/>
                  </a:lnTo>
                  <a:lnTo>
                    <a:pt x="6049162" y="258104"/>
                  </a:lnTo>
                  <a:lnTo>
                    <a:pt x="6099809" y="251459"/>
                  </a:lnTo>
                  <a:lnTo>
                    <a:pt x="6149969" y="258104"/>
                  </a:lnTo>
                  <a:lnTo>
                    <a:pt x="6193546" y="276575"/>
                  </a:lnTo>
                  <a:lnTo>
                    <a:pt x="6227917" y="304678"/>
                  </a:lnTo>
                  <a:lnTo>
                    <a:pt x="6250462" y="340217"/>
                  </a:lnTo>
                  <a:lnTo>
                    <a:pt x="6258559" y="380999"/>
                  </a:lnTo>
                  <a:lnTo>
                    <a:pt x="6250462" y="422401"/>
                  </a:lnTo>
                  <a:lnTo>
                    <a:pt x="6227917" y="458317"/>
                  </a:lnTo>
                  <a:lnTo>
                    <a:pt x="6193546" y="486613"/>
                  </a:lnTo>
                  <a:lnTo>
                    <a:pt x="6149969" y="505155"/>
                  </a:lnTo>
                  <a:lnTo>
                    <a:pt x="6099809" y="511809"/>
                  </a:lnTo>
                  <a:close/>
                </a:path>
                <a:path w="6601459" h="763270">
                  <a:moveTo>
                    <a:pt x="6442709" y="763269"/>
                  </a:moveTo>
                  <a:lnTo>
                    <a:pt x="6392550" y="756625"/>
                  </a:lnTo>
                  <a:lnTo>
                    <a:pt x="6348973" y="738154"/>
                  </a:lnTo>
                  <a:lnTo>
                    <a:pt x="6314602" y="710051"/>
                  </a:lnTo>
                  <a:lnTo>
                    <a:pt x="6292057" y="674512"/>
                  </a:lnTo>
                  <a:lnTo>
                    <a:pt x="6283959" y="633729"/>
                  </a:lnTo>
                  <a:lnTo>
                    <a:pt x="6292057" y="592460"/>
                  </a:lnTo>
                  <a:lnTo>
                    <a:pt x="6314602" y="556859"/>
                  </a:lnTo>
                  <a:lnTo>
                    <a:pt x="6348973" y="528939"/>
                  </a:lnTo>
                  <a:lnTo>
                    <a:pt x="6392550" y="510712"/>
                  </a:lnTo>
                  <a:lnTo>
                    <a:pt x="6442709" y="504189"/>
                  </a:lnTo>
                  <a:lnTo>
                    <a:pt x="6492869" y="510712"/>
                  </a:lnTo>
                  <a:lnTo>
                    <a:pt x="6536446" y="528939"/>
                  </a:lnTo>
                  <a:lnTo>
                    <a:pt x="6570817" y="556859"/>
                  </a:lnTo>
                  <a:lnTo>
                    <a:pt x="6593362" y="592460"/>
                  </a:lnTo>
                  <a:lnTo>
                    <a:pt x="6601459" y="633729"/>
                  </a:lnTo>
                  <a:lnTo>
                    <a:pt x="6593362" y="674512"/>
                  </a:lnTo>
                  <a:lnTo>
                    <a:pt x="6570817" y="710051"/>
                  </a:lnTo>
                  <a:lnTo>
                    <a:pt x="6536446" y="738154"/>
                  </a:lnTo>
                  <a:lnTo>
                    <a:pt x="6492869" y="756625"/>
                  </a:lnTo>
                  <a:lnTo>
                    <a:pt x="6442709" y="763269"/>
                  </a:lnTo>
                  <a:close/>
                </a:path>
              </a:pathLst>
            </a:custGeom>
            <a:ln w="3594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8">
            <a:extLst>
              <a:ext uri="{FF2B5EF4-FFF2-40B4-BE49-F238E27FC236}">
                <a16:creationId xmlns:a16="http://schemas.microsoft.com/office/drawing/2014/main" xmlns="" id="{FB6EB57D-6523-46DA-95C5-18B635DBA886}"/>
              </a:ext>
            </a:extLst>
          </p:cNvPr>
          <p:cNvSpPr txBox="1"/>
          <p:nvPr/>
        </p:nvSpPr>
        <p:spPr>
          <a:xfrm>
            <a:off x="1925710" y="4021505"/>
            <a:ext cx="8511540" cy="19964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15620">
              <a:lnSpc>
                <a:spcPts val="1420"/>
              </a:lnSpc>
              <a:tabLst>
                <a:tab pos="1133475" algn="l"/>
                <a:tab pos="1445260" algn="l"/>
              </a:tabLst>
            </a:pPr>
            <a:r>
              <a:rPr sz="1200" b="1" i="1" dirty="0">
                <a:latin typeface="Arial"/>
                <a:cs typeface="Arial"/>
              </a:rPr>
              <a:t>Pages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R="7020559" algn="ctr">
              <a:lnSpc>
                <a:spcPts val="1420"/>
              </a:lnSpc>
            </a:pPr>
            <a:r>
              <a:rPr sz="1200" b="1" i="1" spc="-5" dirty="0">
                <a:latin typeface="Arial"/>
                <a:cs typeface="Arial"/>
              </a:rPr>
              <a:t>demandées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85725" marR="7067550" indent="-635" algn="ctr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3 cadres </a:t>
            </a:r>
            <a:r>
              <a:rPr sz="1200" b="1" i="1" spc="-5" dirty="0">
                <a:latin typeface="Arial"/>
                <a:cs typeface="Arial"/>
              </a:rPr>
              <a:t>de  mémoire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physique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R="317500" algn="r">
              <a:lnSpc>
                <a:spcPct val="100000"/>
              </a:lnSpc>
            </a:pPr>
            <a:r>
              <a:rPr sz="1200" b="1" i="1" dirty="0">
                <a:latin typeface="Arial"/>
                <a:cs typeface="Arial"/>
              </a:rPr>
              <a:t>tem</a:t>
            </a:r>
            <a:r>
              <a:rPr sz="1200" b="1" i="1" spc="-5" dirty="0">
                <a:latin typeface="Arial"/>
                <a:cs typeface="Arial"/>
              </a:rPr>
              <a:t>p</a:t>
            </a:r>
            <a:r>
              <a:rPr sz="1200" b="1" i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51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L'algorithme FINUFO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31</a:t>
            </a:fld>
            <a:endParaRPr lang="fr-FR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2286826E-6240-4BE6-BA9C-6D2D3776BBA2}"/>
              </a:ext>
            </a:extLst>
          </p:cNvPr>
          <p:cNvSpPr txBox="1"/>
          <p:nvPr/>
        </p:nvSpPr>
        <p:spPr>
          <a:xfrm>
            <a:off x="664795" y="1519555"/>
            <a:ext cx="12965723" cy="209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065" marR="1252220" indent="-469900" algn="just">
              <a:lnSpc>
                <a:spcPct val="14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algorithme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examen du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de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référence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4265" marR="1252220" lvl="1" indent="-469900" algn="just">
              <a:lnSpc>
                <a:spcPct val="14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de référence à 0 : choix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4265" marR="1252220" lvl="1" indent="-469900" algn="just">
              <a:lnSpc>
                <a:spcPct val="14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de référence à 1 : on donne une seconde chance à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065" marR="1252220" indent="-469900" algn="just">
              <a:lnSpc>
                <a:spcPct val="14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pages en mémoire sont mémorisées dans une liste circulaire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d'horloge</a:t>
            </a:r>
          </a:p>
        </p:txBody>
      </p:sp>
      <p:grpSp>
        <p:nvGrpSpPr>
          <p:cNvPr id="11" name="object 10">
            <a:extLst>
              <a:ext uri="{FF2B5EF4-FFF2-40B4-BE49-F238E27FC236}">
                <a16:creationId xmlns:a16="http://schemas.microsoft.com/office/drawing/2014/main" xmlns="" id="{3F80A695-98F9-4516-A86C-8BB91B36B3D2}"/>
              </a:ext>
            </a:extLst>
          </p:cNvPr>
          <p:cNvGrpSpPr/>
          <p:nvPr/>
        </p:nvGrpSpPr>
        <p:grpSpPr>
          <a:xfrm>
            <a:off x="5372198" y="3692525"/>
            <a:ext cx="3550920" cy="2800350"/>
            <a:chOff x="3742690" y="3558540"/>
            <a:chExt cx="3550920" cy="2800350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07D6771C-74BD-45DE-87C8-56B62D76DE0C}"/>
                </a:ext>
              </a:extLst>
            </p:cNvPr>
            <p:cNvSpPr/>
            <p:nvPr/>
          </p:nvSpPr>
          <p:spPr>
            <a:xfrm>
              <a:off x="3742690" y="3558540"/>
              <a:ext cx="3550919" cy="28003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3CD1CF72-7101-4C96-8787-A9C605ED764F}"/>
                </a:ext>
              </a:extLst>
            </p:cNvPr>
            <p:cNvSpPr/>
            <p:nvPr/>
          </p:nvSpPr>
          <p:spPr>
            <a:xfrm>
              <a:off x="5450840" y="3982720"/>
              <a:ext cx="726440" cy="906780"/>
            </a:xfrm>
            <a:custGeom>
              <a:avLst/>
              <a:gdLst/>
              <a:ahLst/>
              <a:cxnLst/>
              <a:rect l="l" t="t" r="r" b="b"/>
              <a:pathLst>
                <a:path w="726439" h="906779">
                  <a:moveTo>
                    <a:pt x="726440" y="0"/>
                  </a:moveTo>
                  <a:lnTo>
                    <a:pt x="582930" y="50800"/>
                  </a:lnTo>
                  <a:lnTo>
                    <a:pt x="631571" y="90119"/>
                  </a:lnTo>
                  <a:lnTo>
                    <a:pt x="0" y="883920"/>
                  </a:lnTo>
                  <a:lnTo>
                    <a:pt x="27940" y="906780"/>
                  </a:lnTo>
                  <a:lnTo>
                    <a:pt x="659650" y="112801"/>
                  </a:lnTo>
                  <a:lnTo>
                    <a:pt x="708660" y="152400"/>
                  </a:lnTo>
                  <a:lnTo>
                    <a:pt x="726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187F522B-CFDE-497A-A88B-F92FAC2E8E64}"/>
                </a:ext>
              </a:extLst>
            </p:cNvPr>
            <p:cNvSpPr/>
            <p:nvPr/>
          </p:nvSpPr>
          <p:spPr>
            <a:xfrm>
              <a:off x="6379210" y="3780790"/>
              <a:ext cx="336550" cy="182880"/>
            </a:xfrm>
            <a:custGeom>
              <a:avLst/>
              <a:gdLst/>
              <a:ahLst/>
              <a:cxnLst/>
              <a:rect l="l" t="t" r="r" b="b"/>
              <a:pathLst>
                <a:path w="336550" h="182879">
                  <a:moveTo>
                    <a:pt x="167639" y="182880"/>
                  </a:moveTo>
                  <a:lnTo>
                    <a:pt x="0" y="182880"/>
                  </a:lnTo>
                  <a:lnTo>
                    <a:pt x="0" y="0"/>
                  </a:lnTo>
                  <a:lnTo>
                    <a:pt x="336549" y="0"/>
                  </a:lnTo>
                  <a:lnTo>
                    <a:pt x="336549" y="182880"/>
                  </a:lnTo>
                  <a:lnTo>
                    <a:pt x="167639" y="182880"/>
                  </a:lnTo>
                  <a:close/>
                </a:path>
              </a:pathLst>
            </a:custGeom>
            <a:ln w="359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F2700117-E248-4655-8FC3-96A00923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60761"/>
              </p:ext>
            </p:extLst>
          </p:nvPr>
        </p:nvGraphicFramePr>
        <p:xfrm>
          <a:off x="3234788" y="3834764"/>
          <a:ext cx="1482090" cy="2616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68643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8135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9532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J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7627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8135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81355">
                        <a:lnSpc>
                          <a:spcPts val="156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7169">
                <a:tc>
                  <a:txBody>
                    <a:bodyPr/>
                    <a:lstStyle/>
                    <a:p>
                      <a:pPr marL="671830">
                        <a:lnSpc>
                          <a:spcPts val="157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7627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716280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7627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681355">
                        <a:lnSpc>
                          <a:spcPts val="157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9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L'algorithme FINUFO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32</a:t>
            </a:fld>
            <a:endParaRPr lang="fr-FR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xmlns="" id="{E2F6F4DE-8FAB-4453-A417-11B3428DB452}"/>
              </a:ext>
            </a:extLst>
          </p:cNvPr>
          <p:cNvSpPr txBox="1"/>
          <p:nvPr/>
        </p:nvSpPr>
        <p:spPr>
          <a:xfrm>
            <a:off x="797169" y="1975837"/>
            <a:ext cx="14211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xmlns="" id="{17AADA3E-0204-45B1-91C1-6385E8EE87F1}"/>
              </a:ext>
            </a:extLst>
          </p:cNvPr>
          <p:cNvSpPr txBox="1"/>
          <p:nvPr/>
        </p:nvSpPr>
        <p:spPr>
          <a:xfrm>
            <a:off x="1938021" y="3841105"/>
            <a:ext cx="135001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sz="1200" b="1" i="1" dirty="0">
                <a:latin typeface="Arial"/>
                <a:cs typeface="Arial"/>
              </a:rPr>
              <a:t>3 </a:t>
            </a:r>
            <a:r>
              <a:rPr sz="1200" b="1" i="1" spc="-5" dirty="0">
                <a:latin typeface="Arial"/>
                <a:cs typeface="Arial"/>
              </a:rPr>
              <a:t>cadres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5"/>
              </a:lnSpc>
            </a:pPr>
            <a:r>
              <a:rPr sz="1200" b="1" i="1" spc="-5" dirty="0">
                <a:latin typeface="Arial"/>
                <a:cs typeface="Arial"/>
              </a:rPr>
              <a:t>mémoire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physique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8">
            <a:extLst>
              <a:ext uri="{FF2B5EF4-FFF2-40B4-BE49-F238E27FC236}">
                <a16:creationId xmlns:a16="http://schemas.microsoft.com/office/drawing/2014/main" xmlns="" id="{6186AE01-54E5-408F-BF9B-35B96117A6F2}"/>
              </a:ext>
            </a:extLst>
          </p:cNvPr>
          <p:cNvGrpSpPr/>
          <p:nvPr/>
        </p:nvGrpSpPr>
        <p:grpSpPr>
          <a:xfrm>
            <a:off x="1840230" y="3025299"/>
            <a:ext cx="8511540" cy="1996439"/>
            <a:chOff x="284479" y="2677160"/>
            <a:chExt cx="8511540" cy="1996439"/>
          </a:xfrm>
        </p:grpSpPr>
        <p:sp>
          <p:nvSpPr>
            <p:cNvPr id="20" name="object 9">
              <a:extLst>
                <a:ext uri="{FF2B5EF4-FFF2-40B4-BE49-F238E27FC236}">
                  <a16:creationId xmlns:a16="http://schemas.microsoft.com/office/drawing/2014/main" xmlns="" id="{4617E8DD-EB9D-403F-982E-7D14870BE05B}"/>
                </a:ext>
              </a:extLst>
            </p:cNvPr>
            <p:cNvSpPr/>
            <p:nvPr/>
          </p:nvSpPr>
          <p:spPr>
            <a:xfrm>
              <a:off x="284479" y="2677160"/>
              <a:ext cx="8511540" cy="1996439"/>
            </a:xfrm>
            <a:custGeom>
              <a:avLst/>
              <a:gdLst/>
              <a:ahLst/>
              <a:cxnLst/>
              <a:rect l="l" t="t" r="r" b="b"/>
              <a:pathLst>
                <a:path w="8511540" h="1996439">
                  <a:moveTo>
                    <a:pt x="8511540" y="0"/>
                  </a:moveTo>
                  <a:lnTo>
                    <a:pt x="0" y="0"/>
                  </a:lnTo>
                  <a:lnTo>
                    <a:pt x="0" y="1996439"/>
                  </a:lnTo>
                  <a:lnTo>
                    <a:pt x="8511540" y="1996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>
              <a:extLst>
                <a:ext uri="{FF2B5EF4-FFF2-40B4-BE49-F238E27FC236}">
                  <a16:creationId xmlns:a16="http://schemas.microsoft.com/office/drawing/2014/main" xmlns="" id="{86764008-87EF-4CD9-8F69-CE8734D49C1A}"/>
                </a:ext>
              </a:extLst>
            </p:cNvPr>
            <p:cNvSpPr/>
            <p:nvPr/>
          </p:nvSpPr>
          <p:spPr>
            <a:xfrm>
              <a:off x="1885949" y="2800350"/>
              <a:ext cx="6657340" cy="13017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xmlns="" id="{69894BDF-9243-4207-A99D-D9AB17166B63}"/>
                </a:ext>
              </a:extLst>
            </p:cNvPr>
            <p:cNvSpPr/>
            <p:nvPr/>
          </p:nvSpPr>
          <p:spPr>
            <a:xfrm>
              <a:off x="8495029" y="4306570"/>
              <a:ext cx="85090" cy="107950"/>
            </a:xfrm>
            <a:custGeom>
              <a:avLst/>
              <a:gdLst/>
              <a:ahLst/>
              <a:cxnLst/>
              <a:rect l="l" t="t" r="r" b="b"/>
              <a:pathLst>
                <a:path w="85090" h="107950">
                  <a:moveTo>
                    <a:pt x="0" y="0"/>
                  </a:moveTo>
                  <a:lnTo>
                    <a:pt x="0" y="107949"/>
                  </a:lnTo>
                  <a:lnTo>
                    <a:pt x="85090" y="54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xmlns="" id="{9E4DA7DF-E00A-485E-B4E4-FE3A94B16E65}"/>
                </a:ext>
              </a:extLst>
            </p:cNvPr>
            <p:cNvSpPr/>
            <p:nvPr/>
          </p:nvSpPr>
          <p:spPr>
            <a:xfrm>
              <a:off x="1755140" y="4361180"/>
              <a:ext cx="6756400" cy="0"/>
            </a:xfrm>
            <a:custGeom>
              <a:avLst/>
              <a:gdLst/>
              <a:ahLst/>
              <a:cxnLst/>
              <a:rect l="l" t="t" r="r" b="b"/>
              <a:pathLst>
                <a:path w="6756400">
                  <a:moveTo>
                    <a:pt x="0" y="0"/>
                  </a:moveTo>
                  <a:lnTo>
                    <a:pt x="6756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3">
              <a:extLst>
                <a:ext uri="{FF2B5EF4-FFF2-40B4-BE49-F238E27FC236}">
                  <a16:creationId xmlns:a16="http://schemas.microsoft.com/office/drawing/2014/main" xmlns="" id="{BCDE3A8C-8E55-4F69-9963-BE2DDAA4EA5E}"/>
                </a:ext>
              </a:extLst>
            </p:cNvPr>
            <p:cNvSpPr/>
            <p:nvPr/>
          </p:nvSpPr>
          <p:spPr>
            <a:xfrm>
              <a:off x="1662429" y="2984500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3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xmlns="" id="{75E0953E-3F04-41D4-9D48-632E7096EE4B}"/>
                </a:ext>
              </a:extLst>
            </p:cNvPr>
            <p:cNvSpPr/>
            <p:nvPr/>
          </p:nvSpPr>
          <p:spPr>
            <a:xfrm>
              <a:off x="1747519" y="3303270"/>
              <a:ext cx="106680" cy="721360"/>
            </a:xfrm>
            <a:custGeom>
              <a:avLst/>
              <a:gdLst/>
              <a:ahLst/>
              <a:cxnLst/>
              <a:rect l="l" t="t" r="r" b="b"/>
              <a:pathLst>
                <a:path w="106680" h="721360">
                  <a:moveTo>
                    <a:pt x="106680" y="0"/>
                  </a:moveTo>
                  <a:lnTo>
                    <a:pt x="87094" y="5040"/>
                  </a:lnTo>
                  <a:lnTo>
                    <a:pt x="70008" y="18414"/>
                  </a:lnTo>
                  <a:lnTo>
                    <a:pt x="57923" y="37504"/>
                  </a:lnTo>
                  <a:lnTo>
                    <a:pt x="53340" y="59689"/>
                  </a:lnTo>
                  <a:lnTo>
                    <a:pt x="53340" y="293369"/>
                  </a:lnTo>
                  <a:lnTo>
                    <a:pt x="48756" y="315019"/>
                  </a:lnTo>
                  <a:lnTo>
                    <a:pt x="36671" y="334168"/>
                  </a:lnTo>
                  <a:lnTo>
                    <a:pt x="19585" y="347841"/>
                  </a:lnTo>
                  <a:lnTo>
                    <a:pt x="0" y="353059"/>
                  </a:lnTo>
                  <a:lnTo>
                    <a:pt x="19585" y="358100"/>
                  </a:lnTo>
                  <a:lnTo>
                    <a:pt x="36671" y="371474"/>
                  </a:lnTo>
                  <a:lnTo>
                    <a:pt x="48756" y="390564"/>
                  </a:lnTo>
                  <a:lnTo>
                    <a:pt x="53340" y="412749"/>
                  </a:lnTo>
                  <a:lnTo>
                    <a:pt x="53340" y="660399"/>
                  </a:lnTo>
                  <a:lnTo>
                    <a:pt x="57923" y="682783"/>
                  </a:lnTo>
                  <a:lnTo>
                    <a:pt x="70008" y="702309"/>
                  </a:lnTo>
                  <a:lnTo>
                    <a:pt x="87094" y="716121"/>
                  </a:lnTo>
                  <a:lnTo>
                    <a:pt x="106680" y="7213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xmlns="" id="{D81F86C1-4998-4BEB-B363-A70C9FB7099A}"/>
                </a:ext>
              </a:extLst>
            </p:cNvPr>
            <p:cNvSpPr/>
            <p:nvPr/>
          </p:nvSpPr>
          <p:spPr>
            <a:xfrm>
              <a:off x="1904999" y="3282950"/>
              <a:ext cx="6601459" cy="764540"/>
            </a:xfrm>
            <a:custGeom>
              <a:avLst/>
              <a:gdLst/>
              <a:ahLst/>
              <a:cxnLst/>
              <a:rect l="l" t="t" r="r" b="b"/>
              <a:pathLst>
                <a:path w="6601459" h="764539">
                  <a:moveTo>
                    <a:pt x="158750" y="260350"/>
                  </a:moveTo>
                  <a:lnTo>
                    <a:pt x="108590" y="253705"/>
                  </a:lnTo>
                  <a:lnTo>
                    <a:pt x="65013" y="235234"/>
                  </a:lnTo>
                  <a:lnTo>
                    <a:pt x="30642" y="207131"/>
                  </a:lnTo>
                  <a:lnTo>
                    <a:pt x="8097" y="171592"/>
                  </a:lnTo>
                  <a:lnTo>
                    <a:pt x="0" y="130810"/>
                  </a:lnTo>
                  <a:lnTo>
                    <a:pt x="8097" y="89408"/>
                  </a:lnTo>
                  <a:lnTo>
                    <a:pt x="30642" y="53492"/>
                  </a:lnTo>
                  <a:lnTo>
                    <a:pt x="65013" y="25196"/>
                  </a:lnTo>
                  <a:lnTo>
                    <a:pt x="108590" y="6654"/>
                  </a:lnTo>
                  <a:lnTo>
                    <a:pt x="158750" y="0"/>
                  </a:lnTo>
                  <a:lnTo>
                    <a:pt x="209397" y="6654"/>
                  </a:lnTo>
                  <a:lnTo>
                    <a:pt x="253034" y="25196"/>
                  </a:lnTo>
                  <a:lnTo>
                    <a:pt x="287223" y="53492"/>
                  </a:lnTo>
                  <a:lnTo>
                    <a:pt x="309524" y="89407"/>
                  </a:lnTo>
                  <a:lnTo>
                    <a:pt x="317500" y="130810"/>
                  </a:lnTo>
                  <a:lnTo>
                    <a:pt x="309524" y="171592"/>
                  </a:lnTo>
                  <a:lnTo>
                    <a:pt x="287223" y="207131"/>
                  </a:lnTo>
                  <a:lnTo>
                    <a:pt x="253034" y="235234"/>
                  </a:lnTo>
                  <a:lnTo>
                    <a:pt x="209397" y="253705"/>
                  </a:lnTo>
                  <a:lnTo>
                    <a:pt x="158750" y="260350"/>
                  </a:lnTo>
                  <a:close/>
                </a:path>
                <a:path w="6601459" h="764539">
                  <a:moveTo>
                    <a:pt x="502919" y="511810"/>
                  </a:moveTo>
                  <a:lnTo>
                    <a:pt x="452760" y="505165"/>
                  </a:lnTo>
                  <a:lnTo>
                    <a:pt x="409183" y="486694"/>
                  </a:lnTo>
                  <a:lnTo>
                    <a:pt x="374812" y="458591"/>
                  </a:lnTo>
                  <a:lnTo>
                    <a:pt x="352267" y="423052"/>
                  </a:lnTo>
                  <a:lnTo>
                    <a:pt x="344169" y="382269"/>
                  </a:lnTo>
                  <a:lnTo>
                    <a:pt x="352267" y="341487"/>
                  </a:lnTo>
                  <a:lnTo>
                    <a:pt x="374812" y="305948"/>
                  </a:lnTo>
                  <a:lnTo>
                    <a:pt x="409183" y="277845"/>
                  </a:lnTo>
                  <a:lnTo>
                    <a:pt x="452760" y="259374"/>
                  </a:lnTo>
                  <a:lnTo>
                    <a:pt x="502919" y="252729"/>
                  </a:lnTo>
                  <a:lnTo>
                    <a:pt x="553079" y="259374"/>
                  </a:lnTo>
                  <a:lnTo>
                    <a:pt x="596656" y="277845"/>
                  </a:lnTo>
                  <a:lnTo>
                    <a:pt x="631027" y="305948"/>
                  </a:lnTo>
                  <a:lnTo>
                    <a:pt x="653572" y="341487"/>
                  </a:lnTo>
                  <a:lnTo>
                    <a:pt x="661669" y="382269"/>
                  </a:lnTo>
                  <a:lnTo>
                    <a:pt x="653572" y="423052"/>
                  </a:lnTo>
                  <a:lnTo>
                    <a:pt x="631027" y="458591"/>
                  </a:lnTo>
                  <a:lnTo>
                    <a:pt x="596656" y="486694"/>
                  </a:lnTo>
                  <a:lnTo>
                    <a:pt x="553079" y="505165"/>
                  </a:lnTo>
                  <a:lnTo>
                    <a:pt x="502919" y="511810"/>
                  </a:lnTo>
                  <a:close/>
                </a:path>
                <a:path w="6601459" h="764539">
                  <a:moveTo>
                    <a:pt x="1156970" y="260350"/>
                  </a:moveTo>
                  <a:lnTo>
                    <a:pt x="1106810" y="253705"/>
                  </a:lnTo>
                  <a:lnTo>
                    <a:pt x="1063233" y="235234"/>
                  </a:lnTo>
                  <a:lnTo>
                    <a:pt x="1028862" y="207131"/>
                  </a:lnTo>
                  <a:lnTo>
                    <a:pt x="1006317" y="171592"/>
                  </a:lnTo>
                  <a:lnTo>
                    <a:pt x="998219" y="130810"/>
                  </a:lnTo>
                  <a:lnTo>
                    <a:pt x="1006317" y="89408"/>
                  </a:lnTo>
                  <a:lnTo>
                    <a:pt x="1028862" y="53492"/>
                  </a:lnTo>
                  <a:lnTo>
                    <a:pt x="1063233" y="25196"/>
                  </a:lnTo>
                  <a:lnTo>
                    <a:pt x="1106810" y="6654"/>
                  </a:lnTo>
                  <a:lnTo>
                    <a:pt x="1156970" y="0"/>
                  </a:lnTo>
                  <a:lnTo>
                    <a:pt x="1207617" y="6654"/>
                  </a:lnTo>
                  <a:lnTo>
                    <a:pt x="1251254" y="25196"/>
                  </a:lnTo>
                  <a:lnTo>
                    <a:pt x="1285443" y="53492"/>
                  </a:lnTo>
                  <a:lnTo>
                    <a:pt x="1307744" y="89407"/>
                  </a:lnTo>
                  <a:lnTo>
                    <a:pt x="1315720" y="130810"/>
                  </a:lnTo>
                  <a:lnTo>
                    <a:pt x="1307744" y="171592"/>
                  </a:lnTo>
                  <a:lnTo>
                    <a:pt x="1285443" y="207131"/>
                  </a:lnTo>
                  <a:lnTo>
                    <a:pt x="1251254" y="235234"/>
                  </a:lnTo>
                  <a:lnTo>
                    <a:pt x="1207617" y="253705"/>
                  </a:lnTo>
                  <a:lnTo>
                    <a:pt x="1156970" y="260350"/>
                  </a:lnTo>
                  <a:close/>
                </a:path>
                <a:path w="6601459" h="764539">
                  <a:moveTo>
                    <a:pt x="2482850" y="260350"/>
                  </a:moveTo>
                  <a:lnTo>
                    <a:pt x="2432690" y="253705"/>
                  </a:lnTo>
                  <a:lnTo>
                    <a:pt x="2389113" y="235234"/>
                  </a:lnTo>
                  <a:lnTo>
                    <a:pt x="2354742" y="207131"/>
                  </a:lnTo>
                  <a:lnTo>
                    <a:pt x="2332197" y="171592"/>
                  </a:lnTo>
                  <a:lnTo>
                    <a:pt x="2324100" y="130810"/>
                  </a:lnTo>
                  <a:lnTo>
                    <a:pt x="2332197" y="89408"/>
                  </a:lnTo>
                  <a:lnTo>
                    <a:pt x="2354742" y="53492"/>
                  </a:lnTo>
                  <a:lnTo>
                    <a:pt x="2389113" y="25196"/>
                  </a:lnTo>
                  <a:lnTo>
                    <a:pt x="2432690" y="6654"/>
                  </a:lnTo>
                  <a:lnTo>
                    <a:pt x="2482850" y="0"/>
                  </a:lnTo>
                  <a:lnTo>
                    <a:pt x="2533009" y="6654"/>
                  </a:lnTo>
                  <a:lnTo>
                    <a:pt x="2576586" y="25196"/>
                  </a:lnTo>
                  <a:lnTo>
                    <a:pt x="2610957" y="53492"/>
                  </a:lnTo>
                  <a:lnTo>
                    <a:pt x="2633502" y="89407"/>
                  </a:lnTo>
                  <a:lnTo>
                    <a:pt x="2641600" y="130810"/>
                  </a:lnTo>
                  <a:lnTo>
                    <a:pt x="2633502" y="171592"/>
                  </a:lnTo>
                  <a:lnTo>
                    <a:pt x="2610957" y="207131"/>
                  </a:lnTo>
                  <a:lnTo>
                    <a:pt x="2576586" y="235234"/>
                  </a:lnTo>
                  <a:lnTo>
                    <a:pt x="2533009" y="253705"/>
                  </a:lnTo>
                  <a:lnTo>
                    <a:pt x="2482850" y="260350"/>
                  </a:lnTo>
                  <a:close/>
                </a:path>
                <a:path w="6601459" h="764539">
                  <a:moveTo>
                    <a:pt x="2823210" y="511810"/>
                  </a:moveTo>
                  <a:lnTo>
                    <a:pt x="2773050" y="505165"/>
                  </a:lnTo>
                  <a:lnTo>
                    <a:pt x="2729473" y="486694"/>
                  </a:lnTo>
                  <a:lnTo>
                    <a:pt x="2695102" y="458591"/>
                  </a:lnTo>
                  <a:lnTo>
                    <a:pt x="2672557" y="423052"/>
                  </a:lnTo>
                  <a:lnTo>
                    <a:pt x="2664460" y="382269"/>
                  </a:lnTo>
                  <a:lnTo>
                    <a:pt x="2672557" y="341487"/>
                  </a:lnTo>
                  <a:lnTo>
                    <a:pt x="2695102" y="305948"/>
                  </a:lnTo>
                  <a:lnTo>
                    <a:pt x="2729473" y="277845"/>
                  </a:lnTo>
                  <a:lnTo>
                    <a:pt x="2773050" y="259374"/>
                  </a:lnTo>
                  <a:lnTo>
                    <a:pt x="2823210" y="252729"/>
                  </a:lnTo>
                  <a:lnTo>
                    <a:pt x="2873369" y="259374"/>
                  </a:lnTo>
                  <a:lnTo>
                    <a:pt x="2916946" y="277845"/>
                  </a:lnTo>
                  <a:lnTo>
                    <a:pt x="2951317" y="305948"/>
                  </a:lnTo>
                  <a:lnTo>
                    <a:pt x="2973862" y="341487"/>
                  </a:lnTo>
                  <a:lnTo>
                    <a:pt x="2981960" y="382269"/>
                  </a:lnTo>
                  <a:lnTo>
                    <a:pt x="2973862" y="423052"/>
                  </a:lnTo>
                  <a:lnTo>
                    <a:pt x="2951317" y="458591"/>
                  </a:lnTo>
                  <a:lnTo>
                    <a:pt x="2916946" y="486694"/>
                  </a:lnTo>
                  <a:lnTo>
                    <a:pt x="2873369" y="505165"/>
                  </a:lnTo>
                  <a:lnTo>
                    <a:pt x="2823210" y="511810"/>
                  </a:lnTo>
                  <a:close/>
                </a:path>
                <a:path w="6601459" h="764539">
                  <a:moveTo>
                    <a:pt x="5137150" y="260350"/>
                  </a:moveTo>
                  <a:lnTo>
                    <a:pt x="5086990" y="253705"/>
                  </a:lnTo>
                  <a:lnTo>
                    <a:pt x="5043413" y="235234"/>
                  </a:lnTo>
                  <a:lnTo>
                    <a:pt x="5009042" y="207131"/>
                  </a:lnTo>
                  <a:lnTo>
                    <a:pt x="4986497" y="171592"/>
                  </a:lnTo>
                  <a:lnTo>
                    <a:pt x="4978400" y="130810"/>
                  </a:lnTo>
                  <a:lnTo>
                    <a:pt x="4986497" y="89408"/>
                  </a:lnTo>
                  <a:lnTo>
                    <a:pt x="5009042" y="53492"/>
                  </a:lnTo>
                  <a:lnTo>
                    <a:pt x="5043413" y="25196"/>
                  </a:lnTo>
                  <a:lnTo>
                    <a:pt x="5086990" y="6654"/>
                  </a:lnTo>
                  <a:lnTo>
                    <a:pt x="5137150" y="0"/>
                  </a:lnTo>
                  <a:lnTo>
                    <a:pt x="5187309" y="6654"/>
                  </a:lnTo>
                  <a:lnTo>
                    <a:pt x="5230886" y="25196"/>
                  </a:lnTo>
                  <a:lnTo>
                    <a:pt x="5265257" y="53492"/>
                  </a:lnTo>
                  <a:lnTo>
                    <a:pt x="5287802" y="89407"/>
                  </a:lnTo>
                  <a:lnTo>
                    <a:pt x="5295900" y="130810"/>
                  </a:lnTo>
                  <a:lnTo>
                    <a:pt x="5287802" y="171592"/>
                  </a:lnTo>
                  <a:lnTo>
                    <a:pt x="5265257" y="207131"/>
                  </a:lnTo>
                  <a:lnTo>
                    <a:pt x="5230886" y="235234"/>
                  </a:lnTo>
                  <a:lnTo>
                    <a:pt x="5187309" y="253705"/>
                  </a:lnTo>
                  <a:lnTo>
                    <a:pt x="5137150" y="260350"/>
                  </a:lnTo>
                  <a:close/>
                </a:path>
                <a:path w="6601459" h="764539">
                  <a:moveTo>
                    <a:pt x="826769" y="764539"/>
                  </a:moveTo>
                  <a:lnTo>
                    <a:pt x="776610" y="757885"/>
                  </a:lnTo>
                  <a:lnTo>
                    <a:pt x="733033" y="739343"/>
                  </a:lnTo>
                  <a:lnTo>
                    <a:pt x="698662" y="711047"/>
                  </a:lnTo>
                  <a:lnTo>
                    <a:pt x="676117" y="675131"/>
                  </a:lnTo>
                  <a:lnTo>
                    <a:pt x="668019" y="633730"/>
                  </a:lnTo>
                  <a:lnTo>
                    <a:pt x="676117" y="592947"/>
                  </a:lnTo>
                  <a:lnTo>
                    <a:pt x="698662" y="557408"/>
                  </a:lnTo>
                  <a:lnTo>
                    <a:pt x="733033" y="529305"/>
                  </a:lnTo>
                  <a:lnTo>
                    <a:pt x="776610" y="510834"/>
                  </a:lnTo>
                  <a:lnTo>
                    <a:pt x="826769" y="504189"/>
                  </a:lnTo>
                  <a:lnTo>
                    <a:pt x="876929" y="510834"/>
                  </a:lnTo>
                  <a:lnTo>
                    <a:pt x="920506" y="529305"/>
                  </a:lnTo>
                  <a:lnTo>
                    <a:pt x="954877" y="557408"/>
                  </a:lnTo>
                  <a:lnTo>
                    <a:pt x="977422" y="592947"/>
                  </a:lnTo>
                  <a:lnTo>
                    <a:pt x="985519" y="633730"/>
                  </a:lnTo>
                  <a:lnTo>
                    <a:pt x="977422" y="675132"/>
                  </a:lnTo>
                  <a:lnTo>
                    <a:pt x="954877" y="711047"/>
                  </a:lnTo>
                  <a:lnTo>
                    <a:pt x="920506" y="739343"/>
                  </a:lnTo>
                  <a:lnTo>
                    <a:pt x="876929" y="757885"/>
                  </a:lnTo>
                  <a:lnTo>
                    <a:pt x="826769" y="764539"/>
                  </a:lnTo>
                  <a:close/>
                </a:path>
                <a:path w="6601459" h="764539">
                  <a:moveTo>
                    <a:pt x="4786630" y="764539"/>
                  </a:moveTo>
                  <a:lnTo>
                    <a:pt x="4736470" y="757885"/>
                  </a:lnTo>
                  <a:lnTo>
                    <a:pt x="4692893" y="739343"/>
                  </a:lnTo>
                  <a:lnTo>
                    <a:pt x="4658522" y="711047"/>
                  </a:lnTo>
                  <a:lnTo>
                    <a:pt x="4635977" y="675131"/>
                  </a:lnTo>
                  <a:lnTo>
                    <a:pt x="4627880" y="633730"/>
                  </a:lnTo>
                  <a:lnTo>
                    <a:pt x="4635977" y="592947"/>
                  </a:lnTo>
                  <a:lnTo>
                    <a:pt x="4658522" y="557408"/>
                  </a:lnTo>
                  <a:lnTo>
                    <a:pt x="4692893" y="529305"/>
                  </a:lnTo>
                  <a:lnTo>
                    <a:pt x="4736470" y="510834"/>
                  </a:lnTo>
                  <a:lnTo>
                    <a:pt x="4786630" y="504189"/>
                  </a:lnTo>
                  <a:lnTo>
                    <a:pt x="4836789" y="510834"/>
                  </a:lnTo>
                  <a:lnTo>
                    <a:pt x="4880366" y="529305"/>
                  </a:lnTo>
                  <a:lnTo>
                    <a:pt x="4914737" y="557408"/>
                  </a:lnTo>
                  <a:lnTo>
                    <a:pt x="4937282" y="592947"/>
                  </a:lnTo>
                  <a:lnTo>
                    <a:pt x="4945380" y="633730"/>
                  </a:lnTo>
                  <a:lnTo>
                    <a:pt x="4937282" y="675132"/>
                  </a:lnTo>
                  <a:lnTo>
                    <a:pt x="4914737" y="711047"/>
                  </a:lnTo>
                  <a:lnTo>
                    <a:pt x="4880366" y="739343"/>
                  </a:lnTo>
                  <a:lnTo>
                    <a:pt x="4836789" y="757885"/>
                  </a:lnTo>
                  <a:lnTo>
                    <a:pt x="4786630" y="764539"/>
                  </a:lnTo>
                  <a:close/>
                </a:path>
                <a:path w="6601459" h="764539">
                  <a:moveTo>
                    <a:pt x="3815079" y="260350"/>
                  </a:moveTo>
                  <a:lnTo>
                    <a:pt x="3764920" y="253705"/>
                  </a:lnTo>
                  <a:lnTo>
                    <a:pt x="3721343" y="235234"/>
                  </a:lnTo>
                  <a:lnTo>
                    <a:pt x="3686972" y="207131"/>
                  </a:lnTo>
                  <a:lnTo>
                    <a:pt x="3664427" y="171592"/>
                  </a:lnTo>
                  <a:lnTo>
                    <a:pt x="3656329" y="130810"/>
                  </a:lnTo>
                  <a:lnTo>
                    <a:pt x="3664427" y="89408"/>
                  </a:lnTo>
                  <a:lnTo>
                    <a:pt x="3686972" y="53492"/>
                  </a:lnTo>
                  <a:lnTo>
                    <a:pt x="3721343" y="25196"/>
                  </a:lnTo>
                  <a:lnTo>
                    <a:pt x="3764920" y="6654"/>
                  </a:lnTo>
                  <a:lnTo>
                    <a:pt x="3815079" y="0"/>
                  </a:lnTo>
                  <a:lnTo>
                    <a:pt x="3865239" y="6654"/>
                  </a:lnTo>
                  <a:lnTo>
                    <a:pt x="3908816" y="25196"/>
                  </a:lnTo>
                  <a:lnTo>
                    <a:pt x="3943187" y="53492"/>
                  </a:lnTo>
                  <a:lnTo>
                    <a:pt x="3965732" y="89407"/>
                  </a:lnTo>
                  <a:lnTo>
                    <a:pt x="3973829" y="130810"/>
                  </a:lnTo>
                  <a:lnTo>
                    <a:pt x="3965732" y="171592"/>
                  </a:lnTo>
                  <a:lnTo>
                    <a:pt x="3943187" y="207131"/>
                  </a:lnTo>
                  <a:lnTo>
                    <a:pt x="3908816" y="235234"/>
                  </a:lnTo>
                  <a:lnTo>
                    <a:pt x="3865239" y="253705"/>
                  </a:lnTo>
                  <a:lnTo>
                    <a:pt x="3815079" y="260350"/>
                  </a:lnTo>
                  <a:close/>
                </a:path>
                <a:path w="6601459" h="764539">
                  <a:moveTo>
                    <a:pt x="4443730" y="511810"/>
                  </a:moveTo>
                  <a:lnTo>
                    <a:pt x="4393082" y="505165"/>
                  </a:lnTo>
                  <a:lnTo>
                    <a:pt x="4349445" y="486694"/>
                  </a:lnTo>
                  <a:lnTo>
                    <a:pt x="4315256" y="458591"/>
                  </a:lnTo>
                  <a:lnTo>
                    <a:pt x="4292955" y="423052"/>
                  </a:lnTo>
                  <a:lnTo>
                    <a:pt x="4284980" y="382269"/>
                  </a:lnTo>
                  <a:lnTo>
                    <a:pt x="4292955" y="341487"/>
                  </a:lnTo>
                  <a:lnTo>
                    <a:pt x="4315256" y="305948"/>
                  </a:lnTo>
                  <a:lnTo>
                    <a:pt x="4349445" y="277845"/>
                  </a:lnTo>
                  <a:lnTo>
                    <a:pt x="4393082" y="259374"/>
                  </a:lnTo>
                  <a:lnTo>
                    <a:pt x="4443730" y="252729"/>
                  </a:lnTo>
                  <a:lnTo>
                    <a:pt x="4493889" y="259374"/>
                  </a:lnTo>
                  <a:lnTo>
                    <a:pt x="4537466" y="277845"/>
                  </a:lnTo>
                  <a:lnTo>
                    <a:pt x="4571837" y="305948"/>
                  </a:lnTo>
                  <a:lnTo>
                    <a:pt x="4594382" y="341487"/>
                  </a:lnTo>
                  <a:lnTo>
                    <a:pt x="4602480" y="382269"/>
                  </a:lnTo>
                  <a:lnTo>
                    <a:pt x="4594382" y="423052"/>
                  </a:lnTo>
                  <a:lnTo>
                    <a:pt x="4571837" y="458591"/>
                  </a:lnTo>
                  <a:lnTo>
                    <a:pt x="4537466" y="486694"/>
                  </a:lnTo>
                  <a:lnTo>
                    <a:pt x="4493889" y="505165"/>
                  </a:lnTo>
                  <a:lnTo>
                    <a:pt x="4443730" y="511810"/>
                  </a:lnTo>
                  <a:close/>
                </a:path>
                <a:path w="6601459" h="764539">
                  <a:moveTo>
                    <a:pt x="1822450" y="764539"/>
                  </a:moveTo>
                  <a:lnTo>
                    <a:pt x="1772290" y="757885"/>
                  </a:lnTo>
                  <a:lnTo>
                    <a:pt x="1728713" y="739343"/>
                  </a:lnTo>
                  <a:lnTo>
                    <a:pt x="1694342" y="711047"/>
                  </a:lnTo>
                  <a:lnTo>
                    <a:pt x="1671797" y="675131"/>
                  </a:lnTo>
                  <a:lnTo>
                    <a:pt x="1663700" y="633730"/>
                  </a:lnTo>
                  <a:lnTo>
                    <a:pt x="1671797" y="592947"/>
                  </a:lnTo>
                  <a:lnTo>
                    <a:pt x="1694342" y="557408"/>
                  </a:lnTo>
                  <a:lnTo>
                    <a:pt x="1728713" y="529305"/>
                  </a:lnTo>
                  <a:lnTo>
                    <a:pt x="1772290" y="510834"/>
                  </a:lnTo>
                  <a:lnTo>
                    <a:pt x="1822450" y="504189"/>
                  </a:lnTo>
                  <a:lnTo>
                    <a:pt x="1872609" y="510834"/>
                  </a:lnTo>
                  <a:lnTo>
                    <a:pt x="1916186" y="529305"/>
                  </a:lnTo>
                  <a:lnTo>
                    <a:pt x="1950557" y="557408"/>
                  </a:lnTo>
                  <a:lnTo>
                    <a:pt x="1973102" y="592947"/>
                  </a:lnTo>
                  <a:lnTo>
                    <a:pt x="1981200" y="633730"/>
                  </a:lnTo>
                  <a:lnTo>
                    <a:pt x="1973102" y="675132"/>
                  </a:lnTo>
                  <a:lnTo>
                    <a:pt x="1950557" y="711047"/>
                  </a:lnTo>
                  <a:lnTo>
                    <a:pt x="1916186" y="739343"/>
                  </a:lnTo>
                  <a:lnTo>
                    <a:pt x="1872609" y="757885"/>
                  </a:lnTo>
                  <a:lnTo>
                    <a:pt x="1822450" y="764539"/>
                  </a:lnTo>
                  <a:close/>
                </a:path>
                <a:path w="6601459" h="764539">
                  <a:moveTo>
                    <a:pt x="3470910" y="764539"/>
                  </a:moveTo>
                  <a:lnTo>
                    <a:pt x="3420750" y="757885"/>
                  </a:lnTo>
                  <a:lnTo>
                    <a:pt x="3377173" y="739343"/>
                  </a:lnTo>
                  <a:lnTo>
                    <a:pt x="3342802" y="711047"/>
                  </a:lnTo>
                  <a:lnTo>
                    <a:pt x="3320257" y="675131"/>
                  </a:lnTo>
                  <a:lnTo>
                    <a:pt x="3312160" y="633730"/>
                  </a:lnTo>
                  <a:lnTo>
                    <a:pt x="3320257" y="592947"/>
                  </a:lnTo>
                  <a:lnTo>
                    <a:pt x="3342802" y="557408"/>
                  </a:lnTo>
                  <a:lnTo>
                    <a:pt x="3377173" y="529305"/>
                  </a:lnTo>
                  <a:lnTo>
                    <a:pt x="3420750" y="510834"/>
                  </a:lnTo>
                  <a:lnTo>
                    <a:pt x="3470910" y="504189"/>
                  </a:lnTo>
                  <a:lnTo>
                    <a:pt x="3521069" y="510834"/>
                  </a:lnTo>
                  <a:lnTo>
                    <a:pt x="3564646" y="529305"/>
                  </a:lnTo>
                  <a:lnTo>
                    <a:pt x="3599017" y="557408"/>
                  </a:lnTo>
                  <a:lnTo>
                    <a:pt x="3621562" y="592947"/>
                  </a:lnTo>
                  <a:lnTo>
                    <a:pt x="3629660" y="633730"/>
                  </a:lnTo>
                  <a:lnTo>
                    <a:pt x="3621562" y="675132"/>
                  </a:lnTo>
                  <a:lnTo>
                    <a:pt x="3599017" y="711047"/>
                  </a:lnTo>
                  <a:lnTo>
                    <a:pt x="3564646" y="739343"/>
                  </a:lnTo>
                  <a:lnTo>
                    <a:pt x="3521069" y="757885"/>
                  </a:lnTo>
                  <a:lnTo>
                    <a:pt x="3470910" y="764539"/>
                  </a:lnTo>
                  <a:close/>
                </a:path>
                <a:path w="6601459" h="764539">
                  <a:moveTo>
                    <a:pt x="4443730" y="511810"/>
                  </a:moveTo>
                  <a:lnTo>
                    <a:pt x="4393082" y="505165"/>
                  </a:lnTo>
                  <a:lnTo>
                    <a:pt x="4349445" y="486694"/>
                  </a:lnTo>
                  <a:lnTo>
                    <a:pt x="4315256" y="458591"/>
                  </a:lnTo>
                  <a:lnTo>
                    <a:pt x="4292955" y="423052"/>
                  </a:lnTo>
                  <a:lnTo>
                    <a:pt x="4284980" y="382269"/>
                  </a:lnTo>
                  <a:lnTo>
                    <a:pt x="4292955" y="341487"/>
                  </a:lnTo>
                  <a:lnTo>
                    <a:pt x="4315256" y="305948"/>
                  </a:lnTo>
                  <a:lnTo>
                    <a:pt x="4349445" y="277845"/>
                  </a:lnTo>
                  <a:lnTo>
                    <a:pt x="4393082" y="259374"/>
                  </a:lnTo>
                  <a:lnTo>
                    <a:pt x="4443730" y="252729"/>
                  </a:lnTo>
                  <a:lnTo>
                    <a:pt x="4493889" y="259374"/>
                  </a:lnTo>
                  <a:lnTo>
                    <a:pt x="4537466" y="277845"/>
                  </a:lnTo>
                  <a:lnTo>
                    <a:pt x="4571837" y="305948"/>
                  </a:lnTo>
                  <a:lnTo>
                    <a:pt x="4594382" y="341487"/>
                  </a:lnTo>
                  <a:lnTo>
                    <a:pt x="4602480" y="382269"/>
                  </a:lnTo>
                  <a:lnTo>
                    <a:pt x="4594382" y="423052"/>
                  </a:lnTo>
                  <a:lnTo>
                    <a:pt x="4571837" y="458591"/>
                  </a:lnTo>
                  <a:lnTo>
                    <a:pt x="4537466" y="486694"/>
                  </a:lnTo>
                  <a:lnTo>
                    <a:pt x="4493889" y="505165"/>
                  </a:lnTo>
                  <a:lnTo>
                    <a:pt x="4443730" y="511810"/>
                  </a:lnTo>
                  <a:close/>
                </a:path>
                <a:path w="6601459" h="764539">
                  <a:moveTo>
                    <a:pt x="5774690" y="511810"/>
                  </a:moveTo>
                  <a:lnTo>
                    <a:pt x="5724530" y="505165"/>
                  </a:lnTo>
                  <a:lnTo>
                    <a:pt x="5680953" y="486694"/>
                  </a:lnTo>
                  <a:lnTo>
                    <a:pt x="5646582" y="458591"/>
                  </a:lnTo>
                  <a:lnTo>
                    <a:pt x="5624037" y="423052"/>
                  </a:lnTo>
                  <a:lnTo>
                    <a:pt x="5615940" y="382269"/>
                  </a:lnTo>
                  <a:lnTo>
                    <a:pt x="5624037" y="341487"/>
                  </a:lnTo>
                  <a:lnTo>
                    <a:pt x="5646582" y="305948"/>
                  </a:lnTo>
                  <a:lnTo>
                    <a:pt x="5680953" y="277845"/>
                  </a:lnTo>
                  <a:lnTo>
                    <a:pt x="5724530" y="259374"/>
                  </a:lnTo>
                  <a:lnTo>
                    <a:pt x="5774690" y="252729"/>
                  </a:lnTo>
                  <a:lnTo>
                    <a:pt x="5825337" y="259374"/>
                  </a:lnTo>
                  <a:lnTo>
                    <a:pt x="5868974" y="277845"/>
                  </a:lnTo>
                  <a:lnTo>
                    <a:pt x="5903163" y="305948"/>
                  </a:lnTo>
                  <a:lnTo>
                    <a:pt x="5925464" y="341487"/>
                  </a:lnTo>
                  <a:lnTo>
                    <a:pt x="5933440" y="382269"/>
                  </a:lnTo>
                  <a:lnTo>
                    <a:pt x="5925464" y="423052"/>
                  </a:lnTo>
                  <a:lnTo>
                    <a:pt x="5903163" y="458591"/>
                  </a:lnTo>
                  <a:lnTo>
                    <a:pt x="5868974" y="486694"/>
                  </a:lnTo>
                  <a:lnTo>
                    <a:pt x="5825337" y="505165"/>
                  </a:lnTo>
                  <a:lnTo>
                    <a:pt x="5774690" y="511810"/>
                  </a:lnTo>
                  <a:close/>
                </a:path>
                <a:path w="6601459" h="764539">
                  <a:moveTo>
                    <a:pt x="6442709" y="764539"/>
                  </a:moveTo>
                  <a:lnTo>
                    <a:pt x="6392550" y="757885"/>
                  </a:lnTo>
                  <a:lnTo>
                    <a:pt x="6348973" y="739343"/>
                  </a:lnTo>
                  <a:lnTo>
                    <a:pt x="6314602" y="711047"/>
                  </a:lnTo>
                  <a:lnTo>
                    <a:pt x="6292057" y="675131"/>
                  </a:lnTo>
                  <a:lnTo>
                    <a:pt x="6283959" y="633730"/>
                  </a:lnTo>
                  <a:lnTo>
                    <a:pt x="6292057" y="592947"/>
                  </a:lnTo>
                  <a:lnTo>
                    <a:pt x="6314602" y="557408"/>
                  </a:lnTo>
                  <a:lnTo>
                    <a:pt x="6348973" y="529305"/>
                  </a:lnTo>
                  <a:lnTo>
                    <a:pt x="6392550" y="510834"/>
                  </a:lnTo>
                  <a:lnTo>
                    <a:pt x="6442709" y="504189"/>
                  </a:lnTo>
                  <a:lnTo>
                    <a:pt x="6492869" y="510834"/>
                  </a:lnTo>
                  <a:lnTo>
                    <a:pt x="6536446" y="529305"/>
                  </a:lnTo>
                  <a:lnTo>
                    <a:pt x="6570817" y="557408"/>
                  </a:lnTo>
                  <a:lnTo>
                    <a:pt x="6593362" y="592947"/>
                  </a:lnTo>
                  <a:lnTo>
                    <a:pt x="6601459" y="633730"/>
                  </a:lnTo>
                  <a:lnTo>
                    <a:pt x="6593362" y="675132"/>
                  </a:lnTo>
                  <a:lnTo>
                    <a:pt x="6570817" y="711047"/>
                  </a:lnTo>
                  <a:lnTo>
                    <a:pt x="6536446" y="739343"/>
                  </a:lnTo>
                  <a:lnTo>
                    <a:pt x="6492869" y="757885"/>
                  </a:lnTo>
                  <a:lnTo>
                    <a:pt x="6442709" y="764539"/>
                  </a:lnTo>
                  <a:close/>
                </a:path>
              </a:pathLst>
            </a:custGeom>
            <a:ln w="3594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6">
            <a:extLst>
              <a:ext uri="{FF2B5EF4-FFF2-40B4-BE49-F238E27FC236}">
                <a16:creationId xmlns:a16="http://schemas.microsoft.com/office/drawing/2014/main" xmlns="" id="{3627D49D-ADB0-4DBA-892B-3060192296A7}"/>
              </a:ext>
            </a:extLst>
          </p:cNvPr>
          <p:cNvSpPr txBox="1"/>
          <p:nvPr/>
        </p:nvSpPr>
        <p:spPr>
          <a:xfrm>
            <a:off x="1840230" y="3025299"/>
            <a:ext cx="8511540" cy="19964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15620">
              <a:lnSpc>
                <a:spcPts val="1420"/>
              </a:lnSpc>
              <a:tabLst>
                <a:tab pos="1133475" algn="l"/>
                <a:tab pos="1445260" algn="l"/>
              </a:tabLst>
            </a:pPr>
            <a:r>
              <a:rPr sz="1200" b="1" i="1" dirty="0">
                <a:latin typeface="Arial"/>
                <a:cs typeface="Arial"/>
              </a:rPr>
              <a:t>Pages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R="7020559" algn="ctr">
              <a:lnSpc>
                <a:spcPts val="1420"/>
              </a:lnSpc>
            </a:pPr>
            <a:r>
              <a:rPr sz="1200" b="1" i="1" spc="-5" dirty="0">
                <a:latin typeface="Arial"/>
                <a:cs typeface="Arial"/>
              </a:rPr>
              <a:t>demandées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Arial"/>
              <a:cs typeface="Arial"/>
            </a:endParaRPr>
          </a:p>
          <a:p>
            <a:pPr marL="85725" marR="7067550" indent="-635" algn="ctr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3 cadres </a:t>
            </a:r>
            <a:r>
              <a:rPr sz="1200" b="1" i="1" spc="-5" dirty="0">
                <a:latin typeface="Arial"/>
                <a:cs typeface="Arial"/>
              </a:rPr>
              <a:t>de  mémoire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physique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Arial"/>
              <a:cs typeface="Arial"/>
            </a:endParaRPr>
          </a:p>
          <a:p>
            <a:pPr marR="317500" algn="r">
              <a:lnSpc>
                <a:spcPct val="100000"/>
              </a:lnSpc>
            </a:pPr>
            <a:r>
              <a:rPr sz="1200" b="1" i="1" dirty="0">
                <a:latin typeface="Arial"/>
                <a:cs typeface="Arial"/>
              </a:rPr>
              <a:t>tem</a:t>
            </a:r>
            <a:r>
              <a:rPr sz="1200" b="1" i="1" spc="-5" dirty="0">
                <a:latin typeface="Arial"/>
                <a:cs typeface="Arial"/>
              </a:rPr>
              <a:t>p</a:t>
            </a:r>
            <a:r>
              <a:rPr sz="1200" b="1" i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932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L'algorithme LRU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33</a:t>
            </a:fld>
            <a:endParaRPr lang="fr-FR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1C5E1A67-2FEC-4255-8E87-5ABC2FE8FF29}"/>
              </a:ext>
            </a:extLst>
          </p:cNvPr>
          <p:cNvSpPr txBox="1"/>
          <p:nvPr/>
        </p:nvSpPr>
        <p:spPr>
          <a:xfrm>
            <a:off x="2834420" y="1466572"/>
            <a:ext cx="7648258" cy="2167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choisir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la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récemment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</a:p>
          <a:p>
            <a:pPr marL="812800" marR="1688464" lvl="1" indent="-342900">
              <a:lnSpc>
                <a:spcPct val="2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Stratégie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 complexe à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implémenter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1688464" lvl="1" indent="-342900">
              <a:lnSpc>
                <a:spcPct val="2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coûteux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efficace</a:t>
            </a:r>
          </a:p>
        </p:txBody>
      </p:sp>
      <p:grpSp>
        <p:nvGrpSpPr>
          <p:cNvPr id="10" name="object 9">
            <a:extLst>
              <a:ext uri="{FF2B5EF4-FFF2-40B4-BE49-F238E27FC236}">
                <a16:creationId xmlns:a16="http://schemas.microsoft.com/office/drawing/2014/main" xmlns="" id="{12B537BA-49A6-4B00-AB7E-479B94632F47}"/>
              </a:ext>
            </a:extLst>
          </p:cNvPr>
          <p:cNvGrpSpPr/>
          <p:nvPr/>
        </p:nvGrpSpPr>
        <p:grpSpPr>
          <a:xfrm>
            <a:off x="1972408" y="3997032"/>
            <a:ext cx="8510270" cy="1996439"/>
            <a:chOff x="285750" y="3972559"/>
            <a:chExt cx="8510270" cy="1996439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68EA666A-0E1C-41E8-9912-809ED981B84C}"/>
                </a:ext>
              </a:extLst>
            </p:cNvPr>
            <p:cNvSpPr/>
            <p:nvPr/>
          </p:nvSpPr>
          <p:spPr>
            <a:xfrm>
              <a:off x="285750" y="3972559"/>
              <a:ext cx="8510270" cy="1996439"/>
            </a:xfrm>
            <a:custGeom>
              <a:avLst/>
              <a:gdLst/>
              <a:ahLst/>
              <a:cxnLst/>
              <a:rect l="l" t="t" r="r" b="b"/>
              <a:pathLst>
                <a:path w="8510270" h="1996439">
                  <a:moveTo>
                    <a:pt x="8510270" y="0"/>
                  </a:moveTo>
                  <a:lnTo>
                    <a:pt x="0" y="0"/>
                  </a:lnTo>
                  <a:lnTo>
                    <a:pt x="0" y="1996439"/>
                  </a:lnTo>
                  <a:lnTo>
                    <a:pt x="8510270" y="19964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2AAD0A5A-6006-4306-B1B2-A7D090F20C74}"/>
                </a:ext>
              </a:extLst>
            </p:cNvPr>
            <p:cNvSpPr/>
            <p:nvPr/>
          </p:nvSpPr>
          <p:spPr>
            <a:xfrm>
              <a:off x="1885950" y="4066539"/>
              <a:ext cx="6657340" cy="1311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A50C0CB4-96A5-4229-9AB8-3683ADBEC085}"/>
                </a:ext>
              </a:extLst>
            </p:cNvPr>
            <p:cNvSpPr/>
            <p:nvPr/>
          </p:nvSpPr>
          <p:spPr>
            <a:xfrm>
              <a:off x="8495030" y="5603239"/>
              <a:ext cx="86360" cy="107950"/>
            </a:xfrm>
            <a:custGeom>
              <a:avLst/>
              <a:gdLst/>
              <a:ahLst/>
              <a:cxnLst/>
              <a:rect l="l" t="t" r="r" b="b"/>
              <a:pathLst>
                <a:path w="86359" h="107950">
                  <a:moveTo>
                    <a:pt x="0" y="0"/>
                  </a:moveTo>
                  <a:lnTo>
                    <a:pt x="0" y="107950"/>
                  </a:lnTo>
                  <a:lnTo>
                    <a:pt x="86360" y="53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73C72C46-26F1-4231-BA3B-8C5026172AB3}"/>
                </a:ext>
              </a:extLst>
            </p:cNvPr>
            <p:cNvSpPr/>
            <p:nvPr/>
          </p:nvSpPr>
          <p:spPr>
            <a:xfrm>
              <a:off x="1755139" y="5656579"/>
              <a:ext cx="6757670" cy="0"/>
            </a:xfrm>
            <a:custGeom>
              <a:avLst/>
              <a:gdLst/>
              <a:ahLst/>
              <a:cxnLst/>
              <a:rect l="l" t="t" r="r" b="b"/>
              <a:pathLst>
                <a:path w="6757670">
                  <a:moveTo>
                    <a:pt x="0" y="0"/>
                  </a:moveTo>
                  <a:lnTo>
                    <a:pt x="675766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913E3F47-81A4-47FB-9108-DEE60A6045C9}"/>
                </a:ext>
              </a:extLst>
            </p:cNvPr>
            <p:cNvSpPr/>
            <p:nvPr/>
          </p:nvSpPr>
          <p:spPr>
            <a:xfrm>
              <a:off x="1662430" y="4279899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0" y="0"/>
                  </a:moveTo>
                  <a:lnTo>
                    <a:pt x="0" y="107950"/>
                  </a:lnTo>
                  <a:lnTo>
                    <a:pt x="162559" y="54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7D0A70C6-950B-4905-B013-0B2353608C91}"/>
                </a:ext>
              </a:extLst>
            </p:cNvPr>
            <p:cNvSpPr/>
            <p:nvPr/>
          </p:nvSpPr>
          <p:spPr>
            <a:xfrm>
              <a:off x="1748789" y="4598669"/>
              <a:ext cx="105410" cy="721360"/>
            </a:xfrm>
            <a:custGeom>
              <a:avLst/>
              <a:gdLst/>
              <a:ahLst/>
              <a:cxnLst/>
              <a:rect l="l" t="t" r="r" b="b"/>
              <a:pathLst>
                <a:path w="105410" h="721360">
                  <a:moveTo>
                    <a:pt x="105410" y="0"/>
                  </a:moveTo>
                  <a:lnTo>
                    <a:pt x="85824" y="5218"/>
                  </a:lnTo>
                  <a:lnTo>
                    <a:pt x="68738" y="18891"/>
                  </a:lnTo>
                  <a:lnTo>
                    <a:pt x="56653" y="38040"/>
                  </a:lnTo>
                  <a:lnTo>
                    <a:pt x="52070" y="59689"/>
                  </a:lnTo>
                  <a:lnTo>
                    <a:pt x="52070" y="293369"/>
                  </a:lnTo>
                  <a:lnTo>
                    <a:pt x="47505" y="315555"/>
                  </a:lnTo>
                  <a:lnTo>
                    <a:pt x="35560" y="334644"/>
                  </a:lnTo>
                  <a:lnTo>
                    <a:pt x="18851" y="348019"/>
                  </a:lnTo>
                  <a:lnTo>
                    <a:pt x="0" y="353059"/>
                  </a:lnTo>
                  <a:lnTo>
                    <a:pt x="18851" y="358298"/>
                  </a:lnTo>
                  <a:lnTo>
                    <a:pt x="35560" y="372109"/>
                  </a:lnTo>
                  <a:lnTo>
                    <a:pt x="47505" y="391636"/>
                  </a:lnTo>
                  <a:lnTo>
                    <a:pt x="52070" y="414019"/>
                  </a:lnTo>
                  <a:lnTo>
                    <a:pt x="52070" y="661669"/>
                  </a:lnTo>
                  <a:lnTo>
                    <a:pt x="56653" y="683855"/>
                  </a:lnTo>
                  <a:lnTo>
                    <a:pt x="68738" y="702944"/>
                  </a:lnTo>
                  <a:lnTo>
                    <a:pt x="85824" y="716319"/>
                  </a:lnTo>
                  <a:lnTo>
                    <a:pt x="105410" y="7213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14F24964-49E6-4B5A-B243-EA050EDE0EC1}"/>
                </a:ext>
              </a:extLst>
            </p:cNvPr>
            <p:cNvSpPr/>
            <p:nvPr/>
          </p:nvSpPr>
          <p:spPr>
            <a:xfrm>
              <a:off x="1906269" y="4579619"/>
              <a:ext cx="5942330" cy="763270"/>
            </a:xfrm>
            <a:custGeom>
              <a:avLst/>
              <a:gdLst/>
              <a:ahLst/>
              <a:cxnLst/>
              <a:rect l="l" t="t" r="r" b="b"/>
              <a:pathLst>
                <a:path w="5942330" h="763270">
                  <a:moveTo>
                    <a:pt x="158750" y="259079"/>
                  </a:moveTo>
                  <a:lnTo>
                    <a:pt x="108590" y="252435"/>
                  </a:lnTo>
                  <a:lnTo>
                    <a:pt x="65013" y="233964"/>
                  </a:lnTo>
                  <a:lnTo>
                    <a:pt x="30642" y="205861"/>
                  </a:lnTo>
                  <a:lnTo>
                    <a:pt x="8097" y="170322"/>
                  </a:lnTo>
                  <a:lnTo>
                    <a:pt x="0" y="129539"/>
                  </a:lnTo>
                  <a:lnTo>
                    <a:pt x="8097" y="88757"/>
                  </a:lnTo>
                  <a:lnTo>
                    <a:pt x="30642" y="53218"/>
                  </a:lnTo>
                  <a:lnTo>
                    <a:pt x="65013" y="25115"/>
                  </a:lnTo>
                  <a:lnTo>
                    <a:pt x="108590" y="6644"/>
                  </a:lnTo>
                  <a:lnTo>
                    <a:pt x="158750" y="0"/>
                  </a:lnTo>
                  <a:lnTo>
                    <a:pt x="208909" y="6644"/>
                  </a:lnTo>
                  <a:lnTo>
                    <a:pt x="252486" y="25115"/>
                  </a:lnTo>
                  <a:lnTo>
                    <a:pt x="286857" y="53218"/>
                  </a:lnTo>
                  <a:lnTo>
                    <a:pt x="309402" y="88757"/>
                  </a:lnTo>
                  <a:lnTo>
                    <a:pt x="317500" y="129539"/>
                  </a:lnTo>
                  <a:lnTo>
                    <a:pt x="309402" y="170322"/>
                  </a:lnTo>
                  <a:lnTo>
                    <a:pt x="286857" y="205861"/>
                  </a:lnTo>
                  <a:lnTo>
                    <a:pt x="252486" y="233964"/>
                  </a:lnTo>
                  <a:lnTo>
                    <a:pt x="208909" y="252435"/>
                  </a:lnTo>
                  <a:lnTo>
                    <a:pt x="158750" y="259079"/>
                  </a:lnTo>
                  <a:close/>
                </a:path>
                <a:path w="5942330" h="763270">
                  <a:moveTo>
                    <a:pt x="501650" y="511809"/>
                  </a:moveTo>
                  <a:lnTo>
                    <a:pt x="451490" y="505155"/>
                  </a:lnTo>
                  <a:lnTo>
                    <a:pt x="407913" y="486613"/>
                  </a:lnTo>
                  <a:lnTo>
                    <a:pt x="373542" y="458317"/>
                  </a:lnTo>
                  <a:lnTo>
                    <a:pt x="350997" y="422401"/>
                  </a:lnTo>
                  <a:lnTo>
                    <a:pt x="342900" y="380999"/>
                  </a:lnTo>
                  <a:lnTo>
                    <a:pt x="350997" y="340217"/>
                  </a:lnTo>
                  <a:lnTo>
                    <a:pt x="373542" y="304678"/>
                  </a:lnTo>
                  <a:lnTo>
                    <a:pt x="407913" y="276575"/>
                  </a:lnTo>
                  <a:lnTo>
                    <a:pt x="451490" y="258104"/>
                  </a:lnTo>
                  <a:lnTo>
                    <a:pt x="501650" y="251459"/>
                  </a:lnTo>
                  <a:lnTo>
                    <a:pt x="551809" y="258104"/>
                  </a:lnTo>
                  <a:lnTo>
                    <a:pt x="595386" y="276575"/>
                  </a:lnTo>
                  <a:lnTo>
                    <a:pt x="629757" y="304678"/>
                  </a:lnTo>
                  <a:lnTo>
                    <a:pt x="652302" y="340217"/>
                  </a:lnTo>
                  <a:lnTo>
                    <a:pt x="660400" y="380999"/>
                  </a:lnTo>
                  <a:lnTo>
                    <a:pt x="652302" y="422401"/>
                  </a:lnTo>
                  <a:lnTo>
                    <a:pt x="629757" y="458317"/>
                  </a:lnTo>
                  <a:lnTo>
                    <a:pt x="595386" y="486613"/>
                  </a:lnTo>
                  <a:lnTo>
                    <a:pt x="551809" y="505155"/>
                  </a:lnTo>
                  <a:lnTo>
                    <a:pt x="501650" y="511809"/>
                  </a:lnTo>
                  <a:close/>
                </a:path>
                <a:path w="5942330" h="763270">
                  <a:moveTo>
                    <a:pt x="1156970" y="259079"/>
                  </a:moveTo>
                  <a:lnTo>
                    <a:pt x="1106810" y="252435"/>
                  </a:lnTo>
                  <a:lnTo>
                    <a:pt x="1063233" y="233964"/>
                  </a:lnTo>
                  <a:lnTo>
                    <a:pt x="1028862" y="205861"/>
                  </a:lnTo>
                  <a:lnTo>
                    <a:pt x="1006317" y="170322"/>
                  </a:lnTo>
                  <a:lnTo>
                    <a:pt x="998219" y="129539"/>
                  </a:lnTo>
                  <a:lnTo>
                    <a:pt x="1006317" y="88757"/>
                  </a:lnTo>
                  <a:lnTo>
                    <a:pt x="1028862" y="53218"/>
                  </a:lnTo>
                  <a:lnTo>
                    <a:pt x="1063233" y="25115"/>
                  </a:lnTo>
                  <a:lnTo>
                    <a:pt x="1106810" y="6644"/>
                  </a:lnTo>
                  <a:lnTo>
                    <a:pt x="1156970" y="0"/>
                  </a:lnTo>
                  <a:lnTo>
                    <a:pt x="1207129" y="6644"/>
                  </a:lnTo>
                  <a:lnTo>
                    <a:pt x="1250706" y="25115"/>
                  </a:lnTo>
                  <a:lnTo>
                    <a:pt x="1285077" y="53218"/>
                  </a:lnTo>
                  <a:lnTo>
                    <a:pt x="1307622" y="88757"/>
                  </a:lnTo>
                  <a:lnTo>
                    <a:pt x="1315720" y="129539"/>
                  </a:lnTo>
                  <a:lnTo>
                    <a:pt x="1307622" y="170322"/>
                  </a:lnTo>
                  <a:lnTo>
                    <a:pt x="1285077" y="205861"/>
                  </a:lnTo>
                  <a:lnTo>
                    <a:pt x="1250706" y="233964"/>
                  </a:lnTo>
                  <a:lnTo>
                    <a:pt x="1207129" y="252435"/>
                  </a:lnTo>
                  <a:lnTo>
                    <a:pt x="1156970" y="259079"/>
                  </a:lnTo>
                  <a:close/>
                </a:path>
                <a:path w="5942330" h="763270">
                  <a:moveTo>
                    <a:pt x="2481580" y="259079"/>
                  </a:moveTo>
                  <a:lnTo>
                    <a:pt x="2431420" y="252435"/>
                  </a:lnTo>
                  <a:lnTo>
                    <a:pt x="2387843" y="233964"/>
                  </a:lnTo>
                  <a:lnTo>
                    <a:pt x="2353472" y="205861"/>
                  </a:lnTo>
                  <a:lnTo>
                    <a:pt x="2330927" y="170322"/>
                  </a:lnTo>
                  <a:lnTo>
                    <a:pt x="2322830" y="129539"/>
                  </a:lnTo>
                  <a:lnTo>
                    <a:pt x="2330927" y="88757"/>
                  </a:lnTo>
                  <a:lnTo>
                    <a:pt x="2353472" y="53218"/>
                  </a:lnTo>
                  <a:lnTo>
                    <a:pt x="2387843" y="25115"/>
                  </a:lnTo>
                  <a:lnTo>
                    <a:pt x="2431420" y="6644"/>
                  </a:lnTo>
                  <a:lnTo>
                    <a:pt x="2481580" y="0"/>
                  </a:lnTo>
                  <a:lnTo>
                    <a:pt x="2531739" y="6644"/>
                  </a:lnTo>
                  <a:lnTo>
                    <a:pt x="2575316" y="25115"/>
                  </a:lnTo>
                  <a:lnTo>
                    <a:pt x="2609687" y="53218"/>
                  </a:lnTo>
                  <a:lnTo>
                    <a:pt x="2632232" y="88757"/>
                  </a:lnTo>
                  <a:lnTo>
                    <a:pt x="2640330" y="129539"/>
                  </a:lnTo>
                  <a:lnTo>
                    <a:pt x="2632232" y="170322"/>
                  </a:lnTo>
                  <a:lnTo>
                    <a:pt x="2609687" y="205861"/>
                  </a:lnTo>
                  <a:lnTo>
                    <a:pt x="2575316" y="233964"/>
                  </a:lnTo>
                  <a:lnTo>
                    <a:pt x="2531739" y="252435"/>
                  </a:lnTo>
                  <a:lnTo>
                    <a:pt x="2481580" y="259079"/>
                  </a:lnTo>
                  <a:close/>
                </a:path>
                <a:path w="5942330" h="763270">
                  <a:moveTo>
                    <a:pt x="3136900" y="511809"/>
                  </a:moveTo>
                  <a:lnTo>
                    <a:pt x="3086740" y="505155"/>
                  </a:lnTo>
                  <a:lnTo>
                    <a:pt x="3043163" y="486613"/>
                  </a:lnTo>
                  <a:lnTo>
                    <a:pt x="3008792" y="458317"/>
                  </a:lnTo>
                  <a:lnTo>
                    <a:pt x="2986247" y="422401"/>
                  </a:lnTo>
                  <a:lnTo>
                    <a:pt x="2978150" y="380999"/>
                  </a:lnTo>
                  <a:lnTo>
                    <a:pt x="2986247" y="340217"/>
                  </a:lnTo>
                  <a:lnTo>
                    <a:pt x="3008792" y="304678"/>
                  </a:lnTo>
                  <a:lnTo>
                    <a:pt x="3043163" y="276575"/>
                  </a:lnTo>
                  <a:lnTo>
                    <a:pt x="3086740" y="258104"/>
                  </a:lnTo>
                  <a:lnTo>
                    <a:pt x="3136900" y="251459"/>
                  </a:lnTo>
                  <a:lnTo>
                    <a:pt x="3187059" y="258104"/>
                  </a:lnTo>
                  <a:lnTo>
                    <a:pt x="3230636" y="276575"/>
                  </a:lnTo>
                  <a:lnTo>
                    <a:pt x="3265007" y="304678"/>
                  </a:lnTo>
                  <a:lnTo>
                    <a:pt x="3287552" y="340217"/>
                  </a:lnTo>
                  <a:lnTo>
                    <a:pt x="3295650" y="380999"/>
                  </a:lnTo>
                  <a:lnTo>
                    <a:pt x="3287552" y="422401"/>
                  </a:lnTo>
                  <a:lnTo>
                    <a:pt x="3265007" y="458317"/>
                  </a:lnTo>
                  <a:lnTo>
                    <a:pt x="3230636" y="486613"/>
                  </a:lnTo>
                  <a:lnTo>
                    <a:pt x="3187059" y="505155"/>
                  </a:lnTo>
                  <a:lnTo>
                    <a:pt x="3136900" y="511809"/>
                  </a:lnTo>
                  <a:close/>
                </a:path>
                <a:path w="5942330" h="763270">
                  <a:moveTo>
                    <a:pt x="5783580" y="259079"/>
                  </a:moveTo>
                  <a:lnTo>
                    <a:pt x="5733420" y="252435"/>
                  </a:lnTo>
                  <a:lnTo>
                    <a:pt x="5689843" y="233964"/>
                  </a:lnTo>
                  <a:lnTo>
                    <a:pt x="5655472" y="205861"/>
                  </a:lnTo>
                  <a:lnTo>
                    <a:pt x="5632927" y="170322"/>
                  </a:lnTo>
                  <a:lnTo>
                    <a:pt x="5624830" y="129539"/>
                  </a:lnTo>
                  <a:lnTo>
                    <a:pt x="5632927" y="88757"/>
                  </a:lnTo>
                  <a:lnTo>
                    <a:pt x="5655472" y="53218"/>
                  </a:lnTo>
                  <a:lnTo>
                    <a:pt x="5689843" y="25115"/>
                  </a:lnTo>
                  <a:lnTo>
                    <a:pt x="5733420" y="6644"/>
                  </a:lnTo>
                  <a:lnTo>
                    <a:pt x="5783580" y="0"/>
                  </a:lnTo>
                  <a:lnTo>
                    <a:pt x="5834227" y="6644"/>
                  </a:lnTo>
                  <a:lnTo>
                    <a:pt x="5877864" y="25115"/>
                  </a:lnTo>
                  <a:lnTo>
                    <a:pt x="5912053" y="53218"/>
                  </a:lnTo>
                  <a:lnTo>
                    <a:pt x="5934354" y="88757"/>
                  </a:lnTo>
                  <a:lnTo>
                    <a:pt x="5942330" y="129539"/>
                  </a:lnTo>
                  <a:lnTo>
                    <a:pt x="5934354" y="170322"/>
                  </a:lnTo>
                  <a:lnTo>
                    <a:pt x="5912053" y="205861"/>
                  </a:lnTo>
                  <a:lnTo>
                    <a:pt x="5877864" y="233964"/>
                  </a:lnTo>
                  <a:lnTo>
                    <a:pt x="5834227" y="252435"/>
                  </a:lnTo>
                  <a:lnTo>
                    <a:pt x="5783580" y="259079"/>
                  </a:lnTo>
                  <a:close/>
                </a:path>
                <a:path w="5942330" h="763270">
                  <a:moveTo>
                    <a:pt x="825500" y="763269"/>
                  </a:moveTo>
                  <a:lnTo>
                    <a:pt x="775340" y="756625"/>
                  </a:lnTo>
                  <a:lnTo>
                    <a:pt x="731763" y="738154"/>
                  </a:lnTo>
                  <a:lnTo>
                    <a:pt x="697392" y="710051"/>
                  </a:lnTo>
                  <a:lnTo>
                    <a:pt x="674847" y="674512"/>
                  </a:lnTo>
                  <a:lnTo>
                    <a:pt x="666750" y="633729"/>
                  </a:lnTo>
                  <a:lnTo>
                    <a:pt x="674847" y="592460"/>
                  </a:lnTo>
                  <a:lnTo>
                    <a:pt x="697392" y="556859"/>
                  </a:lnTo>
                  <a:lnTo>
                    <a:pt x="731763" y="528939"/>
                  </a:lnTo>
                  <a:lnTo>
                    <a:pt x="775340" y="510712"/>
                  </a:lnTo>
                  <a:lnTo>
                    <a:pt x="825500" y="504189"/>
                  </a:lnTo>
                  <a:lnTo>
                    <a:pt x="875659" y="510712"/>
                  </a:lnTo>
                  <a:lnTo>
                    <a:pt x="919236" y="528939"/>
                  </a:lnTo>
                  <a:lnTo>
                    <a:pt x="953607" y="556859"/>
                  </a:lnTo>
                  <a:lnTo>
                    <a:pt x="976152" y="592460"/>
                  </a:lnTo>
                  <a:lnTo>
                    <a:pt x="984250" y="633729"/>
                  </a:lnTo>
                  <a:lnTo>
                    <a:pt x="976152" y="674512"/>
                  </a:lnTo>
                  <a:lnTo>
                    <a:pt x="953607" y="710051"/>
                  </a:lnTo>
                  <a:lnTo>
                    <a:pt x="919236" y="738154"/>
                  </a:lnTo>
                  <a:lnTo>
                    <a:pt x="875659" y="756625"/>
                  </a:lnTo>
                  <a:lnTo>
                    <a:pt x="825500" y="763269"/>
                  </a:lnTo>
                  <a:close/>
                </a:path>
                <a:path w="5942330" h="763270">
                  <a:moveTo>
                    <a:pt x="2462530" y="511809"/>
                  </a:moveTo>
                  <a:lnTo>
                    <a:pt x="2412370" y="505155"/>
                  </a:lnTo>
                  <a:lnTo>
                    <a:pt x="2368793" y="486613"/>
                  </a:lnTo>
                  <a:lnTo>
                    <a:pt x="2334422" y="458317"/>
                  </a:lnTo>
                  <a:lnTo>
                    <a:pt x="2311877" y="422401"/>
                  </a:lnTo>
                  <a:lnTo>
                    <a:pt x="2303780" y="380999"/>
                  </a:lnTo>
                  <a:lnTo>
                    <a:pt x="2311877" y="340217"/>
                  </a:lnTo>
                  <a:lnTo>
                    <a:pt x="2334422" y="304678"/>
                  </a:lnTo>
                  <a:lnTo>
                    <a:pt x="2368793" y="276575"/>
                  </a:lnTo>
                  <a:lnTo>
                    <a:pt x="2412370" y="258104"/>
                  </a:lnTo>
                  <a:lnTo>
                    <a:pt x="2462530" y="251459"/>
                  </a:lnTo>
                  <a:lnTo>
                    <a:pt x="2512689" y="258104"/>
                  </a:lnTo>
                  <a:lnTo>
                    <a:pt x="2556266" y="276575"/>
                  </a:lnTo>
                  <a:lnTo>
                    <a:pt x="2590637" y="304678"/>
                  </a:lnTo>
                  <a:lnTo>
                    <a:pt x="2613182" y="340217"/>
                  </a:lnTo>
                  <a:lnTo>
                    <a:pt x="2621280" y="380999"/>
                  </a:lnTo>
                  <a:lnTo>
                    <a:pt x="2613182" y="422401"/>
                  </a:lnTo>
                  <a:lnTo>
                    <a:pt x="2590637" y="458317"/>
                  </a:lnTo>
                  <a:lnTo>
                    <a:pt x="2556266" y="486613"/>
                  </a:lnTo>
                  <a:lnTo>
                    <a:pt x="2512689" y="505155"/>
                  </a:lnTo>
                  <a:lnTo>
                    <a:pt x="2462530" y="511809"/>
                  </a:lnTo>
                  <a:close/>
                </a:path>
                <a:path w="5942330" h="763270">
                  <a:moveTo>
                    <a:pt x="3454400" y="259079"/>
                  </a:moveTo>
                  <a:lnTo>
                    <a:pt x="3403620" y="252435"/>
                  </a:lnTo>
                  <a:lnTo>
                    <a:pt x="3359668" y="233964"/>
                  </a:lnTo>
                  <a:lnTo>
                    <a:pt x="3325103" y="205861"/>
                  </a:lnTo>
                  <a:lnTo>
                    <a:pt x="3302487" y="170322"/>
                  </a:lnTo>
                  <a:lnTo>
                    <a:pt x="3294379" y="129539"/>
                  </a:lnTo>
                  <a:lnTo>
                    <a:pt x="3302487" y="88757"/>
                  </a:lnTo>
                  <a:lnTo>
                    <a:pt x="3325103" y="53218"/>
                  </a:lnTo>
                  <a:lnTo>
                    <a:pt x="3359668" y="25115"/>
                  </a:lnTo>
                  <a:lnTo>
                    <a:pt x="3403620" y="6644"/>
                  </a:lnTo>
                  <a:lnTo>
                    <a:pt x="3454400" y="0"/>
                  </a:lnTo>
                  <a:lnTo>
                    <a:pt x="3504559" y="6644"/>
                  </a:lnTo>
                  <a:lnTo>
                    <a:pt x="3548136" y="25115"/>
                  </a:lnTo>
                  <a:lnTo>
                    <a:pt x="3582507" y="53218"/>
                  </a:lnTo>
                  <a:lnTo>
                    <a:pt x="3605052" y="88757"/>
                  </a:lnTo>
                  <a:lnTo>
                    <a:pt x="3613150" y="129539"/>
                  </a:lnTo>
                  <a:lnTo>
                    <a:pt x="3605052" y="170322"/>
                  </a:lnTo>
                  <a:lnTo>
                    <a:pt x="3582507" y="205861"/>
                  </a:lnTo>
                  <a:lnTo>
                    <a:pt x="3548136" y="233964"/>
                  </a:lnTo>
                  <a:lnTo>
                    <a:pt x="3504559" y="252435"/>
                  </a:lnTo>
                  <a:lnTo>
                    <a:pt x="3454400" y="259079"/>
                  </a:lnTo>
                  <a:close/>
                </a:path>
                <a:path w="5942330" h="763270">
                  <a:moveTo>
                    <a:pt x="1814830" y="763269"/>
                  </a:moveTo>
                  <a:lnTo>
                    <a:pt x="1764182" y="756625"/>
                  </a:lnTo>
                  <a:lnTo>
                    <a:pt x="1720545" y="738154"/>
                  </a:lnTo>
                  <a:lnTo>
                    <a:pt x="1686356" y="710051"/>
                  </a:lnTo>
                  <a:lnTo>
                    <a:pt x="1664055" y="674512"/>
                  </a:lnTo>
                  <a:lnTo>
                    <a:pt x="1656080" y="633729"/>
                  </a:lnTo>
                  <a:lnTo>
                    <a:pt x="1664055" y="592460"/>
                  </a:lnTo>
                  <a:lnTo>
                    <a:pt x="1686356" y="556859"/>
                  </a:lnTo>
                  <a:lnTo>
                    <a:pt x="1720545" y="528939"/>
                  </a:lnTo>
                  <a:lnTo>
                    <a:pt x="1764182" y="510712"/>
                  </a:lnTo>
                  <a:lnTo>
                    <a:pt x="1814830" y="504189"/>
                  </a:lnTo>
                  <a:lnTo>
                    <a:pt x="1864989" y="510712"/>
                  </a:lnTo>
                  <a:lnTo>
                    <a:pt x="1908566" y="528939"/>
                  </a:lnTo>
                  <a:lnTo>
                    <a:pt x="1942937" y="556859"/>
                  </a:lnTo>
                  <a:lnTo>
                    <a:pt x="1965482" y="592460"/>
                  </a:lnTo>
                  <a:lnTo>
                    <a:pt x="1973580" y="633729"/>
                  </a:lnTo>
                  <a:lnTo>
                    <a:pt x="1965482" y="674512"/>
                  </a:lnTo>
                  <a:lnTo>
                    <a:pt x="1942937" y="710051"/>
                  </a:lnTo>
                  <a:lnTo>
                    <a:pt x="1908566" y="738154"/>
                  </a:lnTo>
                  <a:lnTo>
                    <a:pt x="1864989" y="756625"/>
                  </a:lnTo>
                  <a:lnTo>
                    <a:pt x="1814830" y="763269"/>
                  </a:lnTo>
                  <a:close/>
                </a:path>
                <a:path w="5942330" h="763270">
                  <a:moveTo>
                    <a:pt x="2805430" y="763269"/>
                  </a:moveTo>
                  <a:lnTo>
                    <a:pt x="2755270" y="756625"/>
                  </a:lnTo>
                  <a:lnTo>
                    <a:pt x="2711693" y="738154"/>
                  </a:lnTo>
                  <a:lnTo>
                    <a:pt x="2677322" y="710051"/>
                  </a:lnTo>
                  <a:lnTo>
                    <a:pt x="2654777" y="674512"/>
                  </a:lnTo>
                  <a:lnTo>
                    <a:pt x="2646680" y="633729"/>
                  </a:lnTo>
                  <a:lnTo>
                    <a:pt x="2654777" y="592460"/>
                  </a:lnTo>
                  <a:lnTo>
                    <a:pt x="2677322" y="556859"/>
                  </a:lnTo>
                  <a:lnTo>
                    <a:pt x="2711693" y="528939"/>
                  </a:lnTo>
                  <a:lnTo>
                    <a:pt x="2755270" y="510712"/>
                  </a:lnTo>
                  <a:lnTo>
                    <a:pt x="2805430" y="504189"/>
                  </a:lnTo>
                  <a:lnTo>
                    <a:pt x="2855589" y="510712"/>
                  </a:lnTo>
                  <a:lnTo>
                    <a:pt x="2899166" y="528939"/>
                  </a:lnTo>
                  <a:lnTo>
                    <a:pt x="2933537" y="556859"/>
                  </a:lnTo>
                  <a:lnTo>
                    <a:pt x="2956082" y="592460"/>
                  </a:lnTo>
                  <a:lnTo>
                    <a:pt x="2964180" y="633729"/>
                  </a:lnTo>
                  <a:lnTo>
                    <a:pt x="2956082" y="674512"/>
                  </a:lnTo>
                  <a:lnTo>
                    <a:pt x="2933537" y="710051"/>
                  </a:lnTo>
                  <a:lnTo>
                    <a:pt x="2899166" y="738154"/>
                  </a:lnTo>
                  <a:lnTo>
                    <a:pt x="2855589" y="756625"/>
                  </a:lnTo>
                  <a:lnTo>
                    <a:pt x="2805430" y="763269"/>
                  </a:lnTo>
                  <a:close/>
                </a:path>
                <a:path w="5942330" h="763270">
                  <a:moveTo>
                    <a:pt x="5097780" y="501649"/>
                  </a:moveTo>
                  <a:lnTo>
                    <a:pt x="5047132" y="495005"/>
                  </a:lnTo>
                  <a:lnTo>
                    <a:pt x="5003495" y="476534"/>
                  </a:lnTo>
                  <a:lnTo>
                    <a:pt x="4969306" y="448431"/>
                  </a:lnTo>
                  <a:lnTo>
                    <a:pt x="4947005" y="412892"/>
                  </a:lnTo>
                  <a:lnTo>
                    <a:pt x="4939030" y="372109"/>
                  </a:lnTo>
                  <a:lnTo>
                    <a:pt x="4947005" y="331327"/>
                  </a:lnTo>
                  <a:lnTo>
                    <a:pt x="4969306" y="295788"/>
                  </a:lnTo>
                  <a:lnTo>
                    <a:pt x="5003495" y="267685"/>
                  </a:lnTo>
                  <a:lnTo>
                    <a:pt x="5047132" y="249214"/>
                  </a:lnTo>
                  <a:lnTo>
                    <a:pt x="5097780" y="242569"/>
                  </a:lnTo>
                  <a:lnTo>
                    <a:pt x="5147939" y="249214"/>
                  </a:lnTo>
                  <a:lnTo>
                    <a:pt x="5191516" y="267685"/>
                  </a:lnTo>
                  <a:lnTo>
                    <a:pt x="5225887" y="295788"/>
                  </a:lnTo>
                  <a:lnTo>
                    <a:pt x="5248432" y="331327"/>
                  </a:lnTo>
                  <a:lnTo>
                    <a:pt x="5256530" y="372109"/>
                  </a:lnTo>
                  <a:lnTo>
                    <a:pt x="5248432" y="412892"/>
                  </a:lnTo>
                  <a:lnTo>
                    <a:pt x="5225887" y="448431"/>
                  </a:lnTo>
                  <a:lnTo>
                    <a:pt x="5191516" y="476534"/>
                  </a:lnTo>
                  <a:lnTo>
                    <a:pt x="5147939" y="495005"/>
                  </a:lnTo>
                  <a:lnTo>
                    <a:pt x="5097780" y="501649"/>
                  </a:lnTo>
                  <a:close/>
                </a:path>
                <a:path w="5942330" h="763270">
                  <a:moveTo>
                    <a:pt x="5758180" y="763269"/>
                  </a:moveTo>
                  <a:lnTo>
                    <a:pt x="5708020" y="756625"/>
                  </a:lnTo>
                  <a:lnTo>
                    <a:pt x="5664443" y="738154"/>
                  </a:lnTo>
                  <a:lnTo>
                    <a:pt x="5630072" y="710051"/>
                  </a:lnTo>
                  <a:lnTo>
                    <a:pt x="5607527" y="674512"/>
                  </a:lnTo>
                  <a:lnTo>
                    <a:pt x="5599430" y="633729"/>
                  </a:lnTo>
                  <a:lnTo>
                    <a:pt x="5607527" y="592460"/>
                  </a:lnTo>
                  <a:lnTo>
                    <a:pt x="5630072" y="556859"/>
                  </a:lnTo>
                  <a:lnTo>
                    <a:pt x="5664443" y="528939"/>
                  </a:lnTo>
                  <a:lnTo>
                    <a:pt x="5708020" y="510712"/>
                  </a:lnTo>
                  <a:lnTo>
                    <a:pt x="5758180" y="504189"/>
                  </a:lnTo>
                  <a:lnTo>
                    <a:pt x="5808339" y="510712"/>
                  </a:lnTo>
                  <a:lnTo>
                    <a:pt x="5851916" y="528939"/>
                  </a:lnTo>
                  <a:lnTo>
                    <a:pt x="5886287" y="556859"/>
                  </a:lnTo>
                  <a:lnTo>
                    <a:pt x="5908832" y="592460"/>
                  </a:lnTo>
                  <a:lnTo>
                    <a:pt x="5916930" y="633729"/>
                  </a:lnTo>
                  <a:lnTo>
                    <a:pt x="5908832" y="674512"/>
                  </a:lnTo>
                  <a:lnTo>
                    <a:pt x="5886287" y="710051"/>
                  </a:lnTo>
                  <a:lnTo>
                    <a:pt x="5851916" y="738154"/>
                  </a:lnTo>
                  <a:lnTo>
                    <a:pt x="5808339" y="756625"/>
                  </a:lnTo>
                  <a:lnTo>
                    <a:pt x="5758180" y="763269"/>
                  </a:lnTo>
                  <a:close/>
                </a:path>
              </a:pathLst>
            </a:custGeom>
            <a:ln w="3594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7">
            <a:extLst>
              <a:ext uri="{FF2B5EF4-FFF2-40B4-BE49-F238E27FC236}">
                <a16:creationId xmlns:a16="http://schemas.microsoft.com/office/drawing/2014/main" xmlns="" id="{BFA989FB-C376-4350-862B-C1E25AF53405}"/>
              </a:ext>
            </a:extLst>
          </p:cNvPr>
          <p:cNvSpPr txBox="1"/>
          <p:nvPr/>
        </p:nvSpPr>
        <p:spPr>
          <a:xfrm>
            <a:off x="1972408" y="3997032"/>
            <a:ext cx="8510270" cy="19964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514350">
              <a:lnSpc>
                <a:spcPts val="1420"/>
              </a:lnSpc>
              <a:tabLst>
                <a:tab pos="1132205" algn="l"/>
                <a:tab pos="1443990" algn="l"/>
              </a:tabLst>
            </a:pPr>
            <a:r>
              <a:rPr sz="1200" b="1" i="1" dirty="0">
                <a:latin typeface="Arial"/>
                <a:cs typeface="Arial"/>
              </a:rPr>
              <a:t>Pages	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 marR="7021830" algn="ctr">
              <a:lnSpc>
                <a:spcPts val="1420"/>
              </a:lnSpc>
            </a:pPr>
            <a:r>
              <a:rPr sz="1200" b="1" i="1" spc="-5" dirty="0">
                <a:latin typeface="Arial"/>
                <a:cs typeface="Arial"/>
              </a:rPr>
              <a:t>demandées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84455" marR="7067550" indent="-635" algn="ctr">
              <a:lnSpc>
                <a:spcPts val="1400"/>
              </a:lnSpc>
            </a:pPr>
            <a:r>
              <a:rPr sz="1200" b="1" i="1" dirty="0">
                <a:latin typeface="Arial"/>
                <a:cs typeface="Arial"/>
              </a:rPr>
              <a:t>3 cadres </a:t>
            </a:r>
            <a:r>
              <a:rPr sz="1200" b="1" i="1" spc="-5" dirty="0">
                <a:latin typeface="Arial"/>
                <a:cs typeface="Arial"/>
              </a:rPr>
              <a:t>de  mémoire</a:t>
            </a:r>
            <a:r>
              <a:rPr sz="1200" b="1" i="1" spc="-3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physique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"/>
              <a:cs typeface="Arial"/>
            </a:endParaRPr>
          </a:p>
          <a:p>
            <a:pPr marR="317500" algn="r">
              <a:lnSpc>
                <a:spcPct val="100000"/>
              </a:lnSpc>
            </a:pPr>
            <a:r>
              <a:rPr sz="1200" b="1" i="1" dirty="0">
                <a:latin typeface="Arial"/>
                <a:cs typeface="Arial"/>
              </a:rPr>
              <a:t>tem</a:t>
            </a:r>
            <a:r>
              <a:rPr sz="1200" b="1" i="1" spc="-5" dirty="0">
                <a:latin typeface="Arial"/>
                <a:cs typeface="Arial"/>
              </a:rPr>
              <a:t>p</a:t>
            </a:r>
            <a:r>
              <a:rPr sz="1200" b="1" i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2582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L'algorithme NRU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34</a:t>
            </a:fld>
            <a:endParaRPr lang="fr-FR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xmlns="" id="{5B7A07BE-6008-4CAB-AC6B-E12323394EE5}"/>
              </a:ext>
            </a:extLst>
          </p:cNvPr>
          <p:cNvGrpSpPr/>
          <p:nvPr/>
        </p:nvGrpSpPr>
        <p:grpSpPr>
          <a:xfrm>
            <a:off x="3013808" y="2735899"/>
            <a:ext cx="207010" cy="332740"/>
            <a:chOff x="1841500" y="2776220"/>
            <a:chExt cx="207010" cy="332740"/>
          </a:xfrm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xmlns="" id="{A9FE0689-D960-4FFB-9BF9-B401874C5FE3}"/>
                </a:ext>
              </a:extLst>
            </p:cNvPr>
            <p:cNvSpPr/>
            <p:nvPr/>
          </p:nvSpPr>
          <p:spPr>
            <a:xfrm>
              <a:off x="1841500" y="2776220"/>
              <a:ext cx="207010" cy="332740"/>
            </a:xfrm>
            <a:custGeom>
              <a:avLst/>
              <a:gdLst/>
              <a:ahLst/>
              <a:cxnLst/>
              <a:rect l="l" t="t" r="r" b="b"/>
              <a:pathLst>
                <a:path w="207010" h="332739">
                  <a:moveTo>
                    <a:pt x="156210" y="0"/>
                  </a:moveTo>
                  <a:lnTo>
                    <a:pt x="52069" y="0"/>
                  </a:lnTo>
                  <a:lnTo>
                    <a:pt x="52069" y="250189"/>
                  </a:lnTo>
                  <a:lnTo>
                    <a:pt x="0" y="250189"/>
                  </a:lnTo>
                  <a:lnTo>
                    <a:pt x="104139" y="332739"/>
                  </a:lnTo>
                  <a:lnTo>
                    <a:pt x="207010" y="250189"/>
                  </a:lnTo>
                  <a:lnTo>
                    <a:pt x="156210" y="250189"/>
                  </a:lnTo>
                  <a:lnTo>
                    <a:pt x="156210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C8D895F2-9A35-4890-B400-CEF368A4BCC4}"/>
                </a:ext>
              </a:extLst>
            </p:cNvPr>
            <p:cNvSpPr/>
            <p:nvPr/>
          </p:nvSpPr>
          <p:spPr>
            <a:xfrm>
              <a:off x="1841500" y="2776220"/>
              <a:ext cx="207010" cy="332740"/>
            </a:xfrm>
            <a:custGeom>
              <a:avLst/>
              <a:gdLst/>
              <a:ahLst/>
              <a:cxnLst/>
              <a:rect l="l" t="t" r="r" b="b"/>
              <a:pathLst>
                <a:path w="207010" h="332739">
                  <a:moveTo>
                    <a:pt x="52069" y="0"/>
                  </a:moveTo>
                  <a:lnTo>
                    <a:pt x="52069" y="250189"/>
                  </a:lnTo>
                  <a:lnTo>
                    <a:pt x="0" y="250189"/>
                  </a:lnTo>
                  <a:lnTo>
                    <a:pt x="104139" y="332739"/>
                  </a:lnTo>
                  <a:lnTo>
                    <a:pt x="207010" y="250189"/>
                  </a:lnTo>
                  <a:lnTo>
                    <a:pt x="156210" y="250189"/>
                  </a:lnTo>
                  <a:lnTo>
                    <a:pt x="156210" y="0"/>
                  </a:lnTo>
                  <a:lnTo>
                    <a:pt x="52069" y="0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9">
            <a:extLst>
              <a:ext uri="{FF2B5EF4-FFF2-40B4-BE49-F238E27FC236}">
                <a16:creationId xmlns:a16="http://schemas.microsoft.com/office/drawing/2014/main" xmlns="" id="{BB9752E1-262B-4370-9A3A-B1568EC56025}"/>
              </a:ext>
            </a:extLst>
          </p:cNvPr>
          <p:cNvGrpSpPr/>
          <p:nvPr/>
        </p:nvGrpSpPr>
        <p:grpSpPr>
          <a:xfrm>
            <a:off x="3013808" y="3636329"/>
            <a:ext cx="207010" cy="332740"/>
            <a:chOff x="1841500" y="3676650"/>
            <a:chExt cx="207010" cy="332740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xmlns="" id="{B4F4CFAD-AC31-4CC6-B72C-50B645BEC898}"/>
                </a:ext>
              </a:extLst>
            </p:cNvPr>
            <p:cNvSpPr/>
            <p:nvPr/>
          </p:nvSpPr>
          <p:spPr>
            <a:xfrm>
              <a:off x="1841500" y="3676650"/>
              <a:ext cx="207010" cy="332740"/>
            </a:xfrm>
            <a:custGeom>
              <a:avLst/>
              <a:gdLst/>
              <a:ahLst/>
              <a:cxnLst/>
              <a:rect l="l" t="t" r="r" b="b"/>
              <a:pathLst>
                <a:path w="207010" h="332739">
                  <a:moveTo>
                    <a:pt x="156210" y="0"/>
                  </a:moveTo>
                  <a:lnTo>
                    <a:pt x="52069" y="0"/>
                  </a:lnTo>
                  <a:lnTo>
                    <a:pt x="52069" y="248919"/>
                  </a:lnTo>
                  <a:lnTo>
                    <a:pt x="0" y="248919"/>
                  </a:lnTo>
                  <a:lnTo>
                    <a:pt x="104139" y="332739"/>
                  </a:lnTo>
                  <a:lnTo>
                    <a:pt x="207010" y="248919"/>
                  </a:lnTo>
                  <a:lnTo>
                    <a:pt x="156210" y="248919"/>
                  </a:lnTo>
                  <a:lnTo>
                    <a:pt x="156210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xmlns="" id="{6758102D-6E79-4470-825F-C34B26B52667}"/>
                </a:ext>
              </a:extLst>
            </p:cNvPr>
            <p:cNvSpPr/>
            <p:nvPr/>
          </p:nvSpPr>
          <p:spPr>
            <a:xfrm>
              <a:off x="1841500" y="3676650"/>
              <a:ext cx="207010" cy="332740"/>
            </a:xfrm>
            <a:custGeom>
              <a:avLst/>
              <a:gdLst/>
              <a:ahLst/>
              <a:cxnLst/>
              <a:rect l="l" t="t" r="r" b="b"/>
              <a:pathLst>
                <a:path w="207010" h="332739">
                  <a:moveTo>
                    <a:pt x="52069" y="0"/>
                  </a:moveTo>
                  <a:lnTo>
                    <a:pt x="52069" y="248919"/>
                  </a:lnTo>
                  <a:lnTo>
                    <a:pt x="0" y="248919"/>
                  </a:lnTo>
                  <a:lnTo>
                    <a:pt x="104139" y="332739"/>
                  </a:lnTo>
                  <a:lnTo>
                    <a:pt x="207010" y="248919"/>
                  </a:lnTo>
                  <a:lnTo>
                    <a:pt x="156210" y="248919"/>
                  </a:lnTo>
                  <a:lnTo>
                    <a:pt x="156210" y="0"/>
                  </a:lnTo>
                  <a:lnTo>
                    <a:pt x="52069" y="0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2">
            <a:extLst>
              <a:ext uri="{FF2B5EF4-FFF2-40B4-BE49-F238E27FC236}">
                <a16:creationId xmlns:a16="http://schemas.microsoft.com/office/drawing/2014/main" xmlns="" id="{E3D0779B-84C2-4D34-8ABC-50657A166AAE}"/>
              </a:ext>
            </a:extLst>
          </p:cNvPr>
          <p:cNvGrpSpPr/>
          <p:nvPr/>
        </p:nvGrpSpPr>
        <p:grpSpPr>
          <a:xfrm>
            <a:off x="3013808" y="4572319"/>
            <a:ext cx="207010" cy="332740"/>
            <a:chOff x="1841500" y="4612640"/>
            <a:chExt cx="207010" cy="332740"/>
          </a:xfrm>
        </p:grpSpPr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3F966267-DE3F-47A2-A7AF-05C4876A008E}"/>
                </a:ext>
              </a:extLst>
            </p:cNvPr>
            <p:cNvSpPr/>
            <p:nvPr/>
          </p:nvSpPr>
          <p:spPr>
            <a:xfrm>
              <a:off x="1841500" y="4612640"/>
              <a:ext cx="207010" cy="332740"/>
            </a:xfrm>
            <a:custGeom>
              <a:avLst/>
              <a:gdLst/>
              <a:ahLst/>
              <a:cxnLst/>
              <a:rect l="l" t="t" r="r" b="b"/>
              <a:pathLst>
                <a:path w="207010" h="332739">
                  <a:moveTo>
                    <a:pt x="156210" y="0"/>
                  </a:moveTo>
                  <a:lnTo>
                    <a:pt x="52069" y="0"/>
                  </a:lnTo>
                  <a:lnTo>
                    <a:pt x="52069" y="248920"/>
                  </a:lnTo>
                  <a:lnTo>
                    <a:pt x="0" y="248920"/>
                  </a:lnTo>
                  <a:lnTo>
                    <a:pt x="104139" y="332740"/>
                  </a:lnTo>
                  <a:lnTo>
                    <a:pt x="207010" y="248920"/>
                  </a:lnTo>
                  <a:lnTo>
                    <a:pt x="156210" y="248920"/>
                  </a:lnTo>
                  <a:lnTo>
                    <a:pt x="156210" y="0"/>
                  </a:ln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4D3E091F-8A9E-4DC3-B0C8-DF7578A156A6}"/>
                </a:ext>
              </a:extLst>
            </p:cNvPr>
            <p:cNvSpPr/>
            <p:nvPr/>
          </p:nvSpPr>
          <p:spPr>
            <a:xfrm>
              <a:off x="1841500" y="4612640"/>
              <a:ext cx="207010" cy="332740"/>
            </a:xfrm>
            <a:custGeom>
              <a:avLst/>
              <a:gdLst/>
              <a:ahLst/>
              <a:cxnLst/>
              <a:rect l="l" t="t" r="r" b="b"/>
              <a:pathLst>
                <a:path w="207010" h="332739">
                  <a:moveTo>
                    <a:pt x="52069" y="0"/>
                  </a:moveTo>
                  <a:lnTo>
                    <a:pt x="52069" y="248920"/>
                  </a:lnTo>
                  <a:lnTo>
                    <a:pt x="0" y="248920"/>
                  </a:lnTo>
                  <a:lnTo>
                    <a:pt x="104139" y="332740"/>
                  </a:lnTo>
                  <a:lnTo>
                    <a:pt x="207010" y="248920"/>
                  </a:lnTo>
                  <a:lnTo>
                    <a:pt x="156210" y="248920"/>
                  </a:lnTo>
                  <a:lnTo>
                    <a:pt x="156210" y="0"/>
                  </a:lnTo>
                  <a:lnTo>
                    <a:pt x="52069" y="0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6A6CFCC7-99BF-46C8-A5DF-7AAB207E791B}"/>
              </a:ext>
            </a:extLst>
          </p:cNvPr>
          <p:cNvSpPr txBox="1"/>
          <p:nvPr/>
        </p:nvSpPr>
        <p:spPr>
          <a:xfrm>
            <a:off x="1656177" y="1690688"/>
            <a:ext cx="8460838" cy="4544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examiner 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référence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88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(R,M)=(0,0)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88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(R,M)=(0,1)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88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(R,M)=(1,0)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7880">
              <a:lnSpc>
                <a:spcPct val="10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(R,M)=(1,1)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 dans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75353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L'anomalie de </a:t>
            </a:r>
            <a:r>
              <a:rPr lang="fr-FR" sz="4200" b="1" dirty="0" err="1">
                <a:solidFill>
                  <a:schemeClr val="bg1"/>
                </a:solidFill>
              </a:rPr>
              <a:t>Belady</a:t>
            </a:r>
            <a:endParaRPr lang="fr-FR" sz="4200" b="1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35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3513A274-0068-42ED-90E3-146F2BA1FB93}"/>
              </a:ext>
            </a:extLst>
          </p:cNvPr>
          <p:cNvSpPr txBox="1"/>
          <p:nvPr/>
        </p:nvSpPr>
        <p:spPr>
          <a:xfrm>
            <a:off x="927344" y="1729244"/>
            <a:ext cx="9631830" cy="7790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L'augmentation du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cadres peut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traduire par un incrément  du nombre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défauts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524C2589-C27F-451A-981F-7285B3D9305A}"/>
              </a:ext>
            </a:extLst>
          </p:cNvPr>
          <p:cNvSpPr txBox="1"/>
          <p:nvPr/>
        </p:nvSpPr>
        <p:spPr>
          <a:xfrm>
            <a:off x="927344" y="5696214"/>
            <a:ext cx="73007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L'algorithme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LRU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rencontre pas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6E359011-4438-4A63-95E4-76F9BE211A72}"/>
              </a:ext>
            </a:extLst>
          </p:cNvPr>
          <p:cNvSpPr/>
          <p:nvPr/>
        </p:nvSpPr>
        <p:spPr>
          <a:xfrm>
            <a:off x="4333875" y="2794794"/>
            <a:ext cx="3524250" cy="961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B70B7583-210F-4B0B-9ABA-310884A6C66D}"/>
              </a:ext>
            </a:extLst>
          </p:cNvPr>
          <p:cNvSpPr/>
          <p:nvPr/>
        </p:nvSpPr>
        <p:spPr>
          <a:xfrm>
            <a:off x="4342764" y="3956844"/>
            <a:ext cx="352425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E72B7984-0F22-4169-BCA4-141D486E3365}"/>
              </a:ext>
            </a:extLst>
          </p:cNvPr>
          <p:cNvSpPr txBox="1"/>
          <p:nvPr/>
        </p:nvSpPr>
        <p:spPr>
          <a:xfrm>
            <a:off x="2080894" y="3111024"/>
            <a:ext cx="2016760" cy="4457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97180">
              <a:lnSpc>
                <a:spcPts val="1630"/>
              </a:lnSpc>
              <a:spcBef>
                <a:spcPts val="1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FIFO 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3 cadres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34AC91B2-ABD8-4C2A-B06B-FCA75EF1F58E}"/>
              </a:ext>
            </a:extLst>
          </p:cNvPr>
          <p:cNvSpPr txBox="1"/>
          <p:nvPr/>
        </p:nvSpPr>
        <p:spPr>
          <a:xfrm>
            <a:off x="2077084" y="4515644"/>
            <a:ext cx="2016760" cy="4457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71780">
              <a:lnSpc>
                <a:spcPts val="1630"/>
              </a:lnSpc>
              <a:spcBef>
                <a:spcPts val="19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4 cadres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7D759295-488D-45B3-98C6-4A4D4A320C4E}"/>
              </a:ext>
            </a:extLst>
          </p:cNvPr>
          <p:cNvSpPr txBox="1"/>
          <p:nvPr/>
        </p:nvSpPr>
        <p:spPr>
          <a:xfrm>
            <a:off x="8283575" y="3111024"/>
            <a:ext cx="1530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défauts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xmlns="" id="{31DF8FD7-0554-40CE-85E7-2CC64498DF96}"/>
              </a:ext>
            </a:extLst>
          </p:cNvPr>
          <p:cNvSpPr txBox="1"/>
          <p:nvPr/>
        </p:nvSpPr>
        <p:spPr>
          <a:xfrm>
            <a:off x="8179434" y="4480083"/>
            <a:ext cx="17386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défauts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xmlns="" id="{8F1DA8CE-CE32-474C-BD80-E0C8978F7141}"/>
              </a:ext>
            </a:extLst>
          </p:cNvPr>
          <p:cNvSpPr/>
          <p:nvPr/>
        </p:nvSpPr>
        <p:spPr>
          <a:xfrm>
            <a:off x="4163695" y="2961163"/>
            <a:ext cx="116839" cy="727710"/>
          </a:xfrm>
          <a:custGeom>
            <a:avLst/>
            <a:gdLst/>
            <a:ahLst/>
            <a:cxnLst/>
            <a:rect l="l" t="t" r="r" b="b"/>
            <a:pathLst>
              <a:path w="116839" h="727710">
                <a:moveTo>
                  <a:pt x="116840" y="0"/>
                </a:moveTo>
                <a:lnTo>
                  <a:pt x="95388" y="5218"/>
                </a:lnTo>
                <a:lnTo>
                  <a:pt x="76676" y="18891"/>
                </a:lnTo>
                <a:lnTo>
                  <a:pt x="63440" y="38040"/>
                </a:lnTo>
                <a:lnTo>
                  <a:pt x="58419" y="59689"/>
                </a:lnTo>
                <a:lnTo>
                  <a:pt x="58419" y="302260"/>
                </a:lnTo>
                <a:lnTo>
                  <a:pt x="53399" y="324643"/>
                </a:lnTo>
                <a:lnTo>
                  <a:pt x="40163" y="344170"/>
                </a:lnTo>
                <a:lnTo>
                  <a:pt x="21451" y="357981"/>
                </a:lnTo>
                <a:lnTo>
                  <a:pt x="0" y="363220"/>
                </a:lnTo>
                <a:lnTo>
                  <a:pt x="21451" y="368458"/>
                </a:lnTo>
                <a:lnTo>
                  <a:pt x="40163" y="382270"/>
                </a:lnTo>
                <a:lnTo>
                  <a:pt x="53399" y="401796"/>
                </a:lnTo>
                <a:lnTo>
                  <a:pt x="58419" y="424180"/>
                </a:lnTo>
                <a:lnTo>
                  <a:pt x="58419" y="666750"/>
                </a:lnTo>
                <a:lnTo>
                  <a:pt x="63440" y="689133"/>
                </a:lnTo>
                <a:lnTo>
                  <a:pt x="76676" y="708660"/>
                </a:lnTo>
                <a:lnTo>
                  <a:pt x="95388" y="722471"/>
                </a:lnTo>
                <a:lnTo>
                  <a:pt x="116840" y="7277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xmlns="" id="{8FD0A53A-BB9E-47A6-ACF6-03D3301C006F}"/>
              </a:ext>
            </a:extLst>
          </p:cNvPr>
          <p:cNvSpPr/>
          <p:nvPr/>
        </p:nvSpPr>
        <p:spPr>
          <a:xfrm>
            <a:off x="4208145" y="4174014"/>
            <a:ext cx="72390" cy="1042669"/>
          </a:xfrm>
          <a:custGeom>
            <a:avLst/>
            <a:gdLst/>
            <a:ahLst/>
            <a:cxnLst/>
            <a:rect l="l" t="t" r="r" b="b"/>
            <a:pathLst>
              <a:path w="72389" h="1042670">
                <a:moveTo>
                  <a:pt x="72390" y="0"/>
                </a:moveTo>
                <a:lnTo>
                  <a:pt x="59134" y="7421"/>
                </a:lnTo>
                <a:lnTo>
                  <a:pt x="47307" y="26987"/>
                </a:lnTo>
                <a:lnTo>
                  <a:pt x="38814" y="54649"/>
                </a:lnTo>
                <a:lnTo>
                  <a:pt x="35560" y="86360"/>
                </a:lnTo>
                <a:lnTo>
                  <a:pt x="35560" y="434340"/>
                </a:lnTo>
                <a:lnTo>
                  <a:pt x="32504" y="466050"/>
                </a:lnTo>
                <a:lnTo>
                  <a:pt x="24447" y="493712"/>
                </a:lnTo>
                <a:lnTo>
                  <a:pt x="13057" y="513278"/>
                </a:lnTo>
                <a:lnTo>
                  <a:pt x="0" y="520700"/>
                </a:lnTo>
                <a:lnTo>
                  <a:pt x="13057" y="528319"/>
                </a:lnTo>
                <a:lnTo>
                  <a:pt x="24447" y="548322"/>
                </a:lnTo>
                <a:lnTo>
                  <a:pt x="32504" y="576421"/>
                </a:lnTo>
                <a:lnTo>
                  <a:pt x="35560" y="608330"/>
                </a:lnTo>
                <a:lnTo>
                  <a:pt x="35560" y="956310"/>
                </a:lnTo>
                <a:lnTo>
                  <a:pt x="38814" y="988020"/>
                </a:lnTo>
                <a:lnTo>
                  <a:pt x="47307" y="1015682"/>
                </a:lnTo>
                <a:lnTo>
                  <a:pt x="59134" y="1035248"/>
                </a:lnTo>
                <a:lnTo>
                  <a:pt x="72390" y="1042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75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697889"/>
            <a:ext cx="9144000" cy="1462222"/>
          </a:xfrm>
        </p:spPr>
        <p:txBody>
          <a:bodyPr>
            <a:noAutofit/>
          </a:bodyPr>
          <a:lstStyle/>
          <a:p>
            <a:r>
              <a:rPr lang="fr-FR" sz="5400" b="1" dirty="0"/>
              <a:t>Gestion de la mémoire</a:t>
            </a:r>
            <a:br>
              <a:rPr lang="fr-FR" sz="5400" b="1" dirty="0"/>
            </a:br>
            <a:r>
              <a:rPr lang="fr-FR" sz="5400" b="1" dirty="0"/>
              <a:t>Unix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5735637"/>
            <a:ext cx="12192000" cy="112236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2723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37</a:t>
            </a:fld>
            <a:endParaRPr lang="fr-FR"/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xmlns="" id="{72881EA1-08F7-454B-AB21-913FF254AFF3}"/>
              </a:ext>
            </a:extLst>
          </p:cNvPr>
          <p:cNvSpPr txBox="1"/>
          <p:nvPr/>
        </p:nvSpPr>
        <p:spPr>
          <a:xfrm>
            <a:off x="1496499" y="1771630"/>
            <a:ext cx="9199001" cy="434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fichiers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exécutables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divisé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régions (ou zones)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marR="3412490" indent="-285750">
              <a:lnSpc>
                <a:spcPct val="2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du fichier (les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premiers octets)  </a:t>
            </a:r>
            <a:endParaRPr lang="fr-FR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3412490" indent="-285750">
              <a:lnSpc>
                <a:spcPct val="2000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de code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.text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indent="-285750">
              <a:lnSpc>
                <a:spcPct val="2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des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3020695" indent="-285750">
              <a:lnSpc>
                <a:spcPct val="2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des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non initialisées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8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.bss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fr-FR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marR="3020695" indent="-285750">
              <a:lnSpc>
                <a:spcPct val="20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 de la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pile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région est constitué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de pages de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gestionnaire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sz="2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paginée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0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38</a:t>
            </a:fld>
            <a:endParaRPr lang="fr-FR"/>
          </a:p>
        </p:txBody>
      </p:sp>
      <p:grpSp>
        <p:nvGrpSpPr>
          <p:cNvPr id="8" name="object 6">
            <a:extLst>
              <a:ext uri="{FF2B5EF4-FFF2-40B4-BE49-F238E27FC236}">
                <a16:creationId xmlns:a16="http://schemas.microsoft.com/office/drawing/2014/main" xmlns="" id="{F4FDA884-832E-4DF2-A04D-40C8EB93EA8F}"/>
              </a:ext>
            </a:extLst>
          </p:cNvPr>
          <p:cNvGrpSpPr/>
          <p:nvPr/>
        </p:nvGrpSpPr>
        <p:grpSpPr>
          <a:xfrm>
            <a:off x="5018843" y="2535238"/>
            <a:ext cx="107950" cy="3399790"/>
            <a:chOff x="3705859" y="2611120"/>
            <a:chExt cx="107950" cy="3399790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xmlns="" id="{83587338-05B6-4814-A5F3-3EABDDA8B094}"/>
                </a:ext>
              </a:extLst>
            </p:cNvPr>
            <p:cNvSpPr/>
            <p:nvPr/>
          </p:nvSpPr>
          <p:spPr>
            <a:xfrm>
              <a:off x="3705860" y="2611119"/>
              <a:ext cx="107950" cy="2425700"/>
            </a:xfrm>
            <a:custGeom>
              <a:avLst/>
              <a:gdLst/>
              <a:ahLst/>
              <a:cxnLst/>
              <a:rect l="l" t="t" r="r" b="b"/>
              <a:pathLst>
                <a:path w="107950" h="2425700">
                  <a:moveTo>
                    <a:pt x="107950" y="2339340"/>
                  </a:moveTo>
                  <a:lnTo>
                    <a:pt x="0" y="2339340"/>
                  </a:lnTo>
                  <a:lnTo>
                    <a:pt x="54610" y="2425700"/>
                  </a:lnTo>
                  <a:lnTo>
                    <a:pt x="107950" y="2339340"/>
                  </a:lnTo>
                  <a:close/>
                </a:path>
                <a:path w="107950" h="2425700">
                  <a:moveTo>
                    <a:pt x="107950" y="86360"/>
                  </a:moveTo>
                  <a:lnTo>
                    <a:pt x="54610" y="0"/>
                  </a:lnTo>
                  <a:lnTo>
                    <a:pt x="0" y="86360"/>
                  </a:lnTo>
                  <a:lnTo>
                    <a:pt x="107950" y="8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xmlns="" id="{21C9B77E-A1C5-4764-B40A-0D96D449AF06}"/>
                </a:ext>
              </a:extLst>
            </p:cNvPr>
            <p:cNvSpPr/>
            <p:nvPr/>
          </p:nvSpPr>
          <p:spPr>
            <a:xfrm>
              <a:off x="3760469" y="2679700"/>
              <a:ext cx="0" cy="2288540"/>
            </a:xfrm>
            <a:custGeom>
              <a:avLst/>
              <a:gdLst/>
              <a:ahLst/>
              <a:cxnLst/>
              <a:rect l="l" t="t" r="r" b="b"/>
              <a:pathLst>
                <a:path h="2288540">
                  <a:moveTo>
                    <a:pt x="0" y="0"/>
                  </a:moveTo>
                  <a:lnTo>
                    <a:pt x="0" y="22885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xmlns="" id="{D6C42B67-088E-4319-9753-157E39DDC2ED}"/>
                </a:ext>
              </a:extLst>
            </p:cNvPr>
            <p:cNvSpPr/>
            <p:nvPr/>
          </p:nvSpPr>
          <p:spPr>
            <a:xfrm>
              <a:off x="3705860" y="5036820"/>
              <a:ext cx="107950" cy="974090"/>
            </a:xfrm>
            <a:custGeom>
              <a:avLst/>
              <a:gdLst/>
              <a:ahLst/>
              <a:cxnLst/>
              <a:rect l="l" t="t" r="r" b="b"/>
              <a:pathLst>
                <a:path w="107950" h="974089">
                  <a:moveTo>
                    <a:pt x="107950" y="889000"/>
                  </a:moveTo>
                  <a:lnTo>
                    <a:pt x="0" y="889000"/>
                  </a:lnTo>
                  <a:lnTo>
                    <a:pt x="54610" y="974090"/>
                  </a:lnTo>
                  <a:lnTo>
                    <a:pt x="107950" y="889000"/>
                  </a:lnTo>
                  <a:close/>
                </a:path>
                <a:path w="107950" h="974089">
                  <a:moveTo>
                    <a:pt x="107950" y="86360"/>
                  </a:moveTo>
                  <a:lnTo>
                    <a:pt x="54610" y="0"/>
                  </a:lnTo>
                  <a:lnTo>
                    <a:pt x="0" y="86360"/>
                  </a:lnTo>
                  <a:lnTo>
                    <a:pt x="107950" y="8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xmlns="" id="{B9E8634E-242E-455F-86C9-F0222BC48886}"/>
                </a:ext>
              </a:extLst>
            </p:cNvPr>
            <p:cNvSpPr/>
            <p:nvPr/>
          </p:nvSpPr>
          <p:spPr>
            <a:xfrm>
              <a:off x="3760469" y="5105400"/>
              <a:ext cx="0" cy="836930"/>
            </a:xfrm>
            <a:custGeom>
              <a:avLst/>
              <a:gdLst/>
              <a:ahLst/>
              <a:cxnLst/>
              <a:rect l="l" t="t" r="r" b="b"/>
              <a:pathLst>
                <a:path h="836929">
                  <a:moveTo>
                    <a:pt x="0" y="0"/>
                  </a:moveTo>
                  <a:lnTo>
                    <a:pt x="0" y="83693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FF2B056B-1D25-4CA7-86AC-5D3AEC3CB33F}"/>
              </a:ext>
            </a:extLst>
          </p:cNvPr>
          <p:cNvSpPr txBox="1"/>
          <p:nvPr/>
        </p:nvSpPr>
        <p:spPr>
          <a:xfrm>
            <a:off x="6545384" y="3622358"/>
            <a:ext cx="21951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 non</a:t>
            </a:r>
            <a:r>
              <a:rPr sz="1600" spc="-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initialisées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xmlns="" id="{BC1F58AD-DAA8-4D88-A84B-3324EA2344B7}"/>
              </a:ext>
            </a:extLst>
          </p:cNvPr>
          <p:cNvSpPr txBox="1"/>
          <p:nvPr/>
        </p:nvSpPr>
        <p:spPr>
          <a:xfrm>
            <a:off x="6545384" y="4089718"/>
            <a:ext cx="180086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600" spc="-40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initialisées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xmlns="" id="{E23C6D52-D001-4111-B51B-FEA6F8DE5561}"/>
              </a:ext>
            </a:extLst>
          </p:cNvPr>
          <p:cNvSpPr txBox="1"/>
          <p:nvPr/>
        </p:nvSpPr>
        <p:spPr>
          <a:xfrm>
            <a:off x="1845114" y="1690688"/>
            <a:ext cx="827595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L'espace d'adressage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processus est organisé comme suit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1813560" algn="ctr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7485" algn="ctr">
              <a:lnSpc>
                <a:spcPct val="100000"/>
              </a:lnSpc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object 14">
            <a:extLst>
              <a:ext uri="{FF2B5EF4-FFF2-40B4-BE49-F238E27FC236}">
                <a16:creationId xmlns:a16="http://schemas.microsoft.com/office/drawing/2014/main" xmlns="" id="{57109005-C80A-4FE5-B404-61B2C560E313}"/>
              </a:ext>
            </a:extLst>
          </p:cNvPr>
          <p:cNvGrpSpPr/>
          <p:nvPr/>
        </p:nvGrpSpPr>
        <p:grpSpPr>
          <a:xfrm>
            <a:off x="5605584" y="2601278"/>
            <a:ext cx="107950" cy="288290"/>
            <a:chOff x="4292600" y="2677160"/>
            <a:chExt cx="107950" cy="288290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xmlns="" id="{65DBE960-AFC5-47CC-AB5E-AAD4C88C36C8}"/>
                </a:ext>
              </a:extLst>
            </p:cNvPr>
            <p:cNvSpPr/>
            <p:nvPr/>
          </p:nvSpPr>
          <p:spPr>
            <a:xfrm>
              <a:off x="4292600" y="2879090"/>
              <a:ext cx="107950" cy="86360"/>
            </a:xfrm>
            <a:custGeom>
              <a:avLst/>
              <a:gdLst/>
              <a:ahLst/>
              <a:cxnLst/>
              <a:rect l="l" t="t" r="r" b="b"/>
              <a:pathLst>
                <a:path w="107950" h="86360">
                  <a:moveTo>
                    <a:pt x="107950" y="0"/>
                  </a:moveTo>
                  <a:lnTo>
                    <a:pt x="0" y="0"/>
                  </a:lnTo>
                  <a:lnTo>
                    <a:pt x="54610" y="863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xmlns="" id="{92DA52FA-FCF6-4310-B481-3723C99F38D2}"/>
                </a:ext>
              </a:extLst>
            </p:cNvPr>
            <p:cNvSpPr/>
            <p:nvPr/>
          </p:nvSpPr>
          <p:spPr>
            <a:xfrm>
              <a:off x="4347210" y="2677160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7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object 17">
            <a:extLst>
              <a:ext uri="{FF2B5EF4-FFF2-40B4-BE49-F238E27FC236}">
                <a16:creationId xmlns:a16="http://schemas.microsoft.com/office/drawing/2014/main" xmlns="" id="{F7308CA3-53F8-47A0-8098-F77C17F1FC73}"/>
              </a:ext>
            </a:extLst>
          </p:cNvPr>
          <p:cNvGrpSpPr/>
          <p:nvPr/>
        </p:nvGrpSpPr>
        <p:grpSpPr>
          <a:xfrm>
            <a:off x="5605584" y="3200718"/>
            <a:ext cx="107950" cy="287020"/>
            <a:chOff x="4292600" y="3276600"/>
            <a:chExt cx="107950" cy="28702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xmlns="" id="{DF8F98C5-CC17-41CB-A7A0-DC0C230FD201}"/>
                </a:ext>
              </a:extLst>
            </p:cNvPr>
            <p:cNvSpPr/>
            <p:nvPr/>
          </p:nvSpPr>
          <p:spPr>
            <a:xfrm>
              <a:off x="4292600" y="3276600"/>
              <a:ext cx="107950" cy="85090"/>
            </a:xfrm>
            <a:custGeom>
              <a:avLst/>
              <a:gdLst/>
              <a:ahLst/>
              <a:cxnLst/>
              <a:rect l="l" t="t" r="r" b="b"/>
              <a:pathLst>
                <a:path w="107950" h="85089">
                  <a:moveTo>
                    <a:pt x="54610" y="0"/>
                  </a:moveTo>
                  <a:lnTo>
                    <a:pt x="0" y="85089"/>
                  </a:lnTo>
                  <a:lnTo>
                    <a:pt x="107950" y="85089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xmlns="" id="{AE5691EA-9694-4CDD-AC73-6E668524865A}"/>
                </a:ext>
              </a:extLst>
            </p:cNvPr>
            <p:cNvSpPr/>
            <p:nvPr/>
          </p:nvSpPr>
          <p:spPr>
            <a:xfrm>
              <a:off x="4347210" y="3345180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8440"/>
                  </a:lnTo>
                  <a:lnTo>
                    <a:pt x="0" y="2184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xmlns="" id="{B814B53D-DAEB-461B-8CE6-58756A65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40764"/>
              </p:ext>
            </p:extLst>
          </p:nvPr>
        </p:nvGraphicFramePr>
        <p:xfrm>
          <a:off x="5360474" y="2535238"/>
          <a:ext cx="1018540" cy="3397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22984"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pile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6957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tas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BSS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22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b="1" spc="-5" dirty="0">
                          <a:solidFill>
                            <a:srgbClr val="007F00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03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0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TEXT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Noyau</a:t>
                      </a:r>
                      <a:r>
                        <a:rPr sz="14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OS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" name="object 21">
            <a:extLst>
              <a:ext uri="{FF2B5EF4-FFF2-40B4-BE49-F238E27FC236}">
                <a16:creationId xmlns:a16="http://schemas.microsoft.com/office/drawing/2014/main" xmlns="" id="{DF9EB037-96EB-4364-BAFA-4E6EB69480B6}"/>
              </a:ext>
            </a:extLst>
          </p:cNvPr>
          <p:cNvSpPr txBox="1"/>
          <p:nvPr/>
        </p:nvSpPr>
        <p:spPr>
          <a:xfrm>
            <a:off x="3003354" y="3538538"/>
            <a:ext cx="1835785" cy="5155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0990" marR="5080" indent="-288290">
              <a:lnSpc>
                <a:spcPts val="1850"/>
              </a:lnSpc>
              <a:spcBef>
                <a:spcPts val="219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d'adressage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xmlns="" id="{3B128B3A-499A-419B-9530-686E26F4F276}"/>
              </a:ext>
            </a:extLst>
          </p:cNvPr>
          <p:cNvSpPr txBox="1"/>
          <p:nvPr/>
        </p:nvSpPr>
        <p:spPr>
          <a:xfrm>
            <a:off x="3003354" y="5195888"/>
            <a:ext cx="2150745" cy="1113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00380" marR="319405" indent="-487680">
              <a:lnSpc>
                <a:spcPts val="1850"/>
              </a:lnSpc>
              <a:spcBef>
                <a:spcPts val="22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d'adressage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noyau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74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39</a:t>
            </a:fld>
            <a:endParaRPr lang="fr-FR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xmlns="" id="{F783A16F-D579-46BC-8AB8-E3FEF0DA09C5}"/>
              </a:ext>
            </a:extLst>
          </p:cNvPr>
          <p:cNvSpPr txBox="1"/>
          <p:nvPr/>
        </p:nvSpPr>
        <p:spPr>
          <a:xfrm>
            <a:off x="1654907" y="1589454"/>
            <a:ext cx="7324970" cy="87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1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Cartographie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d'un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121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affichage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FE39152D-85F0-4B86-AD8C-3FB851ABB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769"/>
              </p:ext>
            </p:extLst>
          </p:nvPr>
        </p:nvGraphicFramePr>
        <p:xfrm>
          <a:off x="1449753" y="2729921"/>
          <a:ext cx="9319675" cy="3288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7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4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9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2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953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34955">
                <a:tc gridSpan="6"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i="1" spc="-5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1400" b="1" i="1" spc="-10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i="1" spc="-5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/proc/pid_process/maps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cat</a:t>
                      </a:r>
                      <a:r>
                        <a:rPr sz="1400" b="1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/proc/1/maps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5969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08048000-0805e000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r-xp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1212502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/sbin/init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0805e000-0805f000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00015000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1212502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/sbin/init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0805f000-0818b000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0805f000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[heap]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b7e7a000-b7e7b000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b7e7a000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b7e7b000-b7fc4000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r-xp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169844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/lib/tls/i686/cmov/libc-2.7.so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b7fc4000-b7fc5000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r--p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00149000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169844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/lib/tls/i686/cmov/libc-2.7.so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b7fc5000-b7fc7000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0014a000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169844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/lib/tls/i686/cmov/libc-2.7.so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b7fc7000-b7fca000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b7fc7000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b7fd7000-b7fd9000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b7fd7000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b7fd9000-b7fda000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r-xp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b7fd9000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[vdso]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b7fda000-b7ff4000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r-xp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1114565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/lib/ld-2.7.so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8890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b7ff4000-b7ff6000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00019000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08:05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1114565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/lib/ld-2.7.so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7339">
                <a:tc>
                  <a:txBody>
                    <a:bodyPr/>
                    <a:lstStyle/>
                    <a:p>
                      <a:pPr marL="8890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bfd18000-bfd2d000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rw-p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bffeb000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00:00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[stack]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87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Niveaux de gestion de la mémoire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4</a:t>
            </a:fld>
            <a:endParaRPr lang="fr-FR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xmlns="" id="{EBD08B88-5D92-4A71-ACCA-5C78352B9687}"/>
              </a:ext>
            </a:extLst>
          </p:cNvPr>
          <p:cNvSpPr txBox="1"/>
          <p:nvPr/>
        </p:nvSpPr>
        <p:spPr>
          <a:xfrm>
            <a:off x="1047685" y="1869116"/>
            <a:ext cx="11661317" cy="4345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8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matériel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marR="5015230" lvl="1" indent="-285750">
              <a:lnSpc>
                <a:spcPct val="1398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processeur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marR="5015230" lvl="1" indent="-285750">
              <a:lnSpc>
                <a:spcPct val="1398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2450" indent="-285750">
              <a:lnSpc>
                <a:spcPct val="100000"/>
              </a:lnSpc>
              <a:spcBef>
                <a:spcPts val="1340"/>
              </a:spcBef>
              <a:buFont typeface="Arial" panose="020B0604020202020204" pitchFamily="34" charset="0"/>
              <a:buChar char="•"/>
            </a:pP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</a:t>
            </a:r>
            <a:r>
              <a:rPr sz="28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 (appelée également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centrale ou</a:t>
            </a:r>
            <a:r>
              <a:rPr sz="2400" i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lvl="1" indent="-285750">
              <a:spcBef>
                <a:spcPts val="86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secondaire (appelée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également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masse ou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physique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91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40</a:t>
            </a:fld>
            <a:endParaRPr lang="fr-FR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xmlns="" id="{F5B4276C-D0FB-4802-B0BF-A171BAAC49D7}"/>
              </a:ext>
            </a:extLst>
          </p:cNvPr>
          <p:cNvSpPr txBox="1"/>
          <p:nvPr/>
        </p:nvSpPr>
        <p:spPr>
          <a:xfrm>
            <a:off x="4142984" y="4229528"/>
            <a:ext cx="3061970" cy="878840"/>
          </a:xfrm>
          <a:prstGeom prst="rect">
            <a:avLst/>
          </a:prstGeom>
          <a:solidFill>
            <a:srgbClr val="B2B2B2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1400" b="1" i="1" spc="-5" dirty="0">
                <a:solidFill>
                  <a:srgbClr val="00007F"/>
                </a:solidFill>
                <a:latin typeface="Courier New"/>
                <a:cs typeface="Courier New"/>
              </a:rPr>
              <a:t>cat</a:t>
            </a:r>
            <a:r>
              <a:rPr sz="1400" b="1" i="1" spc="-5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400" b="1" i="1" spc="-5" dirty="0">
                <a:solidFill>
                  <a:srgbClr val="00007F"/>
                </a:solidFill>
                <a:latin typeface="Courier New"/>
                <a:cs typeface="Courier New"/>
              </a:rPr>
              <a:t>/proc/pid_process/statm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ts val="1630"/>
              </a:lnSpc>
              <a:spcBef>
                <a:spcPts val="1310"/>
              </a:spcBef>
            </a:pP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cat</a:t>
            </a:r>
            <a:r>
              <a:rPr sz="1400" b="1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Courier New"/>
                <a:cs typeface="Courier New"/>
              </a:rPr>
              <a:t>/proc/self/statm</a:t>
            </a:r>
            <a:endParaRPr sz="1400" dirty="0">
              <a:latin typeface="Courier New"/>
              <a:cs typeface="Courier New"/>
            </a:endParaRPr>
          </a:p>
          <a:p>
            <a:pPr marL="90170">
              <a:lnSpc>
                <a:spcPts val="1630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734 148 126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7 0 </a:t>
            </a: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61</a:t>
            </a:r>
            <a:r>
              <a:rPr sz="14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C514EFE3-9AAA-4F85-88E5-D65C134269AE}"/>
              </a:ext>
            </a:extLst>
          </p:cNvPr>
          <p:cNvSpPr txBox="1"/>
          <p:nvPr/>
        </p:nvSpPr>
        <p:spPr>
          <a:xfrm>
            <a:off x="2182445" y="2055813"/>
            <a:ext cx="8720016" cy="1988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21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l'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état de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utilisée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marR="5080" lvl="1" indent="-342900">
              <a:lnSpc>
                <a:spcPct val="1213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affichage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</a:t>
            </a:r>
            <a:r>
              <a:rPr sz="24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1795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3808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41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C94EB244-E9ED-42AB-AF7F-9F671B73B6B8}"/>
              </a:ext>
            </a:extLst>
          </p:cNvPr>
          <p:cNvSpPr/>
          <p:nvPr/>
        </p:nvSpPr>
        <p:spPr>
          <a:xfrm>
            <a:off x="4512310" y="2276068"/>
            <a:ext cx="3167380" cy="4293870"/>
          </a:xfrm>
          <a:custGeom>
            <a:avLst/>
            <a:gdLst/>
            <a:ahLst/>
            <a:cxnLst/>
            <a:rect l="l" t="t" r="r" b="b"/>
            <a:pathLst>
              <a:path w="3167379" h="4293870">
                <a:moveTo>
                  <a:pt x="0" y="0"/>
                </a:moveTo>
                <a:lnTo>
                  <a:pt x="3167380" y="0"/>
                </a:lnTo>
                <a:lnTo>
                  <a:pt x="3167380" y="4293870"/>
                </a:lnTo>
                <a:lnTo>
                  <a:pt x="0" y="429387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xmlns="" id="{E378F55D-8A29-4F9E-B8C0-5ED3E38B9158}"/>
              </a:ext>
            </a:extLst>
          </p:cNvPr>
          <p:cNvSpPr txBox="1"/>
          <p:nvPr/>
        </p:nvSpPr>
        <p:spPr>
          <a:xfrm>
            <a:off x="4589781" y="2262095"/>
            <a:ext cx="6747509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400" b="1" i="1" spc="-5" dirty="0">
                <a:solidFill>
                  <a:srgbClr val="0000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1400" b="1" i="1" spc="-10" dirty="0">
                <a:solidFill>
                  <a:srgbClr val="0000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i="1" spc="-5" dirty="0">
                <a:solidFill>
                  <a:srgbClr val="0000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/proc/pid_process/status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sz="1400" b="1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/proc/6252/status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xmlns="" id="{6A65FE05-8A6D-4DA0-AC2E-C937E9613D4E}"/>
              </a:ext>
            </a:extLst>
          </p:cNvPr>
          <p:cNvSpPr txBox="1"/>
          <p:nvPr/>
        </p:nvSpPr>
        <p:spPr>
          <a:xfrm>
            <a:off x="4589781" y="6310157"/>
            <a:ext cx="55880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spc="-5" dirty="0">
                <a:solidFill>
                  <a:srgbClr val="0000FF"/>
                </a:solidFill>
                <a:latin typeface="Courier New"/>
                <a:cs typeface="Courier New"/>
              </a:rPr>
              <a:t>[...]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xmlns="" id="{66EC832D-EEB4-4515-8DD2-03A5359C5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89506"/>
              </p:ext>
            </p:extLst>
          </p:nvPr>
        </p:nvGraphicFramePr>
        <p:xfrm>
          <a:off x="4570731" y="2901477"/>
          <a:ext cx="2410460" cy="3422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2967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Name: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State: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6680">
                        <a:lnSpc>
                          <a:spcPts val="14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bash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1336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40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(sleeping)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Tgid: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66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6252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Pid: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6252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PPid: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58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[...]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3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VmPeak: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66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6248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46125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5956</a:t>
                      </a:r>
                      <a:r>
                        <a:rPr sz="140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VmSize: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4612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5956</a:t>
                      </a:r>
                      <a:r>
                        <a:rPr sz="140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1295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VmLck: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60119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400" spc="-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VmHWM: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4008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3196</a:t>
                      </a:r>
                      <a:r>
                        <a:rPr sz="1400" spc="-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659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VmRSS: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400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3196</a:t>
                      </a:r>
                      <a:r>
                        <a:rPr sz="1400" spc="-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1037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VmData: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4612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1840</a:t>
                      </a:r>
                      <a:r>
                        <a:rPr sz="140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1552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VmStk: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VmExe: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668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VmLib: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1784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02967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VmPTE: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63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Threads: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7145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kB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9C8099F-B512-4BE2-945F-12985BD2B8F6}"/>
              </a:ext>
            </a:extLst>
          </p:cNvPr>
          <p:cNvSpPr txBox="1"/>
          <p:nvPr/>
        </p:nvSpPr>
        <p:spPr>
          <a:xfrm>
            <a:off x="838199" y="1614120"/>
            <a:ext cx="7077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8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Etat actuel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d'un processus 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(affichage du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 </a:t>
            </a:r>
            <a:r>
              <a:rPr lang="fr-FR" sz="2000" b="1" spc="-5" dirty="0" err="1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fr-F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2928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42</a:t>
            </a:fld>
            <a:endParaRPr lang="fr-FR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551D78EF-3E49-4AB5-A200-8F0A4D1187E0}"/>
              </a:ext>
            </a:extLst>
          </p:cNvPr>
          <p:cNvSpPr txBox="1"/>
          <p:nvPr/>
        </p:nvSpPr>
        <p:spPr>
          <a:xfrm>
            <a:off x="1445553" y="1824411"/>
            <a:ext cx="8870755" cy="2010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Statistiques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l'usage global 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virtuelle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12800" lvl="1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</a:t>
            </a: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vmstat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9CCD6C35-0868-4791-99E9-163182C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79790"/>
              </p:ext>
            </p:extLst>
          </p:nvPr>
        </p:nvGraphicFramePr>
        <p:xfrm>
          <a:off x="2122173" y="4119780"/>
          <a:ext cx="7947654" cy="1879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0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34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279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740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2735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25785">
                <a:tc gridSpan="2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i="1" spc="-5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vmstat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vmstat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b="1" i="1" spc="-5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nb_secondes</a:t>
                      </a:r>
                      <a:r>
                        <a:rPr sz="1400" b="1" i="1" spc="-20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i="1" spc="-5" dirty="0">
                          <a:solidFill>
                            <a:srgbClr val="00007F"/>
                          </a:solidFill>
                          <a:latin typeface="Courier New"/>
                          <a:cs typeface="Courier New"/>
                        </a:rPr>
                        <a:t>nb_fois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400" b="1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397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037">
                <a:tc gridSpan="2">
                  <a:txBody>
                    <a:bodyPr/>
                    <a:lstStyle/>
                    <a:p>
                      <a:pPr marL="1828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procs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002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---------memory----------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  <a:tabLst>
                          <a:tab pos="1119505" algn="l"/>
                        </a:tabLst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--swap--	--io---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066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--system-</a:t>
                      </a:r>
                      <a:r>
                        <a:rPr sz="1400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---cpu----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7620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swpd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free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buff</a:t>
                      </a:r>
                      <a:r>
                        <a:rPr sz="14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cache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bo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us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sy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6200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ctr">
                        <a:lnSpc>
                          <a:spcPts val="1440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400" spc="-10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1552">
                <a:tc>
                  <a:txBody>
                    <a:bodyPr/>
                    <a:lstStyle/>
                    <a:p>
                      <a:pPr marL="7620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13344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1444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1308</a:t>
                      </a:r>
                      <a:r>
                        <a:rPr sz="14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19692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168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272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42</a:t>
                      </a:r>
                      <a:r>
                        <a:rPr sz="1400" spc="-5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1505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713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marL="7620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13856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1640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1308</a:t>
                      </a:r>
                      <a:r>
                        <a:rPr sz="14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18524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379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129</a:t>
                      </a:r>
                      <a:r>
                        <a:rPr sz="1400" spc="-5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4341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646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24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42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974">
                <a:tc>
                  <a:txBody>
                    <a:bodyPr/>
                    <a:lstStyle/>
                    <a:p>
                      <a:pPr marL="76200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ct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13856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1084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1308</a:t>
                      </a:r>
                      <a:r>
                        <a:rPr sz="140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18316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64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1445"/>
                        </a:lnSpc>
                        <a:tabLst>
                          <a:tab pos="639445" algn="l"/>
                        </a:tabLst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320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1022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ts val="1445"/>
                        </a:lnSpc>
                      </a:pPr>
                      <a:r>
                        <a:rPr sz="14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33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sous Linux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43</a:t>
            </a:fld>
            <a:endParaRPr lang="fr-FR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9F923D06-679D-489C-BB9D-737C7D8C3111}"/>
              </a:ext>
            </a:extLst>
          </p:cNvPr>
          <p:cNvSpPr txBox="1"/>
          <p:nvPr/>
        </p:nvSpPr>
        <p:spPr>
          <a:xfrm>
            <a:off x="2485144" y="2106327"/>
            <a:ext cx="7737377" cy="38343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appels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relatifs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la gestion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mémoire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807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brk(</a:t>
            </a:r>
            <a:r>
              <a:rPr sz="2000" b="1" i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892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 la taille d'un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de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807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mmap(</a:t>
            </a:r>
            <a:r>
              <a:rPr sz="2000" b="1" i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adr, lg, prot, flags, df,</a:t>
            </a:r>
            <a:r>
              <a:rPr sz="2000" b="1" i="1" spc="-4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892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 un fichier en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8070" indent="-28575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munmap(</a:t>
            </a:r>
            <a:r>
              <a:rPr sz="2000" b="1" i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adr,</a:t>
            </a:r>
            <a:r>
              <a:rPr sz="2000" b="1" i="1" spc="-10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sz="2000" b="1" spc="-5" dirty="0">
                <a:solidFill>
                  <a:srgbClr val="007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18920" lvl="1" indent="-2857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supprime le mappage d'un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Le gestionnaire de mémoire du SE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5</a:t>
            </a:fld>
            <a:endParaRPr lang="fr-FR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53E96701-0EDC-47ED-8738-6D5AC6D572B6}"/>
              </a:ext>
            </a:extLst>
          </p:cNvPr>
          <p:cNvSpPr txBox="1"/>
          <p:nvPr/>
        </p:nvSpPr>
        <p:spPr>
          <a:xfrm>
            <a:off x="1979874" y="1865350"/>
            <a:ext cx="8763466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gestionnaire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35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(système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multi-tâche)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35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Allouer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blocs 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35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Protéger les espaces mémoire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335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Optimiser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quantité de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C117F8EF-2532-435A-B215-768C1A2AC232}"/>
              </a:ext>
            </a:extLst>
          </p:cNvPr>
          <p:cNvSpPr txBox="1"/>
          <p:nvPr/>
        </p:nvSpPr>
        <p:spPr>
          <a:xfrm>
            <a:off x="5811697" y="5363676"/>
            <a:ext cx="316484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5880" algn="ctr">
              <a:lnSpc>
                <a:spcPts val="209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Mécanismes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090"/>
              </a:lnSpc>
            </a:pP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découpage 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000" b="1" spc="-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15DBDF4A-905F-45FB-B3A6-716FC0572EB5}"/>
              </a:ext>
            </a:extLst>
          </p:cNvPr>
          <p:cNvSpPr txBox="1"/>
          <p:nvPr/>
        </p:nvSpPr>
        <p:spPr>
          <a:xfrm>
            <a:off x="2320466" y="5363676"/>
            <a:ext cx="224472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Mécanisme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090"/>
              </a:lnSpc>
            </a:pPr>
            <a:r>
              <a:rPr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b="1" spc="-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virtuelle</a:t>
            </a:r>
            <a:endParaRPr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xmlns="" id="{18411846-E84C-4B8E-B312-ACDA26104110}"/>
              </a:ext>
            </a:extLst>
          </p:cNvPr>
          <p:cNvGrpSpPr/>
          <p:nvPr/>
        </p:nvGrpSpPr>
        <p:grpSpPr>
          <a:xfrm>
            <a:off x="3532047" y="4701372"/>
            <a:ext cx="1401445" cy="598805"/>
            <a:chOff x="2501900" y="4562475"/>
            <a:chExt cx="1401445" cy="598805"/>
          </a:xfrm>
          <a:solidFill>
            <a:srgbClr val="002060"/>
          </a:solidFill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xmlns="" id="{8E04E29D-A230-462E-9642-5E675594BADF}"/>
                </a:ext>
              </a:extLst>
            </p:cNvPr>
            <p:cNvSpPr/>
            <p:nvPr/>
          </p:nvSpPr>
          <p:spPr>
            <a:xfrm>
              <a:off x="2501900" y="5048250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80" h="113029">
                  <a:moveTo>
                    <a:pt x="127000" y="0"/>
                  </a:moveTo>
                  <a:lnTo>
                    <a:pt x="0" y="113030"/>
                  </a:lnTo>
                  <a:lnTo>
                    <a:pt x="170180" y="99060"/>
                  </a:lnTo>
                  <a:lnTo>
                    <a:pt x="127000" y="0"/>
                  </a:ln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xmlns="" id="{3C207670-FC04-40AE-9191-2ADD10D21C4E}"/>
                </a:ext>
              </a:extLst>
            </p:cNvPr>
            <p:cNvSpPr/>
            <p:nvPr/>
          </p:nvSpPr>
          <p:spPr>
            <a:xfrm>
              <a:off x="2620010" y="4563110"/>
              <a:ext cx="1282700" cy="547370"/>
            </a:xfrm>
            <a:custGeom>
              <a:avLst/>
              <a:gdLst/>
              <a:ahLst/>
              <a:cxnLst/>
              <a:rect l="l" t="t" r="r" b="b"/>
              <a:pathLst>
                <a:path w="1282700" h="547370">
                  <a:moveTo>
                    <a:pt x="1282700" y="0"/>
                  </a:moveTo>
                  <a:lnTo>
                    <a:pt x="0" y="547369"/>
                  </a:lnTo>
                </a:path>
              </a:pathLst>
            </a:custGeom>
            <a:grpFill/>
            <a:ln w="3175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xmlns="" id="{64480F8D-CA09-4DE9-A74E-63FE719D0D50}"/>
              </a:ext>
            </a:extLst>
          </p:cNvPr>
          <p:cNvGrpSpPr/>
          <p:nvPr/>
        </p:nvGrpSpPr>
        <p:grpSpPr>
          <a:xfrm>
            <a:off x="5612942" y="4714072"/>
            <a:ext cx="1619885" cy="532765"/>
            <a:chOff x="4582795" y="4575175"/>
            <a:chExt cx="1619885" cy="532765"/>
          </a:xfrm>
          <a:solidFill>
            <a:srgbClr val="002060"/>
          </a:solidFill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xmlns="" id="{67DBE56B-6E1E-4347-BBB1-054D3BA21B3B}"/>
                </a:ext>
              </a:extLst>
            </p:cNvPr>
            <p:cNvSpPr/>
            <p:nvPr/>
          </p:nvSpPr>
          <p:spPr>
            <a:xfrm>
              <a:off x="6031230" y="5005069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69"/>
                  </a:lnTo>
                  <a:lnTo>
                    <a:pt x="171450" y="101599"/>
                  </a:lnTo>
                  <a:lnTo>
                    <a:pt x="34290" y="0"/>
                  </a:lnTo>
                  <a:close/>
                </a:path>
              </a:pathLst>
            </a:custGeom>
            <a:grpFill/>
            <a:ln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xmlns="" id="{9B9BE65F-88EC-4B19-AA8A-C23A139164CB}"/>
                </a:ext>
              </a:extLst>
            </p:cNvPr>
            <p:cNvSpPr/>
            <p:nvPr/>
          </p:nvSpPr>
          <p:spPr>
            <a:xfrm>
              <a:off x="4583430" y="4575810"/>
              <a:ext cx="1496060" cy="490220"/>
            </a:xfrm>
            <a:custGeom>
              <a:avLst/>
              <a:gdLst/>
              <a:ahLst/>
              <a:cxnLst/>
              <a:rect l="l" t="t" r="r" b="b"/>
              <a:pathLst>
                <a:path w="1496060" h="490220">
                  <a:moveTo>
                    <a:pt x="0" y="0"/>
                  </a:moveTo>
                  <a:lnTo>
                    <a:pt x="1496060" y="490219"/>
                  </a:lnTo>
                </a:path>
              </a:pathLst>
            </a:custGeom>
            <a:grpFill/>
            <a:ln w="3175">
              <a:solidFill>
                <a:srgbClr val="002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4F148F5D-FC46-4E8E-87C4-A1BE4905DC36}"/>
              </a:ext>
            </a:extLst>
          </p:cNvPr>
          <p:cNvSpPr txBox="1"/>
          <p:nvPr/>
        </p:nvSpPr>
        <p:spPr>
          <a:xfrm>
            <a:off x="5274262" y="5363676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+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68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virtuelle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6</a:t>
            </a:fld>
            <a:endParaRPr lang="fr-FR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xmlns="" id="{5F5015B9-C52C-4FFF-8863-64DC08B86526}"/>
              </a:ext>
            </a:extLst>
          </p:cNvPr>
          <p:cNvSpPr txBox="1"/>
          <p:nvPr/>
        </p:nvSpPr>
        <p:spPr>
          <a:xfrm>
            <a:off x="1395126" y="2223827"/>
            <a:ext cx="9612844" cy="349679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441959" indent="-342900" algn="just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virtuelle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une technique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permettant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d'exécuter des  programmes dont la taille excède la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taille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réelle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41959" indent="-342900" algn="just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41959" indent="-342900" algn="just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virtuelle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0" marR="508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augmenter le nombre de processus présents simultanément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0" marR="508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mettre en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mécanismes de protection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fr-FR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7450" marR="508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entre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41959" indent="-342900" algn="just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Mécanisme mis au point dans les années 60</a:t>
            </a:r>
          </a:p>
        </p:txBody>
      </p:sp>
    </p:spTree>
    <p:extLst>
      <p:ext uri="{BB962C8B-B14F-4D97-AF65-F5344CB8AC3E}">
        <p14:creationId xmlns:p14="http://schemas.microsoft.com/office/powerpoint/2010/main" val="277304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virtuelle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7</a:t>
            </a:fld>
            <a:endParaRPr lang="fr-FR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E59E84EB-B49C-489E-BEF3-6F88B0BE9979}"/>
              </a:ext>
            </a:extLst>
          </p:cNvPr>
          <p:cNvSpPr txBox="1"/>
          <p:nvPr/>
        </p:nvSpPr>
        <p:spPr>
          <a:xfrm>
            <a:off x="1040756" y="1696085"/>
            <a:ext cx="11035046" cy="65594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partie 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l'espace d'adressage d'un processus peut </a:t>
            </a:r>
            <a:r>
              <a:rPr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enlevé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temporairement de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mémoire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centrale au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d'un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7">
            <a:extLst>
              <a:ext uri="{FF2B5EF4-FFF2-40B4-BE49-F238E27FC236}">
                <a16:creationId xmlns:a16="http://schemas.microsoft.com/office/drawing/2014/main" xmlns="" id="{F845716E-B7A2-4888-8ACA-62E4027F6B6F}"/>
              </a:ext>
            </a:extLst>
          </p:cNvPr>
          <p:cNvGrpSpPr/>
          <p:nvPr/>
        </p:nvGrpSpPr>
        <p:grpSpPr>
          <a:xfrm>
            <a:off x="5000576" y="4908550"/>
            <a:ext cx="1205230" cy="1252220"/>
            <a:chOff x="3453129" y="4908550"/>
            <a:chExt cx="1205230" cy="1252220"/>
          </a:xfrm>
        </p:grpSpPr>
        <p:sp>
          <p:nvSpPr>
            <p:cNvPr id="9" name="object 8">
              <a:extLst>
                <a:ext uri="{FF2B5EF4-FFF2-40B4-BE49-F238E27FC236}">
                  <a16:creationId xmlns:a16="http://schemas.microsoft.com/office/drawing/2014/main" xmlns="" id="{067B92D5-3DB1-4B4D-94F5-560FCA386451}"/>
                </a:ext>
              </a:extLst>
            </p:cNvPr>
            <p:cNvSpPr/>
            <p:nvPr/>
          </p:nvSpPr>
          <p:spPr>
            <a:xfrm>
              <a:off x="3453129" y="4908550"/>
              <a:ext cx="1205230" cy="1252220"/>
            </a:xfrm>
            <a:custGeom>
              <a:avLst/>
              <a:gdLst/>
              <a:ahLst/>
              <a:cxnLst/>
              <a:rect l="l" t="t" r="r" b="b"/>
              <a:pathLst>
                <a:path w="1205229" h="1252220">
                  <a:moveTo>
                    <a:pt x="1205230" y="0"/>
                  </a:moveTo>
                  <a:lnTo>
                    <a:pt x="0" y="0"/>
                  </a:lnTo>
                  <a:lnTo>
                    <a:pt x="0" y="1252220"/>
                  </a:lnTo>
                  <a:lnTo>
                    <a:pt x="1205230" y="1252220"/>
                  </a:lnTo>
                  <a:close/>
                </a:path>
              </a:pathLst>
            </a:custGeom>
            <a:solidFill>
              <a:srgbClr val="9898CC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xmlns="" id="{2A00E042-16DD-417B-859A-3E5C16667834}"/>
                </a:ext>
              </a:extLst>
            </p:cNvPr>
            <p:cNvSpPr/>
            <p:nvPr/>
          </p:nvSpPr>
          <p:spPr>
            <a:xfrm>
              <a:off x="3453129" y="4908550"/>
              <a:ext cx="1205230" cy="1252220"/>
            </a:xfrm>
            <a:custGeom>
              <a:avLst/>
              <a:gdLst/>
              <a:ahLst/>
              <a:cxnLst/>
              <a:rect l="l" t="t" r="r" b="b"/>
              <a:pathLst>
                <a:path w="1205229" h="1252220">
                  <a:moveTo>
                    <a:pt x="603250" y="1252220"/>
                  </a:moveTo>
                  <a:lnTo>
                    <a:pt x="0" y="1252220"/>
                  </a:lnTo>
                  <a:lnTo>
                    <a:pt x="0" y="0"/>
                  </a:lnTo>
                  <a:lnTo>
                    <a:pt x="1205230" y="0"/>
                  </a:lnTo>
                  <a:lnTo>
                    <a:pt x="1205230" y="1252220"/>
                  </a:lnTo>
                  <a:lnTo>
                    <a:pt x="603250" y="12522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A24713CE-E268-4B2E-9C79-32B2F38E81B7}"/>
              </a:ext>
            </a:extLst>
          </p:cNvPr>
          <p:cNvSpPr txBox="1"/>
          <p:nvPr/>
        </p:nvSpPr>
        <p:spPr>
          <a:xfrm>
            <a:off x="5497146" y="5391150"/>
            <a:ext cx="3047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1">
            <a:extLst>
              <a:ext uri="{FF2B5EF4-FFF2-40B4-BE49-F238E27FC236}">
                <a16:creationId xmlns:a16="http://schemas.microsoft.com/office/drawing/2014/main" xmlns="" id="{35CBBE29-511F-48C3-AC40-F37308A85458}"/>
              </a:ext>
            </a:extLst>
          </p:cNvPr>
          <p:cNvGrpSpPr/>
          <p:nvPr/>
        </p:nvGrpSpPr>
        <p:grpSpPr>
          <a:xfrm>
            <a:off x="5000576" y="2796539"/>
            <a:ext cx="4197350" cy="2159000"/>
            <a:chOff x="3453129" y="2796539"/>
            <a:chExt cx="4197350" cy="2159000"/>
          </a:xfrm>
        </p:grpSpPr>
        <p:sp>
          <p:nvSpPr>
            <p:cNvPr id="13" name="object 12">
              <a:extLst>
                <a:ext uri="{FF2B5EF4-FFF2-40B4-BE49-F238E27FC236}">
                  <a16:creationId xmlns:a16="http://schemas.microsoft.com/office/drawing/2014/main" xmlns="" id="{41C69B10-466D-4EDC-80FD-109556F71366}"/>
                </a:ext>
              </a:extLst>
            </p:cNvPr>
            <p:cNvSpPr/>
            <p:nvPr/>
          </p:nvSpPr>
          <p:spPr>
            <a:xfrm>
              <a:off x="3453129" y="2796539"/>
              <a:ext cx="1205230" cy="2112010"/>
            </a:xfrm>
            <a:custGeom>
              <a:avLst/>
              <a:gdLst/>
              <a:ahLst/>
              <a:cxnLst/>
              <a:rect l="l" t="t" r="r" b="b"/>
              <a:pathLst>
                <a:path w="1205229" h="2112010">
                  <a:moveTo>
                    <a:pt x="1205230" y="0"/>
                  </a:moveTo>
                  <a:lnTo>
                    <a:pt x="0" y="0"/>
                  </a:lnTo>
                  <a:lnTo>
                    <a:pt x="0" y="2112010"/>
                  </a:lnTo>
                  <a:lnTo>
                    <a:pt x="1205230" y="211201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xmlns="" id="{76DC7BC3-B2E1-46AA-B483-C789F7479856}"/>
                </a:ext>
              </a:extLst>
            </p:cNvPr>
            <p:cNvSpPr/>
            <p:nvPr/>
          </p:nvSpPr>
          <p:spPr>
            <a:xfrm>
              <a:off x="3453129" y="2796539"/>
              <a:ext cx="1205230" cy="2112010"/>
            </a:xfrm>
            <a:custGeom>
              <a:avLst/>
              <a:gdLst/>
              <a:ahLst/>
              <a:cxnLst/>
              <a:rect l="l" t="t" r="r" b="b"/>
              <a:pathLst>
                <a:path w="1205229" h="2112010">
                  <a:moveTo>
                    <a:pt x="603250" y="2112010"/>
                  </a:moveTo>
                  <a:lnTo>
                    <a:pt x="0" y="2112010"/>
                  </a:lnTo>
                  <a:lnTo>
                    <a:pt x="0" y="0"/>
                  </a:lnTo>
                  <a:lnTo>
                    <a:pt x="1205230" y="0"/>
                  </a:lnTo>
                  <a:lnTo>
                    <a:pt x="1205230" y="2112010"/>
                  </a:lnTo>
                  <a:lnTo>
                    <a:pt x="603250" y="21120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xmlns="" id="{14467DF9-4503-41A7-BA90-63A5386EE91E}"/>
                </a:ext>
              </a:extLst>
            </p:cNvPr>
            <p:cNvSpPr/>
            <p:nvPr/>
          </p:nvSpPr>
          <p:spPr>
            <a:xfrm>
              <a:off x="5466079" y="2821939"/>
              <a:ext cx="2184400" cy="2133600"/>
            </a:xfrm>
            <a:custGeom>
              <a:avLst/>
              <a:gdLst/>
              <a:ahLst/>
              <a:cxnLst/>
              <a:rect l="l" t="t" r="r" b="b"/>
              <a:pathLst>
                <a:path w="2184400" h="2133600">
                  <a:moveTo>
                    <a:pt x="1092200" y="0"/>
                  </a:moveTo>
                  <a:lnTo>
                    <a:pt x="1018290" y="516"/>
                  </a:lnTo>
                  <a:lnTo>
                    <a:pt x="945586" y="2043"/>
                  </a:lnTo>
                  <a:lnTo>
                    <a:pt x="874258" y="4546"/>
                  </a:lnTo>
                  <a:lnTo>
                    <a:pt x="804480" y="7990"/>
                  </a:lnTo>
                  <a:lnTo>
                    <a:pt x="736424" y="12340"/>
                  </a:lnTo>
                  <a:lnTo>
                    <a:pt x="670262" y="17561"/>
                  </a:lnTo>
                  <a:lnTo>
                    <a:pt x="606167" y="23619"/>
                  </a:lnTo>
                  <a:lnTo>
                    <a:pt x="544312" y="30480"/>
                  </a:lnTo>
                  <a:lnTo>
                    <a:pt x="484869" y="38107"/>
                  </a:lnTo>
                  <a:lnTo>
                    <a:pt x="428011" y="46467"/>
                  </a:lnTo>
                  <a:lnTo>
                    <a:pt x="373910" y="55525"/>
                  </a:lnTo>
                  <a:lnTo>
                    <a:pt x="322738" y="65246"/>
                  </a:lnTo>
                  <a:lnTo>
                    <a:pt x="274669" y="75595"/>
                  </a:lnTo>
                  <a:lnTo>
                    <a:pt x="229875" y="86538"/>
                  </a:lnTo>
                  <a:lnTo>
                    <a:pt x="188528" y="98040"/>
                  </a:lnTo>
                  <a:lnTo>
                    <a:pt x="150800" y="110066"/>
                  </a:lnTo>
                  <a:lnTo>
                    <a:pt x="86895" y="135552"/>
                  </a:lnTo>
                  <a:lnTo>
                    <a:pt x="39540" y="162718"/>
                  </a:lnTo>
                  <a:lnTo>
                    <a:pt x="10115" y="191287"/>
                  </a:lnTo>
                  <a:lnTo>
                    <a:pt x="0" y="220980"/>
                  </a:lnTo>
                  <a:lnTo>
                    <a:pt x="0" y="1911350"/>
                  </a:lnTo>
                  <a:lnTo>
                    <a:pt x="22500" y="1955539"/>
                  </a:lnTo>
                  <a:lnTo>
                    <a:pt x="61063" y="1983529"/>
                  </a:lnTo>
                  <a:lnTo>
                    <a:pt x="116865" y="2010008"/>
                  </a:lnTo>
                  <a:lnTo>
                    <a:pt x="188528" y="2034691"/>
                  </a:lnTo>
                  <a:lnTo>
                    <a:pt x="229875" y="2046269"/>
                  </a:lnTo>
                  <a:lnTo>
                    <a:pt x="274669" y="2057290"/>
                  </a:lnTo>
                  <a:lnTo>
                    <a:pt x="322738" y="2067718"/>
                  </a:lnTo>
                  <a:lnTo>
                    <a:pt x="373910" y="2077518"/>
                  </a:lnTo>
                  <a:lnTo>
                    <a:pt x="428011" y="2086654"/>
                  </a:lnTo>
                  <a:lnTo>
                    <a:pt x="484869" y="2095090"/>
                  </a:lnTo>
                  <a:lnTo>
                    <a:pt x="544312" y="2102790"/>
                  </a:lnTo>
                  <a:lnTo>
                    <a:pt x="606167" y="2109719"/>
                  </a:lnTo>
                  <a:lnTo>
                    <a:pt x="670262" y="2115839"/>
                  </a:lnTo>
                  <a:lnTo>
                    <a:pt x="736424" y="2121117"/>
                  </a:lnTo>
                  <a:lnTo>
                    <a:pt x="804480" y="2125515"/>
                  </a:lnTo>
                  <a:lnTo>
                    <a:pt x="874258" y="2128998"/>
                  </a:lnTo>
                  <a:lnTo>
                    <a:pt x="945586" y="2131531"/>
                  </a:lnTo>
                  <a:lnTo>
                    <a:pt x="1018290" y="2133076"/>
                  </a:lnTo>
                  <a:lnTo>
                    <a:pt x="1092200" y="2133600"/>
                  </a:lnTo>
                  <a:lnTo>
                    <a:pt x="1166109" y="2133076"/>
                  </a:lnTo>
                  <a:lnTo>
                    <a:pt x="1238813" y="2131531"/>
                  </a:lnTo>
                  <a:lnTo>
                    <a:pt x="1310141" y="2128998"/>
                  </a:lnTo>
                  <a:lnTo>
                    <a:pt x="1379919" y="2125515"/>
                  </a:lnTo>
                  <a:lnTo>
                    <a:pt x="1447975" y="2121117"/>
                  </a:lnTo>
                  <a:lnTo>
                    <a:pt x="1514137" y="2115839"/>
                  </a:lnTo>
                  <a:lnTo>
                    <a:pt x="1578232" y="2109719"/>
                  </a:lnTo>
                  <a:lnTo>
                    <a:pt x="1640087" y="2102790"/>
                  </a:lnTo>
                  <a:lnTo>
                    <a:pt x="1699530" y="2095090"/>
                  </a:lnTo>
                  <a:lnTo>
                    <a:pt x="1756388" y="2086654"/>
                  </a:lnTo>
                  <a:lnTo>
                    <a:pt x="1810489" y="2077518"/>
                  </a:lnTo>
                  <a:lnTo>
                    <a:pt x="1861661" y="2067718"/>
                  </a:lnTo>
                  <a:lnTo>
                    <a:pt x="1909730" y="2057290"/>
                  </a:lnTo>
                  <a:lnTo>
                    <a:pt x="1954524" y="2046269"/>
                  </a:lnTo>
                  <a:lnTo>
                    <a:pt x="1995871" y="2034691"/>
                  </a:lnTo>
                  <a:lnTo>
                    <a:pt x="2033599" y="2022592"/>
                  </a:lnTo>
                  <a:lnTo>
                    <a:pt x="2097504" y="1996975"/>
                  </a:lnTo>
                  <a:lnTo>
                    <a:pt x="2144859" y="1969705"/>
                  </a:lnTo>
                  <a:lnTo>
                    <a:pt x="2174284" y="1941067"/>
                  </a:lnTo>
                  <a:lnTo>
                    <a:pt x="2184400" y="1911350"/>
                  </a:lnTo>
                  <a:lnTo>
                    <a:pt x="2184400" y="220980"/>
                  </a:lnTo>
                  <a:lnTo>
                    <a:pt x="2161899" y="176845"/>
                  </a:lnTo>
                  <a:lnTo>
                    <a:pt x="2123336" y="148943"/>
                  </a:lnTo>
                  <a:lnTo>
                    <a:pt x="2067534" y="122582"/>
                  </a:lnTo>
                  <a:lnTo>
                    <a:pt x="1995871" y="98040"/>
                  </a:lnTo>
                  <a:lnTo>
                    <a:pt x="1954524" y="86538"/>
                  </a:lnTo>
                  <a:lnTo>
                    <a:pt x="1909730" y="75595"/>
                  </a:lnTo>
                  <a:lnTo>
                    <a:pt x="1861661" y="65246"/>
                  </a:lnTo>
                  <a:lnTo>
                    <a:pt x="1810489" y="55525"/>
                  </a:lnTo>
                  <a:lnTo>
                    <a:pt x="1756388" y="46467"/>
                  </a:lnTo>
                  <a:lnTo>
                    <a:pt x="1699530" y="38107"/>
                  </a:lnTo>
                  <a:lnTo>
                    <a:pt x="1640087" y="30480"/>
                  </a:lnTo>
                  <a:lnTo>
                    <a:pt x="1578232" y="23619"/>
                  </a:lnTo>
                  <a:lnTo>
                    <a:pt x="1514137" y="17561"/>
                  </a:lnTo>
                  <a:lnTo>
                    <a:pt x="1447975" y="12340"/>
                  </a:lnTo>
                  <a:lnTo>
                    <a:pt x="1379919" y="7990"/>
                  </a:lnTo>
                  <a:lnTo>
                    <a:pt x="1310141" y="4546"/>
                  </a:lnTo>
                  <a:lnTo>
                    <a:pt x="1238813" y="2043"/>
                  </a:lnTo>
                  <a:lnTo>
                    <a:pt x="1166109" y="516"/>
                  </a:lnTo>
                  <a:lnTo>
                    <a:pt x="1092200" y="0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xmlns="" id="{DF523F0E-81B6-48B9-B232-FAFCE3B645FC}"/>
                </a:ext>
              </a:extLst>
            </p:cNvPr>
            <p:cNvSpPr/>
            <p:nvPr/>
          </p:nvSpPr>
          <p:spPr>
            <a:xfrm>
              <a:off x="5466079" y="2821939"/>
              <a:ext cx="2184400" cy="2133600"/>
            </a:xfrm>
            <a:custGeom>
              <a:avLst/>
              <a:gdLst/>
              <a:ahLst/>
              <a:cxnLst/>
              <a:rect l="l" t="t" r="r" b="b"/>
              <a:pathLst>
                <a:path w="2184400" h="2133600">
                  <a:moveTo>
                    <a:pt x="1092200" y="0"/>
                  </a:moveTo>
                  <a:lnTo>
                    <a:pt x="1018290" y="516"/>
                  </a:lnTo>
                  <a:lnTo>
                    <a:pt x="945586" y="2043"/>
                  </a:lnTo>
                  <a:lnTo>
                    <a:pt x="874258" y="4546"/>
                  </a:lnTo>
                  <a:lnTo>
                    <a:pt x="804480" y="7990"/>
                  </a:lnTo>
                  <a:lnTo>
                    <a:pt x="736424" y="12340"/>
                  </a:lnTo>
                  <a:lnTo>
                    <a:pt x="670262" y="17561"/>
                  </a:lnTo>
                  <a:lnTo>
                    <a:pt x="606167" y="23619"/>
                  </a:lnTo>
                  <a:lnTo>
                    <a:pt x="544312" y="30480"/>
                  </a:lnTo>
                  <a:lnTo>
                    <a:pt x="484869" y="38107"/>
                  </a:lnTo>
                  <a:lnTo>
                    <a:pt x="428011" y="46467"/>
                  </a:lnTo>
                  <a:lnTo>
                    <a:pt x="373910" y="55525"/>
                  </a:lnTo>
                  <a:lnTo>
                    <a:pt x="322738" y="65246"/>
                  </a:lnTo>
                  <a:lnTo>
                    <a:pt x="274669" y="75595"/>
                  </a:lnTo>
                  <a:lnTo>
                    <a:pt x="229875" y="86538"/>
                  </a:lnTo>
                  <a:lnTo>
                    <a:pt x="188528" y="98040"/>
                  </a:lnTo>
                  <a:lnTo>
                    <a:pt x="150800" y="110066"/>
                  </a:lnTo>
                  <a:lnTo>
                    <a:pt x="86895" y="135552"/>
                  </a:lnTo>
                  <a:lnTo>
                    <a:pt x="39540" y="162718"/>
                  </a:lnTo>
                  <a:lnTo>
                    <a:pt x="10115" y="191287"/>
                  </a:lnTo>
                  <a:lnTo>
                    <a:pt x="0" y="220980"/>
                  </a:lnTo>
                  <a:lnTo>
                    <a:pt x="0" y="1911350"/>
                  </a:lnTo>
                  <a:lnTo>
                    <a:pt x="22500" y="1955539"/>
                  </a:lnTo>
                  <a:lnTo>
                    <a:pt x="61063" y="1983529"/>
                  </a:lnTo>
                  <a:lnTo>
                    <a:pt x="116865" y="2010008"/>
                  </a:lnTo>
                  <a:lnTo>
                    <a:pt x="188528" y="2034691"/>
                  </a:lnTo>
                  <a:lnTo>
                    <a:pt x="229875" y="2046269"/>
                  </a:lnTo>
                  <a:lnTo>
                    <a:pt x="274669" y="2057290"/>
                  </a:lnTo>
                  <a:lnTo>
                    <a:pt x="322738" y="2067718"/>
                  </a:lnTo>
                  <a:lnTo>
                    <a:pt x="373910" y="2077518"/>
                  </a:lnTo>
                  <a:lnTo>
                    <a:pt x="428011" y="2086654"/>
                  </a:lnTo>
                  <a:lnTo>
                    <a:pt x="484869" y="2095090"/>
                  </a:lnTo>
                  <a:lnTo>
                    <a:pt x="544312" y="2102790"/>
                  </a:lnTo>
                  <a:lnTo>
                    <a:pt x="606167" y="2109719"/>
                  </a:lnTo>
                  <a:lnTo>
                    <a:pt x="670262" y="2115839"/>
                  </a:lnTo>
                  <a:lnTo>
                    <a:pt x="736424" y="2121117"/>
                  </a:lnTo>
                  <a:lnTo>
                    <a:pt x="804480" y="2125515"/>
                  </a:lnTo>
                  <a:lnTo>
                    <a:pt x="874258" y="2128998"/>
                  </a:lnTo>
                  <a:lnTo>
                    <a:pt x="945586" y="2131531"/>
                  </a:lnTo>
                  <a:lnTo>
                    <a:pt x="1018290" y="2133076"/>
                  </a:lnTo>
                  <a:lnTo>
                    <a:pt x="1092200" y="2133600"/>
                  </a:lnTo>
                  <a:lnTo>
                    <a:pt x="1166109" y="2133076"/>
                  </a:lnTo>
                  <a:lnTo>
                    <a:pt x="1238813" y="2131531"/>
                  </a:lnTo>
                  <a:lnTo>
                    <a:pt x="1310141" y="2128998"/>
                  </a:lnTo>
                  <a:lnTo>
                    <a:pt x="1379919" y="2125515"/>
                  </a:lnTo>
                  <a:lnTo>
                    <a:pt x="1447975" y="2121117"/>
                  </a:lnTo>
                  <a:lnTo>
                    <a:pt x="1514137" y="2115839"/>
                  </a:lnTo>
                  <a:lnTo>
                    <a:pt x="1578232" y="2109719"/>
                  </a:lnTo>
                  <a:lnTo>
                    <a:pt x="1640087" y="2102790"/>
                  </a:lnTo>
                  <a:lnTo>
                    <a:pt x="1699530" y="2095090"/>
                  </a:lnTo>
                  <a:lnTo>
                    <a:pt x="1756388" y="2086654"/>
                  </a:lnTo>
                  <a:lnTo>
                    <a:pt x="1810489" y="2077518"/>
                  </a:lnTo>
                  <a:lnTo>
                    <a:pt x="1861661" y="2067718"/>
                  </a:lnTo>
                  <a:lnTo>
                    <a:pt x="1909730" y="2057290"/>
                  </a:lnTo>
                  <a:lnTo>
                    <a:pt x="1954524" y="2046269"/>
                  </a:lnTo>
                  <a:lnTo>
                    <a:pt x="1995871" y="2034691"/>
                  </a:lnTo>
                  <a:lnTo>
                    <a:pt x="2033599" y="2022592"/>
                  </a:lnTo>
                  <a:lnTo>
                    <a:pt x="2097504" y="1996975"/>
                  </a:lnTo>
                  <a:lnTo>
                    <a:pt x="2144859" y="1969705"/>
                  </a:lnTo>
                  <a:lnTo>
                    <a:pt x="2174284" y="1941067"/>
                  </a:lnTo>
                  <a:lnTo>
                    <a:pt x="2184400" y="1911350"/>
                  </a:lnTo>
                  <a:lnTo>
                    <a:pt x="2184400" y="220980"/>
                  </a:lnTo>
                  <a:lnTo>
                    <a:pt x="2161899" y="176845"/>
                  </a:lnTo>
                  <a:lnTo>
                    <a:pt x="2123336" y="148943"/>
                  </a:lnTo>
                  <a:lnTo>
                    <a:pt x="2067534" y="122582"/>
                  </a:lnTo>
                  <a:lnTo>
                    <a:pt x="1995871" y="98040"/>
                  </a:lnTo>
                  <a:lnTo>
                    <a:pt x="1954524" y="86538"/>
                  </a:lnTo>
                  <a:lnTo>
                    <a:pt x="1909730" y="75595"/>
                  </a:lnTo>
                  <a:lnTo>
                    <a:pt x="1861661" y="65246"/>
                  </a:lnTo>
                  <a:lnTo>
                    <a:pt x="1810489" y="55525"/>
                  </a:lnTo>
                  <a:lnTo>
                    <a:pt x="1756388" y="46467"/>
                  </a:lnTo>
                  <a:lnTo>
                    <a:pt x="1699530" y="38107"/>
                  </a:lnTo>
                  <a:lnTo>
                    <a:pt x="1640087" y="30479"/>
                  </a:lnTo>
                  <a:lnTo>
                    <a:pt x="1578232" y="23619"/>
                  </a:lnTo>
                  <a:lnTo>
                    <a:pt x="1514137" y="17561"/>
                  </a:lnTo>
                  <a:lnTo>
                    <a:pt x="1447975" y="12340"/>
                  </a:lnTo>
                  <a:lnTo>
                    <a:pt x="1379919" y="7990"/>
                  </a:lnTo>
                  <a:lnTo>
                    <a:pt x="1310141" y="4546"/>
                  </a:lnTo>
                  <a:lnTo>
                    <a:pt x="1238813" y="2043"/>
                  </a:lnTo>
                  <a:lnTo>
                    <a:pt x="1166109" y="516"/>
                  </a:lnTo>
                  <a:lnTo>
                    <a:pt x="10922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xmlns="" id="{7CB2EEEC-995F-4325-96DD-743C32C9747B}"/>
                </a:ext>
              </a:extLst>
            </p:cNvPr>
            <p:cNvSpPr/>
            <p:nvPr/>
          </p:nvSpPr>
          <p:spPr>
            <a:xfrm>
              <a:off x="5466079" y="2821939"/>
              <a:ext cx="2184400" cy="443230"/>
            </a:xfrm>
            <a:custGeom>
              <a:avLst/>
              <a:gdLst/>
              <a:ahLst/>
              <a:cxnLst/>
              <a:rect l="l" t="t" r="r" b="b"/>
              <a:pathLst>
                <a:path w="2184400" h="443229">
                  <a:moveTo>
                    <a:pt x="1092200" y="0"/>
                  </a:moveTo>
                  <a:lnTo>
                    <a:pt x="1018290" y="516"/>
                  </a:lnTo>
                  <a:lnTo>
                    <a:pt x="945586" y="2043"/>
                  </a:lnTo>
                  <a:lnTo>
                    <a:pt x="874258" y="4546"/>
                  </a:lnTo>
                  <a:lnTo>
                    <a:pt x="804480" y="7990"/>
                  </a:lnTo>
                  <a:lnTo>
                    <a:pt x="736424" y="12340"/>
                  </a:lnTo>
                  <a:lnTo>
                    <a:pt x="670262" y="17561"/>
                  </a:lnTo>
                  <a:lnTo>
                    <a:pt x="606167" y="23619"/>
                  </a:lnTo>
                  <a:lnTo>
                    <a:pt x="544312" y="30480"/>
                  </a:lnTo>
                  <a:lnTo>
                    <a:pt x="484869" y="38107"/>
                  </a:lnTo>
                  <a:lnTo>
                    <a:pt x="428011" y="46467"/>
                  </a:lnTo>
                  <a:lnTo>
                    <a:pt x="373910" y="55525"/>
                  </a:lnTo>
                  <a:lnTo>
                    <a:pt x="322738" y="65246"/>
                  </a:lnTo>
                  <a:lnTo>
                    <a:pt x="274669" y="75595"/>
                  </a:lnTo>
                  <a:lnTo>
                    <a:pt x="229875" y="86538"/>
                  </a:lnTo>
                  <a:lnTo>
                    <a:pt x="188528" y="98040"/>
                  </a:lnTo>
                  <a:lnTo>
                    <a:pt x="150800" y="110066"/>
                  </a:lnTo>
                  <a:lnTo>
                    <a:pt x="86895" y="135552"/>
                  </a:lnTo>
                  <a:lnTo>
                    <a:pt x="39540" y="162718"/>
                  </a:lnTo>
                  <a:lnTo>
                    <a:pt x="10115" y="191287"/>
                  </a:lnTo>
                  <a:lnTo>
                    <a:pt x="0" y="220980"/>
                  </a:lnTo>
                  <a:lnTo>
                    <a:pt x="2557" y="236101"/>
                  </a:lnTo>
                  <a:lnTo>
                    <a:pt x="39540" y="279776"/>
                  </a:lnTo>
                  <a:lnTo>
                    <a:pt x="86895" y="307141"/>
                  </a:lnTo>
                  <a:lnTo>
                    <a:pt x="150800" y="332787"/>
                  </a:lnTo>
                  <a:lnTo>
                    <a:pt x="188528" y="344879"/>
                  </a:lnTo>
                  <a:lnTo>
                    <a:pt x="229875" y="356439"/>
                  </a:lnTo>
                  <a:lnTo>
                    <a:pt x="274669" y="367432"/>
                  </a:lnTo>
                  <a:lnTo>
                    <a:pt x="322738" y="377825"/>
                  </a:lnTo>
                  <a:lnTo>
                    <a:pt x="373910" y="387582"/>
                  </a:lnTo>
                  <a:lnTo>
                    <a:pt x="428011" y="396670"/>
                  </a:lnTo>
                  <a:lnTo>
                    <a:pt x="484869" y="405055"/>
                  </a:lnTo>
                  <a:lnTo>
                    <a:pt x="544312" y="412702"/>
                  </a:lnTo>
                  <a:lnTo>
                    <a:pt x="606167" y="419578"/>
                  </a:lnTo>
                  <a:lnTo>
                    <a:pt x="670262" y="425648"/>
                  </a:lnTo>
                  <a:lnTo>
                    <a:pt x="736424" y="430878"/>
                  </a:lnTo>
                  <a:lnTo>
                    <a:pt x="804480" y="435233"/>
                  </a:lnTo>
                  <a:lnTo>
                    <a:pt x="874258" y="438680"/>
                  </a:lnTo>
                  <a:lnTo>
                    <a:pt x="945586" y="441185"/>
                  </a:lnTo>
                  <a:lnTo>
                    <a:pt x="1018290" y="442713"/>
                  </a:lnTo>
                  <a:lnTo>
                    <a:pt x="1092200" y="443230"/>
                  </a:lnTo>
                  <a:lnTo>
                    <a:pt x="1166109" y="442713"/>
                  </a:lnTo>
                  <a:lnTo>
                    <a:pt x="1238813" y="441185"/>
                  </a:lnTo>
                  <a:lnTo>
                    <a:pt x="1310141" y="438680"/>
                  </a:lnTo>
                  <a:lnTo>
                    <a:pt x="1379919" y="435233"/>
                  </a:lnTo>
                  <a:lnTo>
                    <a:pt x="1447975" y="430878"/>
                  </a:lnTo>
                  <a:lnTo>
                    <a:pt x="1514137" y="425648"/>
                  </a:lnTo>
                  <a:lnTo>
                    <a:pt x="1578232" y="419578"/>
                  </a:lnTo>
                  <a:lnTo>
                    <a:pt x="1640087" y="412702"/>
                  </a:lnTo>
                  <a:lnTo>
                    <a:pt x="1699530" y="405055"/>
                  </a:lnTo>
                  <a:lnTo>
                    <a:pt x="1756388" y="396670"/>
                  </a:lnTo>
                  <a:lnTo>
                    <a:pt x="1810489" y="387582"/>
                  </a:lnTo>
                  <a:lnTo>
                    <a:pt x="1861661" y="377825"/>
                  </a:lnTo>
                  <a:lnTo>
                    <a:pt x="1909730" y="367432"/>
                  </a:lnTo>
                  <a:lnTo>
                    <a:pt x="1954524" y="356439"/>
                  </a:lnTo>
                  <a:lnTo>
                    <a:pt x="1995871" y="344879"/>
                  </a:lnTo>
                  <a:lnTo>
                    <a:pt x="2033599" y="332787"/>
                  </a:lnTo>
                  <a:lnTo>
                    <a:pt x="2097504" y="307141"/>
                  </a:lnTo>
                  <a:lnTo>
                    <a:pt x="2144859" y="279776"/>
                  </a:lnTo>
                  <a:lnTo>
                    <a:pt x="2174284" y="250964"/>
                  </a:lnTo>
                  <a:lnTo>
                    <a:pt x="2184400" y="220980"/>
                  </a:lnTo>
                  <a:lnTo>
                    <a:pt x="2181842" y="206010"/>
                  </a:lnTo>
                  <a:lnTo>
                    <a:pt x="2144859" y="162718"/>
                  </a:lnTo>
                  <a:lnTo>
                    <a:pt x="2097504" y="135552"/>
                  </a:lnTo>
                  <a:lnTo>
                    <a:pt x="2033599" y="110066"/>
                  </a:lnTo>
                  <a:lnTo>
                    <a:pt x="1995871" y="98040"/>
                  </a:lnTo>
                  <a:lnTo>
                    <a:pt x="1954524" y="86538"/>
                  </a:lnTo>
                  <a:lnTo>
                    <a:pt x="1909730" y="75595"/>
                  </a:lnTo>
                  <a:lnTo>
                    <a:pt x="1861661" y="65246"/>
                  </a:lnTo>
                  <a:lnTo>
                    <a:pt x="1810489" y="55525"/>
                  </a:lnTo>
                  <a:lnTo>
                    <a:pt x="1756388" y="46467"/>
                  </a:lnTo>
                  <a:lnTo>
                    <a:pt x="1699530" y="38107"/>
                  </a:lnTo>
                  <a:lnTo>
                    <a:pt x="1640087" y="30480"/>
                  </a:lnTo>
                  <a:lnTo>
                    <a:pt x="1578232" y="23619"/>
                  </a:lnTo>
                  <a:lnTo>
                    <a:pt x="1514137" y="17561"/>
                  </a:lnTo>
                  <a:lnTo>
                    <a:pt x="1447975" y="12340"/>
                  </a:lnTo>
                  <a:lnTo>
                    <a:pt x="1379919" y="7990"/>
                  </a:lnTo>
                  <a:lnTo>
                    <a:pt x="1310141" y="4546"/>
                  </a:lnTo>
                  <a:lnTo>
                    <a:pt x="1238813" y="2043"/>
                  </a:lnTo>
                  <a:lnTo>
                    <a:pt x="1166109" y="516"/>
                  </a:lnTo>
                  <a:lnTo>
                    <a:pt x="1092200" y="0"/>
                  </a:lnTo>
                  <a:close/>
                </a:path>
              </a:pathLst>
            </a:custGeom>
            <a:solidFill>
              <a:srgbClr val="A6DEF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xmlns="" id="{E2647FA4-0668-4944-84CB-FAF512DED0A1}"/>
                </a:ext>
              </a:extLst>
            </p:cNvPr>
            <p:cNvSpPr/>
            <p:nvPr/>
          </p:nvSpPr>
          <p:spPr>
            <a:xfrm>
              <a:off x="5466079" y="2821939"/>
              <a:ext cx="2184400" cy="443230"/>
            </a:xfrm>
            <a:custGeom>
              <a:avLst/>
              <a:gdLst/>
              <a:ahLst/>
              <a:cxnLst/>
              <a:rect l="l" t="t" r="r" b="b"/>
              <a:pathLst>
                <a:path w="2184400" h="443229">
                  <a:moveTo>
                    <a:pt x="1092200" y="0"/>
                  </a:moveTo>
                  <a:lnTo>
                    <a:pt x="1018290" y="516"/>
                  </a:lnTo>
                  <a:lnTo>
                    <a:pt x="945586" y="2043"/>
                  </a:lnTo>
                  <a:lnTo>
                    <a:pt x="874258" y="4546"/>
                  </a:lnTo>
                  <a:lnTo>
                    <a:pt x="804480" y="7990"/>
                  </a:lnTo>
                  <a:lnTo>
                    <a:pt x="736424" y="12340"/>
                  </a:lnTo>
                  <a:lnTo>
                    <a:pt x="670262" y="17561"/>
                  </a:lnTo>
                  <a:lnTo>
                    <a:pt x="606167" y="23619"/>
                  </a:lnTo>
                  <a:lnTo>
                    <a:pt x="544312" y="30480"/>
                  </a:lnTo>
                  <a:lnTo>
                    <a:pt x="484869" y="38107"/>
                  </a:lnTo>
                  <a:lnTo>
                    <a:pt x="428011" y="46467"/>
                  </a:lnTo>
                  <a:lnTo>
                    <a:pt x="373910" y="55525"/>
                  </a:lnTo>
                  <a:lnTo>
                    <a:pt x="322738" y="65246"/>
                  </a:lnTo>
                  <a:lnTo>
                    <a:pt x="274669" y="75595"/>
                  </a:lnTo>
                  <a:lnTo>
                    <a:pt x="229875" y="86538"/>
                  </a:lnTo>
                  <a:lnTo>
                    <a:pt x="188528" y="98040"/>
                  </a:lnTo>
                  <a:lnTo>
                    <a:pt x="150800" y="110066"/>
                  </a:lnTo>
                  <a:lnTo>
                    <a:pt x="86895" y="135552"/>
                  </a:lnTo>
                  <a:lnTo>
                    <a:pt x="39540" y="162718"/>
                  </a:lnTo>
                  <a:lnTo>
                    <a:pt x="10115" y="191287"/>
                  </a:lnTo>
                  <a:lnTo>
                    <a:pt x="0" y="220980"/>
                  </a:lnTo>
                  <a:lnTo>
                    <a:pt x="2557" y="236101"/>
                  </a:lnTo>
                  <a:lnTo>
                    <a:pt x="39540" y="279776"/>
                  </a:lnTo>
                  <a:lnTo>
                    <a:pt x="86895" y="307141"/>
                  </a:lnTo>
                  <a:lnTo>
                    <a:pt x="150800" y="332787"/>
                  </a:lnTo>
                  <a:lnTo>
                    <a:pt x="188528" y="344879"/>
                  </a:lnTo>
                  <a:lnTo>
                    <a:pt x="229875" y="356439"/>
                  </a:lnTo>
                  <a:lnTo>
                    <a:pt x="274669" y="367432"/>
                  </a:lnTo>
                  <a:lnTo>
                    <a:pt x="322738" y="377825"/>
                  </a:lnTo>
                  <a:lnTo>
                    <a:pt x="373910" y="387582"/>
                  </a:lnTo>
                  <a:lnTo>
                    <a:pt x="428011" y="396670"/>
                  </a:lnTo>
                  <a:lnTo>
                    <a:pt x="484869" y="405055"/>
                  </a:lnTo>
                  <a:lnTo>
                    <a:pt x="544312" y="412702"/>
                  </a:lnTo>
                  <a:lnTo>
                    <a:pt x="606167" y="419578"/>
                  </a:lnTo>
                  <a:lnTo>
                    <a:pt x="670262" y="425648"/>
                  </a:lnTo>
                  <a:lnTo>
                    <a:pt x="736424" y="430878"/>
                  </a:lnTo>
                  <a:lnTo>
                    <a:pt x="804480" y="435233"/>
                  </a:lnTo>
                  <a:lnTo>
                    <a:pt x="874258" y="438680"/>
                  </a:lnTo>
                  <a:lnTo>
                    <a:pt x="945586" y="441185"/>
                  </a:lnTo>
                  <a:lnTo>
                    <a:pt x="1018290" y="442713"/>
                  </a:lnTo>
                  <a:lnTo>
                    <a:pt x="1092200" y="443230"/>
                  </a:lnTo>
                  <a:lnTo>
                    <a:pt x="1166109" y="442713"/>
                  </a:lnTo>
                  <a:lnTo>
                    <a:pt x="1238813" y="441185"/>
                  </a:lnTo>
                  <a:lnTo>
                    <a:pt x="1310141" y="438680"/>
                  </a:lnTo>
                  <a:lnTo>
                    <a:pt x="1379919" y="435233"/>
                  </a:lnTo>
                  <a:lnTo>
                    <a:pt x="1447975" y="430878"/>
                  </a:lnTo>
                  <a:lnTo>
                    <a:pt x="1514137" y="425648"/>
                  </a:lnTo>
                  <a:lnTo>
                    <a:pt x="1578232" y="419578"/>
                  </a:lnTo>
                  <a:lnTo>
                    <a:pt x="1640087" y="412702"/>
                  </a:lnTo>
                  <a:lnTo>
                    <a:pt x="1699530" y="405055"/>
                  </a:lnTo>
                  <a:lnTo>
                    <a:pt x="1756388" y="396670"/>
                  </a:lnTo>
                  <a:lnTo>
                    <a:pt x="1810489" y="387582"/>
                  </a:lnTo>
                  <a:lnTo>
                    <a:pt x="1861661" y="377825"/>
                  </a:lnTo>
                  <a:lnTo>
                    <a:pt x="1909730" y="367432"/>
                  </a:lnTo>
                  <a:lnTo>
                    <a:pt x="1954524" y="356439"/>
                  </a:lnTo>
                  <a:lnTo>
                    <a:pt x="1995871" y="344879"/>
                  </a:lnTo>
                  <a:lnTo>
                    <a:pt x="2033599" y="332787"/>
                  </a:lnTo>
                  <a:lnTo>
                    <a:pt x="2097504" y="307141"/>
                  </a:lnTo>
                  <a:lnTo>
                    <a:pt x="2144859" y="279776"/>
                  </a:lnTo>
                  <a:lnTo>
                    <a:pt x="2174284" y="250964"/>
                  </a:lnTo>
                  <a:lnTo>
                    <a:pt x="2184400" y="220980"/>
                  </a:lnTo>
                  <a:lnTo>
                    <a:pt x="2181842" y="206010"/>
                  </a:lnTo>
                  <a:lnTo>
                    <a:pt x="2144859" y="162718"/>
                  </a:lnTo>
                  <a:lnTo>
                    <a:pt x="2097504" y="135552"/>
                  </a:lnTo>
                  <a:lnTo>
                    <a:pt x="2033599" y="110066"/>
                  </a:lnTo>
                  <a:lnTo>
                    <a:pt x="1995871" y="98040"/>
                  </a:lnTo>
                  <a:lnTo>
                    <a:pt x="1954524" y="86538"/>
                  </a:lnTo>
                  <a:lnTo>
                    <a:pt x="1909730" y="75595"/>
                  </a:lnTo>
                  <a:lnTo>
                    <a:pt x="1861661" y="65246"/>
                  </a:lnTo>
                  <a:lnTo>
                    <a:pt x="1810489" y="55525"/>
                  </a:lnTo>
                  <a:lnTo>
                    <a:pt x="1756388" y="46467"/>
                  </a:lnTo>
                  <a:lnTo>
                    <a:pt x="1699530" y="38107"/>
                  </a:lnTo>
                  <a:lnTo>
                    <a:pt x="1640087" y="30479"/>
                  </a:lnTo>
                  <a:lnTo>
                    <a:pt x="1578232" y="23619"/>
                  </a:lnTo>
                  <a:lnTo>
                    <a:pt x="1514137" y="17561"/>
                  </a:lnTo>
                  <a:lnTo>
                    <a:pt x="1447975" y="12340"/>
                  </a:lnTo>
                  <a:lnTo>
                    <a:pt x="1379919" y="7990"/>
                  </a:lnTo>
                  <a:lnTo>
                    <a:pt x="1310141" y="4546"/>
                  </a:lnTo>
                  <a:lnTo>
                    <a:pt x="1238813" y="2043"/>
                  </a:lnTo>
                  <a:lnTo>
                    <a:pt x="1166109" y="516"/>
                  </a:lnTo>
                  <a:lnTo>
                    <a:pt x="109220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xmlns="" id="{AD47E0E3-2C8A-4ADA-9839-D28325E314B0}"/>
                </a:ext>
              </a:extLst>
            </p:cNvPr>
            <p:cNvSpPr/>
            <p:nvPr/>
          </p:nvSpPr>
          <p:spPr>
            <a:xfrm>
              <a:off x="5711190" y="3789679"/>
              <a:ext cx="847090" cy="461009"/>
            </a:xfrm>
            <a:custGeom>
              <a:avLst/>
              <a:gdLst/>
              <a:ahLst/>
              <a:cxnLst/>
              <a:rect l="l" t="t" r="r" b="b"/>
              <a:pathLst>
                <a:path w="847090" h="461010">
                  <a:moveTo>
                    <a:pt x="847090" y="0"/>
                  </a:moveTo>
                  <a:lnTo>
                    <a:pt x="0" y="0"/>
                  </a:lnTo>
                  <a:lnTo>
                    <a:pt x="0" y="353060"/>
                  </a:lnTo>
                  <a:lnTo>
                    <a:pt x="0" y="461010"/>
                  </a:lnTo>
                  <a:lnTo>
                    <a:pt x="847090" y="461010"/>
                  </a:lnTo>
                  <a:lnTo>
                    <a:pt x="847090" y="353060"/>
                  </a:lnTo>
                  <a:lnTo>
                    <a:pt x="84709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xmlns="" id="{4F2B1199-F7BE-4661-B730-330CAA295E6C}"/>
                </a:ext>
              </a:extLst>
            </p:cNvPr>
            <p:cNvSpPr/>
            <p:nvPr/>
          </p:nvSpPr>
          <p:spPr>
            <a:xfrm>
              <a:off x="5711189" y="3789679"/>
              <a:ext cx="847090" cy="461009"/>
            </a:xfrm>
            <a:custGeom>
              <a:avLst/>
              <a:gdLst/>
              <a:ahLst/>
              <a:cxnLst/>
              <a:rect l="l" t="t" r="r" b="b"/>
              <a:pathLst>
                <a:path w="847090" h="461010">
                  <a:moveTo>
                    <a:pt x="422910" y="461010"/>
                  </a:moveTo>
                  <a:lnTo>
                    <a:pt x="0" y="461010"/>
                  </a:lnTo>
                  <a:lnTo>
                    <a:pt x="0" y="0"/>
                  </a:lnTo>
                  <a:lnTo>
                    <a:pt x="847089" y="0"/>
                  </a:lnTo>
                  <a:lnTo>
                    <a:pt x="847089" y="461010"/>
                  </a:lnTo>
                  <a:lnTo>
                    <a:pt x="422910" y="461010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xmlns="" id="{077669D7-6132-4304-89D2-9D94F5450A55}"/>
                </a:ext>
              </a:extLst>
            </p:cNvPr>
            <p:cNvSpPr/>
            <p:nvPr/>
          </p:nvSpPr>
          <p:spPr>
            <a:xfrm>
              <a:off x="5603239" y="3681729"/>
              <a:ext cx="847090" cy="461009"/>
            </a:xfrm>
            <a:custGeom>
              <a:avLst/>
              <a:gdLst/>
              <a:ahLst/>
              <a:cxnLst/>
              <a:rect l="l" t="t" r="r" b="b"/>
              <a:pathLst>
                <a:path w="847089" h="461010">
                  <a:moveTo>
                    <a:pt x="847089" y="0"/>
                  </a:moveTo>
                  <a:lnTo>
                    <a:pt x="0" y="0"/>
                  </a:lnTo>
                  <a:lnTo>
                    <a:pt x="0" y="461010"/>
                  </a:lnTo>
                  <a:lnTo>
                    <a:pt x="847089" y="4610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xmlns="" id="{ABD23EE0-E44F-48D5-B165-E86AE937EC7B}"/>
                </a:ext>
              </a:extLst>
            </p:cNvPr>
            <p:cNvSpPr/>
            <p:nvPr/>
          </p:nvSpPr>
          <p:spPr>
            <a:xfrm>
              <a:off x="5603239" y="3681729"/>
              <a:ext cx="847090" cy="461009"/>
            </a:xfrm>
            <a:custGeom>
              <a:avLst/>
              <a:gdLst/>
              <a:ahLst/>
              <a:cxnLst/>
              <a:rect l="l" t="t" r="r" b="b"/>
              <a:pathLst>
                <a:path w="847089" h="461010">
                  <a:moveTo>
                    <a:pt x="422910" y="461010"/>
                  </a:moveTo>
                  <a:lnTo>
                    <a:pt x="0" y="461010"/>
                  </a:lnTo>
                  <a:lnTo>
                    <a:pt x="0" y="0"/>
                  </a:lnTo>
                  <a:lnTo>
                    <a:pt x="847089" y="0"/>
                  </a:lnTo>
                  <a:lnTo>
                    <a:pt x="847089" y="461010"/>
                  </a:lnTo>
                  <a:lnTo>
                    <a:pt x="422910" y="4610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bject 22">
            <a:extLst>
              <a:ext uri="{FF2B5EF4-FFF2-40B4-BE49-F238E27FC236}">
                <a16:creationId xmlns:a16="http://schemas.microsoft.com/office/drawing/2014/main" xmlns="" id="{F6BB3D5D-9932-4860-9526-40F20BCF47AE}"/>
              </a:ext>
            </a:extLst>
          </p:cNvPr>
          <p:cNvSpPr txBox="1"/>
          <p:nvPr/>
        </p:nvSpPr>
        <p:spPr>
          <a:xfrm>
            <a:off x="7116397" y="3340100"/>
            <a:ext cx="9067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process#1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xmlns="" id="{7B2B2E60-14D7-4C25-A155-974515FA554B}"/>
              </a:ext>
            </a:extLst>
          </p:cNvPr>
          <p:cNvSpPr txBox="1"/>
          <p:nvPr/>
        </p:nvSpPr>
        <p:spPr>
          <a:xfrm>
            <a:off x="8162877" y="3876040"/>
            <a:ext cx="9067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process#2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24">
            <a:extLst>
              <a:ext uri="{FF2B5EF4-FFF2-40B4-BE49-F238E27FC236}">
                <a16:creationId xmlns:a16="http://schemas.microsoft.com/office/drawing/2014/main" xmlns="" id="{6E1ABF0E-FD29-4B21-9EE0-78920ECCF247}"/>
              </a:ext>
            </a:extLst>
          </p:cNvPr>
          <p:cNvGrpSpPr/>
          <p:nvPr/>
        </p:nvGrpSpPr>
        <p:grpSpPr>
          <a:xfrm>
            <a:off x="4641167" y="2816860"/>
            <a:ext cx="107950" cy="2076450"/>
            <a:chOff x="3093720" y="2816860"/>
            <a:chExt cx="107950" cy="2076450"/>
          </a:xfrm>
        </p:grpSpPr>
        <p:sp>
          <p:nvSpPr>
            <p:cNvPr id="26" name="object 25">
              <a:extLst>
                <a:ext uri="{FF2B5EF4-FFF2-40B4-BE49-F238E27FC236}">
                  <a16:creationId xmlns:a16="http://schemas.microsoft.com/office/drawing/2014/main" xmlns="" id="{FBDAE25C-1DEB-4995-BAF5-CE03BB48006F}"/>
                </a:ext>
              </a:extLst>
            </p:cNvPr>
            <p:cNvSpPr/>
            <p:nvPr/>
          </p:nvSpPr>
          <p:spPr>
            <a:xfrm>
              <a:off x="3093720" y="2816859"/>
              <a:ext cx="107950" cy="2076450"/>
            </a:xfrm>
            <a:custGeom>
              <a:avLst/>
              <a:gdLst/>
              <a:ahLst/>
              <a:cxnLst/>
              <a:rect l="l" t="t" r="r" b="b"/>
              <a:pathLst>
                <a:path w="107950" h="2076450">
                  <a:moveTo>
                    <a:pt x="107950" y="1990090"/>
                  </a:moveTo>
                  <a:lnTo>
                    <a:pt x="0" y="1990090"/>
                  </a:lnTo>
                  <a:lnTo>
                    <a:pt x="54610" y="2076450"/>
                  </a:lnTo>
                  <a:lnTo>
                    <a:pt x="107950" y="1990090"/>
                  </a:lnTo>
                  <a:close/>
                </a:path>
                <a:path w="107950" h="2076450">
                  <a:moveTo>
                    <a:pt x="107950" y="86360"/>
                  </a:moveTo>
                  <a:lnTo>
                    <a:pt x="53340" y="0"/>
                  </a:lnTo>
                  <a:lnTo>
                    <a:pt x="0" y="86360"/>
                  </a:lnTo>
                  <a:lnTo>
                    <a:pt x="107950" y="8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xmlns="" id="{E1440A58-FC49-4BD7-8AE2-D591C709C0BF}"/>
                </a:ext>
              </a:extLst>
            </p:cNvPr>
            <p:cNvSpPr/>
            <p:nvPr/>
          </p:nvSpPr>
          <p:spPr>
            <a:xfrm>
              <a:off x="3147060" y="2885440"/>
              <a:ext cx="1270" cy="1939289"/>
            </a:xfrm>
            <a:custGeom>
              <a:avLst/>
              <a:gdLst/>
              <a:ahLst/>
              <a:cxnLst/>
              <a:rect l="l" t="t" r="r" b="b"/>
              <a:pathLst>
                <a:path w="1269" h="1939289">
                  <a:moveTo>
                    <a:pt x="0" y="0"/>
                  </a:moveTo>
                  <a:lnTo>
                    <a:pt x="1269" y="193929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object 27">
            <a:extLst>
              <a:ext uri="{FF2B5EF4-FFF2-40B4-BE49-F238E27FC236}">
                <a16:creationId xmlns:a16="http://schemas.microsoft.com/office/drawing/2014/main" xmlns="" id="{F49C720C-6DB4-422A-99DB-0446BBF21EE8}"/>
              </a:ext>
            </a:extLst>
          </p:cNvPr>
          <p:cNvGrpSpPr/>
          <p:nvPr/>
        </p:nvGrpSpPr>
        <p:grpSpPr>
          <a:xfrm>
            <a:off x="5781626" y="3826509"/>
            <a:ext cx="3338829" cy="895350"/>
            <a:chOff x="4234179" y="3826509"/>
            <a:chExt cx="3338829" cy="895350"/>
          </a:xfrm>
        </p:grpSpPr>
        <p:sp>
          <p:nvSpPr>
            <p:cNvPr id="29" name="object 28">
              <a:extLst>
                <a:ext uri="{FF2B5EF4-FFF2-40B4-BE49-F238E27FC236}">
                  <a16:creationId xmlns:a16="http://schemas.microsoft.com/office/drawing/2014/main" xmlns="" id="{ECC70404-D59F-461C-98AE-1AF61B43CC25}"/>
                </a:ext>
              </a:extLst>
            </p:cNvPr>
            <p:cNvSpPr/>
            <p:nvPr/>
          </p:nvSpPr>
          <p:spPr>
            <a:xfrm>
              <a:off x="6719570" y="4293869"/>
              <a:ext cx="853440" cy="427990"/>
            </a:xfrm>
            <a:custGeom>
              <a:avLst/>
              <a:gdLst/>
              <a:ahLst/>
              <a:cxnLst/>
              <a:rect l="l" t="t" r="r" b="b"/>
              <a:pathLst>
                <a:path w="853440" h="427989">
                  <a:moveTo>
                    <a:pt x="853440" y="0"/>
                  </a:moveTo>
                  <a:lnTo>
                    <a:pt x="0" y="0"/>
                  </a:lnTo>
                  <a:lnTo>
                    <a:pt x="0" y="320040"/>
                  </a:lnTo>
                  <a:lnTo>
                    <a:pt x="0" y="427990"/>
                  </a:lnTo>
                  <a:lnTo>
                    <a:pt x="853440" y="427990"/>
                  </a:lnTo>
                  <a:lnTo>
                    <a:pt x="853440" y="320040"/>
                  </a:lnTo>
                  <a:lnTo>
                    <a:pt x="8534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xmlns="" id="{B8EB0364-D7E1-4978-9200-D4B2B643B283}"/>
                </a:ext>
              </a:extLst>
            </p:cNvPr>
            <p:cNvSpPr/>
            <p:nvPr/>
          </p:nvSpPr>
          <p:spPr>
            <a:xfrm>
              <a:off x="6719569" y="4293869"/>
              <a:ext cx="853440" cy="427990"/>
            </a:xfrm>
            <a:custGeom>
              <a:avLst/>
              <a:gdLst/>
              <a:ahLst/>
              <a:cxnLst/>
              <a:rect l="l" t="t" r="r" b="b"/>
              <a:pathLst>
                <a:path w="853440" h="427989">
                  <a:moveTo>
                    <a:pt x="426720" y="427989"/>
                  </a:moveTo>
                  <a:lnTo>
                    <a:pt x="0" y="427989"/>
                  </a:lnTo>
                  <a:lnTo>
                    <a:pt x="0" y="0"/>
                  </a:lnTo>
                  <a:lnTo>
                    <a:pt x="853439" y="0"/>
                  </a:lnTo>
                  <a:lnTo>
                    <a:pt x="853439" y="427989"/>
                  </a:lnTo>
                  <a:lnTo>
                    <a:pt x="426720" y="427989"/>
                  </a:lnTo>
                  <a:close/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xmlns="" id="{C356BF77-36B8-4913-B1B5-1B4B6AE1D3AA}"/>
                </a:ext>
              </a:extLst>
            </p:cNvPr>
            <p:cNvSpPr/>
            <p:nvPr/>
          </p:nvSpPr>
          <p:spPr>
            <a:xfrm>
              <a:off x="6611619" y="4185919"/>
              <a:ext cx="853440" cy="427990"/>
            </a:xfrm>
            <a:custGeom>
              <a:avLst/>
              <a:gdLst/>
              <a:ahLst/>
              <a:cxnLst/>
              <a:rect l="l" t="t" r="r" b="b"/>
              <a:pathLst>
                <a:path w="853440" h="427989">
                  <a:moveTo>
                    <a:pt x="853439" y="0"/>
                  </a:moveTo>
                  <a:lnTo>
                    <a:pt x="0" y="0"/>
                  </a:lnTo>
                  <a:lnTo>
                    <a:pt x="0" y="427989"/>
                  </a:lnTo>
                  <a:lnTo>
                    <a:pt x="853439" y="427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xmlns="" id="{BC8E5226-DCA9-4E23-BE95-0F13E6CA6BB9}"/>
                </a:ext>
              </a:extLst>
            </p:cNvPr>
            <p:cNvSpPr/>
            <p:nvPr/>
          </p:nvSpPr>
          <p:spPr>
            <a:xfrm>
              <a:off x="6611619" y="4185919"/>
              <a:ext cx="853440" cy="427990"/>
            </a:xfrm>
            <a:custGeom>
              <a:avLst/>
              <a:gdLst/>
              <a:ahLst/>
              <a:cxnLst/>
              <a:rect l="l" t="t" r="r" b="b"/>
              <a:pathLst>
                <a:path w="853440" h="427989">
                  <a:moveTo>
                    <a:pt x="426720" y="427989"/>
                  </a:moveTo>
                  <a:lnTo>
                    <a:pt x="0" y="427989"/>
                  </a:lnTo>
                  <a:lnTo>
                    <a:pt x="0" y="0"/>
                  </a:lnTo>
                  <a:lnTo>
                    <a:pt x="853439" y="0"/>
                  </a:lnTo>
                  <a:lnTo>
                    <a:pt x="853439" y="427989"/>
                  </a:lnTo>
                  <a:lnTo>
                    <a:pt x="426720" y="4279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xmlns="" id="{F7D46D25-1CEF-496C-A3F3-ADDF084D34EF}"/>
                </a:ext>
              </a:extLst>
            </p:cNvPr>
            <p:cNvSpPr/>
            <p:nvPr/>
          </p:nvSpPr>
          <p:spPr>
            <a:xfrm>
              <a:off x="4234179" y="3826509"/>
              <a:ext cx="1346200" cy="124460"/>
            </a:xfrm>
            <a:custGeom>
              <a:avLst/>
              <a:gdLst/>
              <a:ahLst/>
              <a:cxnLst/>
              <a:rect l="l" t="t" r="r" b="b"/>
              <a:pathLst>
                <a:path w="1346200" h="124460">
                  <a:moveTo>
                    <a:pt x="1009650" y="0"/>
                  </a:moveTo>
                  <a:lnTo>
                    <a:pt x="1009650" y="30479"/>
                  </a:lnTo>
                  <a:lnTo>
                    <a:pt x="0" y="30479"/>
                  </a:lnTo>
                  <a:lnTo>
                    <a:pt x="0" y="92709"/>
                  </a:lnTo>
                  <a:lnTo>
                    <a:pt x="1009650" y="92709"/>
                  </a:lnTo>
                  <a:lnTo>
                    <a:pt x="1009650" y="124459"/>
                  </a:lnTo>
                  <a:lnTo>
                    <a:pt x="1346200" y="62229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xmlns="" id="{060E1A7B-7A21-4303-890A-3633434DD5F8}"/>
                </a:ext>
              </a:extLst>
            </p:cNvPr>
            <p:cNvSpPr/>
            <p:nvPr/>
          </p:nvSpPr>
          <p:spPr>
            <a:xfrm>
              <a:off x="4234179" y="3826509"/>
              <a:ext cx="1346200" cy="124460"/>
            </a:xfrm>
            <a:custGeom>
              <a:avLst/>
              <a:gdLst/>
              <a:ahLst/>
              <a:cxnLst/>
              <a:rect l="l" t="t" r="r" b="b"/>
              <a:pathLst>
                <a:path w="1346200" h="124460">
                  <a:moveTo>
                    <a:pt x="0" y="30479"/>
                  </a:moveTo>
                  <a:lnTo>
                    <a:pt x="1009650" y="30479"/>
                  </a:lnTo>
                  <a:lnTo>
                    <a:pt x="1009650" y="0"/>
                  </a:lnTo>
                  <a:lnTo>
                    <a:pt x="1346200" y="62229"/>
                  </a:lnTo>
                  <a:lnTo>
                    <a:pt x="1009650" y="124459"/>
                  </a:lnTo>
                  <a:lnTo>
                    <a:pt x="1009650" y="92709"/>
                  </a:lnTo>
                  <a:lnTo>
                    <a:pt x="0" y="92709"/>
                  </a:lnTo>
                  <a:lnTo>
                    <a:pt x="0" y="30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xmlns="" id="{E96217B3-8911-48AC-BD5C-CCA7FB835D30}"/>
                </a:ext>
              </a:extLst>
            </p:cNvPr>
            <p:cNvSpPr/>
            <p:nvPr/>
          </p:nvSpPr>
          <p:spPr>
            <a:xfrm>
              <a:off x="4254499" y="4363719"/>
              <a:ext cx="2288540" cy="149860"/>
            </a:xfrm>
            <a:custGeom>
              <a:avLst/>
              <a:gdLst/>
              <a:ahLst/>
              <a:cxnLst/>
              <a:rect l="l" t="t" r="r" b="b"/>
              <a:pathLst>
                <a:path w="2288540" h="149860">
                  <a:moveTo>
                    <a:pt x="293370" y="0"/>
                  </a:moveTo>
                  <a:lnTo>
                    <a:pt x="0" y="74929"/>
                  </a:lnTo>
                  <a:lnTo>
                    <a:pt x="293370" y="149859"/>
                  </a:lnTo>
                  <a:lnTo>
                    <a:pt x="293370" y="107949"/>
                  </a:lnTo>
                  <a:lnTo>
                    <a:pt x="2288540" y="107949"/>
                  </a:lnTo>
                  <a:lnTo>
                    <a:pt x="2288540" y="41909"/>
                  </a:lnTo>
                  <a:lnTo>
                    <a:pt x="293370" y="41909"/>
                  </a:lnTo>
                  <a:lnTo>
                    <a:pt x="29337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xmlns="" id="{895D4411-1C06-4F35-A7BC-87E11386E4DC}"/>
                </a:ext>
              </a:extLst>
            </p:cNvPr>
            <p:cNvSpPr/>
            <p:nvPr/>
          </p:nvSpPr>
          <p:spPr>
            <a:xfrm>
              <a:off x="4254499" y="4363719"/>
              <a:ext cx="2288540" cy="149860"/>
            </a:xfrm>
            <a:custGeom>
              <a:avLst/>
              <a:gdLst/>
              <a:ahLst/>
              <a:cxnLst/>
              <a:rect l="l" t="t" r="r" b="b"/>
              <a:pathLst>
                <a:path w="2288540" h="149860">
                  <a:moveTo>
                    <a:pt x="2288540" y="41909"/>
                  </a:moveTo>
                  <a:lnTo>
                    <a:pt x="293370" y="41909"/>
                  </a:lnTo>
                  <a:lnTo>
                    <a:pt x="293370" y="0"/>
                  </a:lnTo>
                  <a:lnTo>
                    <a:pt x="0" y="74929"/>
                  </a:lnTo>
                  <a:lnTo>
                    <a:pt x="293370" y="149859"/>
                  </a:lnTo>
                  <a:lnTo>
                    <a:pt x="293370" y="107949"/>
                  </a:lnTo>
                  <a:lnTo>
                    <a:pt x="2288540" y="107949"/>
                  </a:lnTo>
                  <a:lnTo>
                    <a:pt x="2288540" y="419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object 36">
            <a:extLst>
              <a:ext uri="{FF2B5EF4-FFF2-40B4-BE49-F238E27FC236}">
                <a16:creationId xmlns:a16="http://schemas.microsoft.com/office/drawing/2014/main" xmlns="" id="{99E6036E-F307-4A86-9946-EEE97DC56FC8}"/>
              </a:ext>
            </a:extLst>
          </p:cNvPr>
          <p:cNvSpPr txBox="1"/>
          <p:nvPr/>
        </p:nvSpPr>
        <p:spPr>
          <a:xfrm>
            <a:off x="2661236" y="3470909"/>
            <a:ext cx="1835785" cy="5155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9085" marR="5080" indent="-287020">
              <a:lnSpc>
                <a:spcPts val="1850"/>
              </a:lnSpc>
              <a:spcBef>
                <a:spcPts val="219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d'adressage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xmlns="" id="{08C1BD16-8167-482A-A67A-BE4E34A4E152}"/>
              </a:ext>
            </a:extLst>
          </p:cNvPr>
          <p:cNvSpPr txBox="1"/>
          <p:nvPr/>
        </p:nvSpPr>
        <p:spPr>
          <a:xfrm>
            <a:off x="2661236" y="5126990"/>
            <a:ext cx="1835785" cy="5155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99745" marR="5080" indent="-487680">
              <a:lnSpc>
                <a:spcPts val="1850"/>
              </a:lnSpc>
              <a:spcBef>
                <a:spcPts val="219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d'adressage 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noyau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object 38">
            <a:extLst>
              <a:ext uri="{FF2B5EF4-FFF2-40B4-BE49-F238E27FC236}">
                <a16:creationId xmlns:a16="http://schemas.microsoft.com/office/drawing/2014/main" xmlns="" id="{DE362C33-4084-4679-B428-8A6BE88A9013}"/>
              </a:ext>
            </a:extLst>
          </p:cNvPr>
          <p:cNvGrpSpPr/>
          <p:nvPr/>
        </p:nvGrpSpPr>
        <p:grpSpPr>
          <a:xfrm>
            <a:off x="4641167" y="4939029"/>
            <a:ext cx="107950" cy="1250950"/>
            <a:chOff x="3093720" y="4939029"/>
            <a:chExt cx="107950" cy="1250950"/>
          </a:xfrm>
        </p:grpSpPr>
        <p:sp>
          <p:nvSpPr>
            <p:cNvPr id="40" name="object 39">
              <a:extLst>
                <a:ext uri="{FF2B5EF4-FFF2-40B4-BE49-F238E27FC236}">
                  <a16:creationId xmlns:a16="http://schemas.microsoft.com/office/drawing/2014/main" xmlns="" id="{AED3CBE1-BA3B-4829-A024-45128847C899}"/>
                </a:ext>
              </a:extLst>
            </p:cNvPr>
            <p:cNvSpPr/>
            <p:nvPr/>
          </p:nvSpPr>
          <p:spPr>
            <a:xfrm>
              <a:off x="3093720" y="4939029"/>
              <a:ext cx="107950" cy="1250950"/>
            </a:xfrm>
            <a:custGeom>
              <a:avLst/>
              <a:gdLst/>
              <a:ahLst/>
              <a:cxnLst/>
              <a:rect l="l" t="t" r="r" b="b"/>
              <a:pathLst>
                <a:path w="107950" h="1250950">
                  <a:moveTo>
                    <a:pt x="107950" y="1164590"/>
                  </a:moveTo>
                  <a:lnTo>
                    <a:pt x="0" y="1164590"/>
                  </a:lnTo>
                  <a:lnTo>
                    <a:pt x="54610" y="1250950"/>
                  </a:lnTo>
                  <a:lnTo>
                    <a:pt x="107950" y="1164590"/>
                  </a:lnTo>
                  <a:close/>
                </a:path>
                <a:path w="107950" h="1250950">
                  <a:moveTo>
                    <a:pt x="107950" y="86360"/>
                  </a:moveTo>
                  <a:lnTo>
                    <a:pt x="53340" y="0"/>
                  </a:lnTo>
                  <a:lnTo>
                    <a:pt x="0" y="86360"/>
                  </a:lnTo>
                  <a:lnTo>
                    <a:pt x="107950" y="86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xmlns="" id="{5B235938-9D93-4264-B2F2-9E8022FECF64}"/>
                </a:ext>
              </a:extLst>
            </p:cNvPr>
            <p:cNvSpPr/>
            <p:nvPr/>
          </p:nvSpPr>
          <p:spPr>
            <a:xfrm>
              <a:off x="3147060" y="5008879"/>
              <a:ext cx="1270" cy="1111250"/>
            </a:xfrm>
            <a:custGeom>
              <a:avLst/>
              <a:gdLst/>
              <a:ahLst/>
              <a:cxnLst/>
              <a:rect l="l" t="t" r="r" b="b"/>
              <a:pathLst>
                <a:path w="1269" h="1111250">
                  <a:moveTo>
                    <a:pt x="0" y="0"/>
                  </a:moveTo>
                  <a:lnTo>
                    <a:pt x="1269" y="1111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36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virtuelle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8</a:t>
            </a:fld>
            <a:endParaRPr lang="fr-FR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3C308EFF-7869-4294-8C6B-A1782A4122BB}"/>
              </a:ext>
            </a:extLst>
          </p:cNvPr>
          <p:cNvSpPr txBox="1"/>
          <p:nvPr/>
        </p:nvSpPr>
        <p:spPr>
          <a:xfrm>
            <a:off x="838200" y="1869497"/>
            <a:ext cx="721612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mécanisme de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va-et-vient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xmlns="" id="{E8C2C71F-AF5C-488F-A1A0-AA02855D04B1}"/>
              </a:ext>
            </a:extLst>
          </p:cNvPr>
          <p:cNvGrpSpPr/>
          <p:nvPr/>
        </p:nvGrpSpPr>
        <p:grpSpPr>
          <a:xfrm>
            <a:off x="2585720" y="2580054"/>
            <a:ext cx="7020559" cy="3437890"/>
            <a:chOff x="1026160" y="2532379"/>
            <a:chExt cx="7020559" cy="3437890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xmlns="" id="{100F7B2D-77FD-4341-9C06-A6BF15C2F62A}"/>
                </a:ext>
              </a:extLst>
            </p:cNvPr>
            <p:cNvSpPr/>
            <p:nvPr/>
          </p:nvSpPr>
          <p:spPr>
            <a:xfrm>
              <a:off x="1026160" y="2532379"/>
              <a:ext cx="7020559" cy="3437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xmlns="" id="{1DB89B78-646A-45A2-A6E5-A00C548176EA}"/>
                </a:ext>
              </a:extLst>
            </p:cNvPr>
            <p:cNvSpPr/>
            <p:nvPr/>
          </p:nvSpPr>
          <p:spPr>
            <a:xfrm>
              <a:off x="1045210" y="3934459"/>
              <a:ext cx="6978650" cy="1273810"/>
            </a:xfrm>
            <a:custGeom>
              <a:avLst/>
              <a:gdLst/>
              <a:ahLst/>
              <a:cxnLst/>
              <a:rect l="l" t="t" r="r" b="b"/>
              <a:pathLst>
                <a:path w="6978650" h="1273810">
                  <a:moveTo>
                    <a:pt x="932180" y="424180"/>
                  </a:moveTo>
                  <a:lnTo>
                    <a:pt x="0" y="424180"/>
                  </a:lnTo>
                  <a:lnTo>
                    <a:pt x="0" y="1273810"/>
                  </a:lnTo>
                  <a:lnTo>
                    <a:pt x="932180" y="1273810"/>
                  </a:lnTo>
                  <a:lnTo>
                    <a:pt x="932180" y="424180"/>
                  </a:lnTo>
                  <a:close/>
                </a:path>
                <a:path w="6978650" h="1273810">
                  <a:moveTo>
                    <a:pt x="1926590" y="424180"/>
                  </a:moveTo>
                  <a:lnTo>
                    <a:pt x="994410" y="424180"/>
                  </a:lnTo>
                  <a:lnTo>
                    <a:pt x="994410" y="1273810"/>
                  </a:lnTo>
                  <a:lnTo>
                    <a:pt x="1926590" y="1273810"/>
                  </a:lnTo>
                  <a:lnTo>
                    <a:pt x="1926590" y="424180"/>
                  </a:lnTo>
                  <a:close/>
                </a:path>
                <a:path w="6978650" h="1273810">
                  <a:moveTo>
                    <a:pt x="2950210" y="424180"/>
                  </a:moveTo>
                  <a:lnTo>
                    <a:pt x="2018030" y="424180"/>
                  </a:lnTo>
                  <a:lnTo>
                    <a:pt x="2018030" y="1273810"/>
                  </a:lnTo>
                  <a:lnTo>
                    <a:pt x="2950210" y="1273810"/>
                  </a:lnTo>
                  <a:lnTo>
                    <a:pt x="2950210" y="424180"/>
                  </a:lnTo>
                  <a:close/>
                </a:path>
                <a:path w="6978650" h="1273810">
                  <a:moveTo>
                    <a:pt x="6978650" y="0"/>
                  </a:moveTo>
                  <a:lnTo>
                    <a:pt x="6046470" y="0"/>
                  </a:lnTo>
                  <a:lnTo>
                    <a:pt x="6046470" y="848360"/>
                  </a:lnTo>
                  <a:lnTo>
                    <a:pt x="6978650" y="848360"/>
                  </a:lnTo>
                  <a:lnTo>
                    <a:pt x="6978650" y="0"/>
                  </a:lnTo>
                  <a:close/>
                </a:path>
              </a:pathLst>
            </a:custGeom>
            <a:solidFill>
              <a:srgbClr val="98CC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xmlns="" id="{ECDA664C-8922-4592-9C1B-F53AA93C7057}"/>
                </a:ext>
              </a:extLst>
            </p:cNvPr>
            <p:cNvSpPr/>
            <p:nvPr/>
          </p:nvSpPr>
          <p:spPr>
            <a:xfrm>
              <a:off x="2049780" y="3914139"/>
              <a:ext cx="3964940" cy="434340"/>
            </a:xfrm>
            <a:custGeom>
              <a:avLst/>
              <a:gdLst/>
              <a:ahLst/>
              <a:cxnLst/>
              <a:rect l="l" t="t" r="r" b="b"/>
              <a:pathLst>
                <a:path w="3964940" h="434339">
                  <a:moveTo>
                    <a:pt x="932180" y="20320"/>
                  </a:moveTo>
                  <a:lnTo>
                    <a:pt x="0" y="20320"/>
                  </a:lnTo>
                  <a:lnTo>
                    <a:pt x="0" y="434340"/>
                  </a:lnTo>
                  <a:lnTo>
                    <a:pt x="932180" y="434340"/>
                  </a:lnTo>
                  <a:lnTo>
                    <a:pt x="932180" y="20320"/>
                  </a:lnTo>
                  <a:close/>
                </a:path>
                <a:path w="3964940" h="434339">
                  <a:moveTo>
                    <a:pt x="1936750" y="20320"/>
                  </a:moveTo>
                  <a:lnTo>
                    <a:pt x="1004570" y="20320"/>
                  </a:lnTo>
                  <a:lnTo>
                    <a:pt x="1004570" y="434340"/>
                  </a:lnTo>
                  <a:lnTo>
                    <a:pt x="1936750" y="434340"/>
                  </a:lnTo>
                  <a:lnTo>
                    <a:pt x="1936750" y="20320"/>
                  </a:lnTo>
                  <a:close/>
                </a:path>
                <a:path w="3964940" h="434339">
                  <a:moveTo>
                    <a:pt x="2951480" y="10160"/>
                  </a:moveTo>
                  <a:lnTo>
                    <a:pt x="2019300" y="10160"/>
                  </a:lnTo>
                  <a:lnTo>
                    <a:pt x="2019300" y="424180"/>
                  </a:lnTo>
                  <a:lnTo>
                    <a:pt x="2951480" y="424180"/>
                  </a:lnTo>
                  <a:lnTo>
                    <a:pt x="2951480" y="10160"/>
                  </a:lnTo>
                  <a:close/>
                </a:path>
                <a:path w="3964940" h="434339">
                  <a:moveTo>
                    <a:pt x="3964940" y="0"/>
                  </a:moveTo>
                  <a:lnTo>
                    <a:pt x="3034030" y="0"/>
                  </a:lnTo>
                  <a:lnTo>
                    <a:pt x="3034030" y="414020"/>
                  </a:lnTo>
                  <a:lnTo>
                    <a:pt x="3964940" y="414020"/>
                  </a:lnTo>
                  <a:lnTo>
                    <a:pt x="3964940" y="0"/>
                  </a:lnTo>
                  <a:close/>
                </a:path>
              </a:pathLst>
            </a:custGeom>
            <a:solidFill>
              <a:srgbClr val="22FF22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xmlns="" id="{BA048622-3D02-4867-A80B-E1EE7820C6E3}"/>
                </a:ext>
              </a:extLst>
            </p:cNvPr>
            <p:cNvSpPr/>
            <p:nvPr/>
          </p:nvSpPr>
          <p:spPr>
            <a:xfrm>
              <a:off x="3063240" y="3054349"/>
              <a:ext cx="4949190" cy="880110"/>
            </a:xfrm>
            <a:custGeom>
              <a:avLst/>
              <a:gdLst/>
              <a:ahLst/>
              <a:cxnLst/>
              <a:rect l="l" t="t" r="r" b="b"/>
              <a:pathLst>
                <a:path w="4949190" h="880110">
                  <a:moveTo>
                    <a:pt x="932180" y="20320"/>
                  </a:moveTo>
                  <a:lnTo>
                    <a:pt x="0" y="20320"/>
                  </a:lnTo>
                  <a:lnTo>
                    <a:pt x="0" y="869950"/>
                  </a:lnTo>
                  <a:lnTo>
                    <a:pt x="932180" y="869950"/>
                  </a:lnTo>
                  <a:lnTo>
                    <a:pt x="932180" y="20320"/>
                  </a:lnTo>
                  <a:close/>
                </a:path>
                <a:path w="4949190" h="880110">
                  <a:moveTo>
                    <a:pt x="1925320" y="20320"/>
                  </a:moveTo>
                  <a:lnTo>
                    <a:pt x="994410" y="20320"/>
                  </a:lnTo>
                  <a:lnTo>
                    <a:pt x="994410" y="869950"/>
                  </a:lnTo>
                  <a:lnTo>
                    <a:pt x="1925320" y="869950"/>
                  </a:lnTo>
                  <a:lnTo>
                    <a:pt x="1925320" y="20320"/>
                  </a:lnTo>
                  <a:close/>
                </a:path>
                <a:path w="4949190" h="880110">
                  <a:moveTo>
                    <a:pt x="2940050" y="0"/>
                  </a:moveTo>
                  <a:lnTo>
                    <a:pt x="2009140" y="0"/>
                  </a:lnTo>
                  <a:lnTo>
                    <a:pt x="2009140" y="849630"/>
                  </a:lnTo>
                  <a:lnTo>
                    <a:pt x="2940050" y="849630"/>
                  </a:lnTo>
                  <a:lnTo>
                    <a:pt x="2940050" y="0"/>
                  </a:lnTo>
                  <a:close/>
                </a:path>
                <a:path w="4949190" h="880110">
                  <a:moveTo>
                    <a:pt x="3944620" y="31750"/>
                  </a:moveTo>
                  <a:lnTo>
                    <a:pt x="3012440" y="31750"/>
                  </a:lnTo>
                  <a:lnTo>
                    <a:pt x="3012440" y="880110"/>
                  </a:lnTo>
                  <a:lnTo>
                    <a:pt x="3944620" y="880110"/>
                  </a:lnTo>
                  <a:lnTo>
                    <a:pt x="3944620" y="31750"/>
                  </a:lnTo>
                  <a:close/>
                </a:path>
                <a:path w="4949190" h="880110">
                  <a:moveTo>
                    <a:pt x="4949190" y="20320"/>
                  </a:moveTo>
                  <a:lnTo>
                    <a:pt x="4017010" y="20320"/>
                  </a:lnTo>
                  <a:lnTo>
                    <a:pt x="4017010" y="869950"/>
                  </a:lnTo>
                  <a:lnTo>
                    <a:pt x="4949190" y="869950"/>
                  </a:lnTo>
                  <a:lnTo>
                    <a:pt x="4949190" y="20320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xmlns="" id="{AE54DF18-C048-4686-AC7D-1A3DCE138653}"/>
                </a:ext>
              </a:extLst>
            </p:cNvPr>
            <p:cNvSpPr/>
            <p:nvPr/>
          </p:nvSpPr>
          <p:spPr>
            <a:xfrm>
              <a:off x="5073650" y="4794249"/>
              <a:ext cx="2940050" cy="436245"/>
            </a:xfrm>
            <a:custGeom>
              <a:avLst/>
              <a:gdLst/>
              <a:ahLst/>
              <a:cxnLst/>
              <a:rect l="l" t="t" r="r" b="b"/>
              <a:pathLst>
                <a:path w="2940050" h="436245">
                  <a:moveTo>
                    <a:pt x="930910" y="0"/>
                  </a:moveTo>
                  <a:lnTo>
                    <a:pt x="0" y="0"/>
                  </a:lnTo>
                  <a:lnTo>
                    <a:pt x="0" y="414020"/>
                  </a:lnTo>
                  <a:lnTo>
                    <a:pt x="930910" y="414020"/>
                  </a:lnTo>
                  <a:lnTo>
                    <a:pt x="930910" y="0"/>
                  </a:lnTo>
                  <a:close/>
                </a:path>
                <a:path w="2940050" h="436245">
                  <a:moveTo>
                    <a:pt x="1925320" y="0"/>
                  </a:moveTo>
                  <a:lnTo>
                    <a:pt x="994410" y="0"/>
                  </a:lnTo>
                  <a:lnTo>
                    <a:pt x="994410" y="414020"/>
                  </a:lnTo>
                  <a:lnTo>
                    <a:pt x="1925320" y="414020"/>
                  </a:lnTo>
                  <a:lnTo>
                    <a:pt x="1925320" y="0"/>
                  </a:lnTo>
                  <a:close/>
                </a:path>
                <a:path w="2940050" h="436245">
                  <a:moveTo>
                    <a:pt x="2940050" y="20320"/>
                  </a:moveTo>
                  <a:lnTo>
                    <a:pt x="2007870" y="20320"/>
                  </a:lnTo>
                  <a:lnTo>
                    <a:pt x="2007870" y="435622"/>
                  </a:lnTo>
                  <a:lnTo>
                    <a:pt x="2940050" y="435622"/>
                  </a:lnTo>
                  <a:lnTo>
                    <a:pt x="2940050" y="2032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696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3522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b="1" dirty="0">
                <a:solidFill>
                  <a:schemeClr val="bg1"/>
                </a:solidFill>
              </a:rPr>
              <a:t>La mémoire virtuelle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49E9-B3E5-4E97-AF02-32FD22625E86}" type="slidenum">
              <a:rPr lang="fr-FR" smtClean="0"/>
              <a:t>9</a:t>
            </a:fld>
            <a:endParaRPr lang="fr-FR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xmlns="" id="{2BD7FF51-7AEF-4746-8EAA-A23A853D6462}"/>
              </a:ext>
            </a:extLst>
          </p:cNvPr>
          <p:cNvSpPr txBox="1"/>
          <p:nvPr/>
        </p:nvSpPr>
        <p:spPr>
          <a:xfrm>
            <a:off x="1264100" y="1754273"/>
            <a:ext cx="10089700" cy="12966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marR="5080" indent="-342900" algn="just">
              <a:lnSpc>
                <a:spcPts val="223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lancement d'un processus, son espace d'adressage est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majoritairement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stocké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secondaire</a:t>
            </a:r>
          </a:p>
          <a:p>
            <a:pPr marL="370205" marR="42545" indent="-342900" algn="just">
              <a:lnSpc>
                <a:spcPts val="2230"/>
              </a:lnSpc>
              <a:spcBef>
                <a:spcPts val="919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fur et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mesure de l'exécution du processus, des parties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espace  d'adressage sont chargées en mémoire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</a:t>
            </a: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xmlns="" id="{A553914D-8C19-463A-B493-038FEF90DC4E}"/>
              </a:ext>
            </a:extLst>
          </p:cNvPr>
          <p:cNvSpPr/>
          <p:nvPr/>
        </p:nvSpPr>
        <p:spPr>
          <a:xfrm>
            <a:off x="3483738" y="3295650"/>
            <a:ext cx="5002530" cy="306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86743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2186</Words>
  <Application>Microsoft Office PowerPoint</Application>
  <PresentationFormat>Grand écran</PresentationFormat>
  <Paragraphs>684</Paragraphs>
  <Slides>43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Times New Roman</vt:lpstr>
      <vt:lpstr>Thème Office</vt:lpstr>
      <vt:lpstr>Gestion de la mémoire</vt:lpstr>
      <vt:lpstr>Introduction</vt:lpstr>
      <vt:lpstr>Types de mémoire</vt:lpstr>
      <vt:lpstr>Niveaux de gestion de la mémoire</vt:lpstr>
      <vt:lpstr>Le gestionnaire de mémoire du SE</vt:lpstr>
      <vt:lpstr>La mémoire virtuelle </vt:lpstr>
      <vt:lpstr>La mémoire virtuelle </vt:lpstr>
      <vt:lpstr>La mémoire virtuelle </vt:lpstr>
      <vt:lpstr>La mémoire virtuelle </vt:lpstr>
      <vt:lpstr>La mémoire virtuelle </vt:lpstr>
      <vt:lpstr>Les mécanismes de découpage de la mémoire</vt:lpstr>
      <vt:lpstr>La pagination </vt:lpstr>
      <vt:lpstr>La pagination </vt:lpstr>
      <vt:lpstr>La pagination </vt:lpstr>
      <vt:lpstr>La pagination </vt:lpstr>
      <vt:lpstr>La pagination </vt:lpstr>
      <vt:lpstr>La pagination </vt:lpstr>
      <vt:lpstr>La segmentation </vt:lpstr>
      <vt:lpstr>La segmentation </vt:lpstr>
      <vt:lpstr>La segmentation </vt:lpstr>
      <vt:lpstr>Pagination vs. segmentation</vt:lpstr>
      <vt:lpstr>La segmentation paginée</vt:lpstr>
      <vt:lpstr>Problèmes communément rencontrés</vt:lpstr>
      <vt:lpstr>La fragmentation </vt:lpstr>
      <vt:lpstr>La fragmentation </vt:lpstr>
      <vt:lpstr>La fragmentation </vt:lpstr>
      <vt:lpstr>Les défauts de pages</vt:lpstr>
      <vt:lpstr>Les algorithmes de remplacement de page</vt:lpstr>
      <vt:lpstr>L'algorithme de Belady</vt:lpstr>
      <vt:lpstr>L'algorithme FIFO</vt:lpstr>
      <vt:lpstr>L'algorithme FINUFO</vt:lpstr>
      <vt:lpstr>L'algorithme FINUFO</vt:lpstr>
      <vt:lpstr>L'algorithme LRU</vt:lpstr>
      <vt:lpstr>L'algorithme NRU</vt:lpstr>
      <vt:lpstr>L'anomalie de Belady</vt:lpstr>
      <vt:lpstr>Gestion de la mémoire Unix</vt:lpstr>
      <vt:lpstr>La mémoire sous Linux </vt:lpstr>
      <vt:lpstr>La mémoire sous Linux </vt:lpstr>
      <vt:lpstr>La mémoire sous Linux </vt:lpstr>
      <vt:lpstr>La mémoire sous Linux </vt:lpstr>
      <vt:lpstr>La mémoire sous Linux </vt:lpstr>
      <vt:lpstr>La mémoire sous Linux </vt:lpstr>
      <vt:lpstr>La mémoire sous Linux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Sony</dc:creator>
  <cp:lastModifiedBy>Sony</cp:lastModifiedBy>
  <cp:revision>634</cp:revision>
  <dcterms:created xsi:type="dcterms:W3CDTF">2020-10-22T18:42:47Z</dcterms:created>
  <dcterms:modified xsi:type="dcterms:W3CDTF">2021-05-29T17:41:15Z</dcterms:modified>
</cp:coreProperties>
</file>