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9.jpg" ContentType="image/jpeg"/>
  <Override PartName="/ppt/media/image10.jpg" ContentType="image/jpeg"/>
  <Override PartName="/ppt/media/image11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8" r:id="rId3"/>
    <p:sldId id="257" r:id="rId4"/>
    <p:sldId id="310" r:id="rId5"/>
    <p:sldId id="311" r:id="rId6"/>
    <p:sldId id="312" r:id="rId7"/>
    <p:sldId id="313" r:id="rId8"/>
    <p:sldId id="314" r:id="rId9"/>
    <p:sldId id="330" r:id="rId10"/>
    <p:sldId id="331" r:id="rId11"/>
    <p:sldId id="332" r:id="rId12"/>
    <p:sldId id="315" r:id="rId13"/>
    <p:sldId id="316" r:id="rId14"/>
    <p:sldId id="317" r:id="rId15"/>
    <p:sldId id="318" r:id="rId16"/>
    <p:sldId id="333" r:id="rId17"/>
    <p:sldId id="334" r:id="rId18"/>
    <p:sldId id="319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29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892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84A81-0108-4352-9071-E523E4BE326E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6457E-8F74-4D74-89C2-7052CB2AB0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0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6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46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349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40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829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620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92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087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768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38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67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044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89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636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75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76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50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72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06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2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3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14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20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51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980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0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775A-9AC4-4095-8947-B0113D031FA3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2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9AEF-EEB4-4F78-8115-89233C28FC29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85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E55-2598-41A6-9D85-F2FD548AD544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8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4A-A281-4218-A492-4E68B31F2845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4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F421-0C54-486C-97DF-ABF2C098C00A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1CE2-E285-477C-9A10-88DE5F35B8D8}" type="datetime1">
              <a:rPr lang="fr-FR" smtClean="0"/>
              <a:t>29/05/2021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9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F1D1-D604-49C2-9A03-3574CC905B39}" type="datetime1">
              <a:rPr lang="fr-FR" smtClean="0"/>
              <a:t>29/05/2021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F185-A433-456D-A2AC-526B325E4432}" type="datetime1">
              <a:rPr lang="fr-FR" smtClean="0"/>
              <a:t>29/05/2021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7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1918-99F9-4AED-881B-BC38D523C02D}" type="datetime1">
              <a:rPr lang="fr-FR" smtClean="0"/>
              <a:t>29/05/2021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03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DD9-5C29-4FB2-869B-705E243349D3}" type="datetime1">
              <a:rPr lang="fr-FR" smtClean="0"/>
              <a:t>29/05/2021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5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4C4F-0B2E-4C40-8D5A-E95D5AE41B95}" type="datetime1">
              <a:rPr lang="fr-FR" smtClean="0"/>
              <a:t>29/05/2021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3F2F-C10B-454F-B6EE-B83A97865B56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97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0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03798"/>
            <a:ext cx="9144000" cy="1462222"/>
          </a:xfrm>
        </p:spPr>
        <p:txBody>
          <a:bodyPr>
            <a:noAutofit/>
          </a:bodyPr>
          <a:lstStyle/>
          <a:p>
            <a:r>
              <a:rPr lang="fr-FR" sz="5400" b="1" dirty="0"/>
              <a:t>Gestion des périphériques E/S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31544"/>
            <a:ext cx="9144000" cy="235182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Ecole </a:t>
            </a:r>
            <a:r>
              <a:rPr lang="fr-FR" dirty="0"/>
              <a:t>d’Ingénierie Digitale et d’Intelligence Artificielle (EIDIA)</a:t>
            </a:r>
          </a:p>
          <a:p>
            <a:r>
              <a:rPr lang="fr-FR" dirty="0"/>
              <a:t>Cycle Préparatoire formation Ingénieur</a:t>
            </a:r>
          </a:p>
          <a:p>
            <a:endParaRPr lang="fr-FR" dirty="0"/>
          </a:p>
          <a:p>
            <a:r>
              <a:rPr lang="fr-FR" dirty="0"/>
              <a:t>Année 2020-2021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8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périphériques d'E/S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10</a:t>
            </a:fld>
            <a:endParaRPr lang="fr-FR"/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xmlns="" id="{AE503F66-81CC-4581-99D1-A8736B2BD14E}"/>
              </a:ext>
            </a:extLst>
          </p:cNvPr>
          <p:cNvSpPr txBox="1"/>
          <p:nvPr/>
        </p:nvSpPr>
        <p:spPr>
          <a:xfrm>
            <a:off x="1224770" y="2038716"/>
            <a:ext cx="9765609" cy="359374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périphérique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d'E/S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connecté à un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ordinateur doit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disposer d'un  programme spécifique pour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contrôler :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pilote de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</a:t>
            </a:r>
            <a:endParaRPr lang="fr-F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matériel et le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d'exploitation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traducteurs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Rôles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pilote d'E/S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fr-F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des requêtes </a:t>
            </a:r>
            <a:r>
              <a:rPr lang="fr-F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émanant 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logiciel </a:t>
            </a:r>
          </a:p>
          <a:p>
            <a:pPr marL="812800" marR="5080" lvl="1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envoi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fr-F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commandes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contrôleur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</a:t>
            </a:r>
            <a:endParaRPr lang="fr-FR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leur bon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acheminement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périphériques d'E/S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11</a:t>
            </a:fld>
            <a:endParaRPr lang="fr-FR"/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xmlns="" id="{4774F4AE-5A59-4BD2-98C4-563A9DD1C411}"/>
              </a:ext>
            </a:extLst>
          </p:cNvPr>
          <p:cNvSpPr txBox="1"/>
          <p:nvPr/>
        </p:nvSpPr>
        <p:spPr>
          <a:xfrm>
            <a:off x="838200" y="1506854"/>
            <a:ext cx="11106873" cy="5147371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485140" indent="-342900">
              <a:lnSpc>
                <a:spcPct val="150000"/>
              </a:lnSpc>
              <a:spcBef>
                <a:spcPts val="121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pilotes d'E/S doivent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394460" marR="2830195" indent="-285750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indépendants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rapport au matériel  </a:t>
            </a:r>
            <a:endParaRPr lang="fr-F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4460" marR="2830195" indent="-285750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posséder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désignation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universelle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4460" marR="2830195" indent="-285750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gérer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erreurs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résolues par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contrôleur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pilotes d'E/S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avec les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protocoles élémentaires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suivants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30020" marR="5537835" indent="-285750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l'attente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 </a:t>
            </a:r>
            <a:endParaRPr lang="fr-FR" sz="20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0020" marR="5537835" indent="-285750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scrutation</a:t>
            </a:r>
            <a:endParaRPr lang="fr-FR" sz="20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0020" marR="5537835" indent="-285750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interruptions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0020" marR="5537835" indent="-285750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l'accès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la 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lang="fr-FR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(DMA)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0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Architecture de contrôle des E/S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12</a:t>
            </a:fld>
            <a:endParaRPr lang="fr-FR"/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xmlns="" id="{53B28CD6-5622-4DA3-BF80-62CE46001FC7}"/>
              </a:ext>
            </a:extLst>
          </p:cNvPr>
          <p:cNvGrpSpPr/>
          <p:nvPr/>
        </p:nvGrpSpPr>
        <p:grpSpPr>
          <a:xfrm>
            <a:off x="3857423" y="1473200"/>
            <a:ext cx="5271770" cy="4956810"/>
            <a:chOff x="1993900" y="1473200"/>
            <a:chExt cx="5271770" cy="4956810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xmlns="" id="{A3634CF8-F493-4AC3-B9CD-1A9569C6A224}"/>
                </a:ext>
              </a:extLst>
            </p:cNvPr>
            <p:cNvSpPr/>
            <p:nvPr/>
          </p:nvSpPr>
          <p:spPr>
            <a:xfrm>
              <a:off x="1993900" y="1473200"/>
              <a:ext cx="5271770" cy="3094990"/>
            </a:xfrm>
            <a:custGeom>
              <a:avLst/>
              <a:gdLst/>
              <a:ahLst/>
              <a:cxnLst/>
              <a:rect l="l" t="t" r="r" b="b"/>
              <a:pathLst>
                <a:path w="5271770" h="3094990">
                  <a:moveTo>
                    <a:pt x="5271770" y="0"/>
                  </a:moveTo>
                  <a:lnTo>
                    <a:pt x="0" y="0"/>
                  </a:lnTo>
                  <a:lnTo>
                    <a:pt x="0" y="3094990"/>
                  </a:lnTo>
                  <a:lnTo>
                    <a:pt x="5271770" y="3094990"/>
                  </a:lnTo>
                  <a:close/>
                </a:path>
              </a:pathLst>
            </a:custGeom>
            <a:solidFill>
              <a:srgbClr val="FFFF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xmlns="" id="{FD4C8458-C31B-49E3-853A-CCFF9A05148A}"/>
                </a:ext>
              </a:extLst>
            </p:cNvPr>
            <p:cNvSpPr/>
            <p:nvPr/>
          </p:nvSpPr>
          <p:spPr>
            <a:xfrm>
              <a:off x="1993900" y="1473200"/>
              <a:ext cx="5271770" cy="3094990"/>
            </a:xfrm>
            <a:custGeom>
              <a:avLst/>
              <a:gdLst/>
              <a:ahLst/>
              <a:cxnLst/>
              <a:rect l="l" t="t" r="r" b="b"/>
              <a:pathLst>
                <a:path w="5271770" h="3094990">
                  <a:moveTo>
                    <a:pt x="2635250" y="3094990"/>
                  </a:moveTo>
                  <a:lnTo>
                    <a:pt x="0" y="3094990"/>
                  </a:lnTo>
                  <a:lnTo>
                    <a:pt x="0" y="0"/>
                  </a:lnTo>
                  <a:lnTo>
                    <a:pt x="5271770" y="0"/>
                  </a:lnTo>
                  <a:lnTo>
                    <a:pt x="5271770" y="3094990"/>
                  </a:lnTo>
                  <a:lnTo>
                    <a:pt x="2635250" y="3094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6EECF3CE-A536-43AB-A1BE-4F4E240D7019}"/>
                </a:ext>
              </a:extLst>
            </p:cNvPr>
            <p:cNvSpPr/>
            <p:nvPr/>
          </p:nvSpPr>
          <p:spPr>
            <a:xfrm>
              <a:off x="2087880" y="4737100"/>
              <a:ext cx="1560830" cy="543560"/>
            </a:xfrm>
            <a:custGeom>
              <a:avLst/>
              <a:gdLst/>
              <a:ahLst/>
              <a:cxnLst/>
              <a:rect l="l" t="t" r="r" b="b"/>
              <a:pathLst>
                <a:path w="1560829" h="543560">
                  <a:moveTo>
                    <a:pt x="1560830" y="0"/>
                  </a:moveTo>
                  <a:lnTo>
                    <a:pt x="0" y="0"/>
                  </a:lnTo>
                  <a:lnTo>
                    <a:pt x="0" y="543560"/>
                  </a:lnTo>
                  <a:lnTo>
                    <a:pt x="1560830" y="54356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xmlns="" id="{AA90EA4C-4329-44AB-910D-47EF817F852E}"/>
                </a:ext>
              </a:extLst>
            </p:cNvPr>
            <p:cNvSpPr/>
            <p:nvPr/>
          </p:nvSpPr>
          <p:spPr>
            <a:xfrm>
              <a:off x="2383790" y="5520690"/>
              <a:ext cx="958850" cy="8839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xmlns="" id="{BFB85B30-FA3F-47FD-B7BC-5FFE4DD3AB8C}"/>
                </a:ext>
              </a:extLst>
            </p:cNvPr>
            <p:cNvSpPr/>
            <p:nvPr/>
          </p:nvSpPr>
          <p:spPr>
            <a:xfrm>
              <a:off x="4151629" y="5546090"/>
              <a:ext cx="958850" cy="8839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xmlns="" id="{C201809C-92A8-4BD8-B864-17B994C17EDD}"/>
                </a:ext>
              </a:extLst>
            </p:cNvPr>
            <p:cNvSpPr/>
            <p:nvPr/>
          </p:nvSpPr>
          <p:spPr>
            <a:xfrm>
              <a:off x="5899150" y="5521959"/>
              <a:ext cx="958850" cy="8839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0C626BA8-807D-4081-8BFE-CE60860F9A45}"/>
              </a:ext>
            </a:extLst>
          </p:cNvPr>
          <p:cNvSpPr txBox="1"/>
          <p:nvPr/>
        </p:nvSpPr>
        <p:spPr>
          <a:xfrm>
            <a:off x="3951402" y="4737100"/>
            <a:ext cx="1560830" cy="5435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548005" marR="342900" indent="-248920">
              <a:lnSpc>
                <a:spcPts val="1639"/>
              </a:lnSpc>
              <a:spcBef>
                <a:spcPts val="495"/>
              </a:spcBef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ô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r  </a:t>
            </a:r>
            <a:r>
              <a:rPr sz="1400" b="1" spc="-5" dirty="0">
                <a:latin typeface="Arial"/>
                <a:cs typeface="Arial"/>
              </a:rPr>
              <a:t>vidéo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4A40D488-BED4-48DC-93F0-2F669B4443C0}"/>
              </a:ext>
            </a:extLst>
          </p:cNvPr>
          <p:cNvSpPr/>
          <p:nvPr/>
        </p:nvSpPr>
        <p:spPr>
          <a:xfrm>
            <a:off x="5679873" y="4737100"/>
            <a:ext cx="1560830" cy="543560"/>
          </a:xfrm>
          <a:custGeom>
            <a:avLst/>
            <a:gdLst/>
            <a:ahLst/>
            <a:cxnLst/>
            <a:rect l="l" t="t" r="r" b="b"/>
            <a:pathLst>
              <a:path w="1560829" h="543560">
                <a:moveTo>
                  <a:pt x="1560829" y="0"/>
                </a:moveTo>
                <a:lnTo>
                  <a:pt x="0" y="0"/>
                </a:lnTo>
                <a:lnTo>
                  <a:pt x="0" y="543560"/>
                </a:lnTo>
                <a:lnTo>
                  <a:pt x="1560829" y="54356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xmlns="" id="{DBFD012E-E04E-4849-B7E6-DAEB521FD508}"/>
              </a:ext>
            </a:extLst>
          </p:cNvPr>
          <p:cNvSpPr txBox="1"/>
          <p:nvPr/>
        </p:nvSpPr>
        <p:spPr>
          <a:xfrm>
            <a:off x="5679873" y="4737100"/>
            <a:ext cx="1560830" cy="5435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24154" marR="216535" indent="100330">
              <a:lnSpc>
                <a:spcPts val="1639"/>
              </a:lnSpc>
              <a:spcBef>
                <a:spcPts val="495"/>
              </a:spcBef>
            </a:pPr>
            <a:r>
              <a:rPr sz="1400" b="1" spc="-5" dirty="0">
                <a:latin typeface="Arial"/>
                <a:cs typeface="Arial"/>
              </a:rPr>
              <a:t>Contrôleur 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'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xmlns="" id="{BB5C86C2-C603-4153-84E5-71FD3D01FAC3}"/>
              </a:ext>
            </a:extLst>
          </p:cNvPr>
          <p:cNvSpPr txBox="1"/>
          <p:nvPr/>
        </p:nvSpPr>
        <p:spPr>
          <a:xfrm>
            <a:off x="7443902" y="4737100"/>
            <a:ext cx="1562100" cy="553720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94030" marR="318770" indent="-168910">
              <a:lnSpc>
                <a:spcPts val="1630"/>
              </a:lnSpc>
              <a:spcBef>
                <a:spcPts val="545"/>
              </a:spcBef>
            </a:pPr>
            <a:r>
              <a:rPr sz="1400" b="1" spc="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ô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r  de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xmlns="" id="{4878D79B-EB85-4901-8FCD-37916B032922}"/>
              </a:ext>
            </a:extLst>
          </p:cNvPr>
          <p:cNvSpPr/>
          <p:nvPr/>
        </p:nvSpPr>
        <p:spPr>
          <a:xfrm>
            <a:off x="3951402" y="3945890"/>
            <a:ext cx="1562100" cy="542290"/>
          </a:xfrm>
          <a:custGeom>
            <a:avLst/>
            <a:gdLst/>
            <a:ahLst/>
            <a:cxnLst/>
            <a:rect l="l" t="t" r="r" b="b"/>
            <a:pathLst>
              <a:path w="1562100" h="542289">
                <a:moveTo>
                  <a:pt x="1562099" y="0"/>
                </a:moveTo>
                <a:lnTo>
                  <a:pt x="0" y="0"/>
                </a:lnTo>
                <a:lnTo>
                  <a:pt x="0" y="542290"/>
                </a:lnTo>
                <a:lnTo>
                  <a:pt x="1562099" y="54229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xmlns="" id="{7E35CB4D-E57B-4879-960A-5F4EB3F2B3A4}"/>
              </a:ext>
            </a:extLst>
          </p:cNvPr>
          <p:cNvSpPr txBox="1"/>
          <p:nvPr/>
        </p:nvSpPr>
        <p:spPr>
          <a:xfrm>
            <a:off x="3951402" y="3945890"/>
            <a:ext cx="1562100" cy="542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538480" marR="529590" algn="ctr">
              <a:lnSpc>
                <a:spcPts val="1639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10" dirty="0">
                <a:latin typeface="Arial"/>
                <a:cs typeface="Arial"/>
              </a:rPr>
              <a:t>il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te  </a:t>
            </a:r>
            <a:r>
              <a:rPr sz="1400" b="1" spc="-10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éo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xmlns="" id="{D3FE9EFB-2656-4051-86AD-D61B2B620B65}"/>
              </a:ext>
            </a:extLst>
          </p:cNvPr>
          <p:cNvSpPr/>
          <p:nvPr/>
        </p:nvSpPr>
        <p:spPr>
          <a:xfrm>
            <a:off x="5679873" y="3945890"/>
            <a:ext cx="1562100" cy="542290"/>
          </a:xfrm>
          <a:custGeom>
            <a:avLst/>
            <a:gdLst/>
            <a:ahLst/>
            <a:cxnLst/>
            <a:rect l="l" t="t" r="r" b="b"/>
            <a:pathLst>
              <a:path w="1562100" h="542289">
                <a:moveTo>
                  <a:pt x="1562100" y="0"/>
                </a:moveTo>
                <a:lnTo>
                  <a:pt x="0" y="0"/>
                </a:lnTo>
                <a:lnTo>
                  <a:pt x="0" y="542290"/>
                </a:lnTo>
                <a:lnTo>
                  <a:pt x="1562100" y="542290"/>
                </a:lnTo>
                <a:close/>
              </a:path>
            </a:pathLst>
          </a:custGeom>
          <a:solidFill>
            <a:srgbClr val="98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xmlns="" id="{56F411AA-E825-4FA3-AEF0-EA611CDD2AB4}"/>
              </a:ext>
            </a:extLst>
          </p:cNvPr>
          <p:cNvSpPr txBox="1"/>
          <p:nvPr/>
        </p:nvSpPr>
        <p:spPr>
          <a:xfrm>
            <a:off x="5679873" y="3945890"/>
            <a:ext cx="1562100" cy="542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224154" marR="217804" indent="313690">
              <a:lnSpc>
                <a:spcPts val="1639"/>
              </a:lnSpc>
              <a:spcBef>
                <a:spcPts val="484"/>
              </a:spcBef>
            </a:pPr>
            <a:r>
              <a:rPr sz="1400" b="1" spc="-5" dirty="0">
                <a:latin typeface="Arial"/>
                <a:cs typeface="Arial"/>
              </a:rPr>
              <a:t>Pilote 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5" dirty="0">
                <a:latin typeface="Arial"/>
                <a:cs typeface="Arial"/>
              </a:rPr>
              <a:t>'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xmlns="" id="{ACF8CCD6-AE3A-4874-BCCC-4CAC7749C3B0}"/>
              </a:ext>
            </a:extLst>
          </p:cNvPr>
          <p:cNvSpPr txBox="1"/>
          <p:nvPr/>
        </p:nvSpPr>
        <p:spPr>
          <a:xfrm>
            <a:off x="7445173" y="3945890"/>
            <a:ext cx="1560830" cy="553720"/>
          </a:xfrm>
          <a:prstGeom prst="rect">
            <a:avLst/>
          </a:prstGeom>
          <a:solidFill>
            <a:srgbClr val="9898CC"/>
          </a:solidFill>
          <a:ln w="3175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92759" marR="487045" indent="43180">
              <a:lnSpc>
                <a:spcPts val="1630"/>
              </a:lnSpc>
              <a:spcBef>
                <a:spcPts val="545"/>
              </a:spcBef>
            </a:pPr>
            <a:r>
              <a:rPr sz="1400" b="1" dirty="0">
                <a:latin typeface="Arial"/>
                <a:cs typeface="Arial"/>
              </a:rPr>
              <a:t>Pilote  </a:t>
            </a:r>
            <a:r>
              <a:rPr sz="1400" b="1" spc="-5" dirty="0">
                <a:latin typeface="Arial"/>
                <a:cs typeface="Arial"/>
              </a:rPr>
              <a:t>de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xmlns="" id="{E1ADCDA4-15D7-4637-8BA0-58BE9511AEC8}"/>
              </a:ext>
            </a:extLst>
          </p:cNvPr>
          <p:cNvSpPr/>
          <p:nvPr/>
        </p:nvSpPr>
        <p:spPr>
          <a:xfrm>
            <a:off x="4350183" y="2967989"/>
            <a:ext cx="4253230" cy="736600"/>
          </a:xfrm>
          <a:custGeom>
            <a:avLst/>
            <a:gdLst/>
            <a:ahLst/>
            <a:cxnLst/>
            <a:rect l="l" t="t" r="r" b="b"/>
            <a:pathLst>
              <a:path w="4253230" h="736600">
                <a:moveTo>
                  <a:pt x="4253230" y="0"/>
                </a:moveTo>
                <a:lnTo>
                  <a:pt x="0" y="0"/>
                </a:lnTo>
                <a:lnTo>
                  <a:pt x="0" y="736600"/>
                </a:lnTo>
                <a:lnTo>
                  <a:pt x="4253230" y="7366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xmlns="" id="{A8CF4700-AAC6-403C-8CFC-E0682CDF1ED6}"/>
              </a:ext>
            </a:extLst>
          </p:cNvPr>
          <p:cNvSpPr txBox="1"/>
          <p:nvPr/>
        </p:nvSpPr>
        <p:spPr>
          <a:xfrm>
            <a:off x="4350183" y="2967989"/>
            <a:ext cx="4253230" cy="7366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1047750" marR="782320" indent="-307340">
              <a:lnSpc>
                <a:spcPts val="1639"/>
              </a:lnSpc>
              <a:spcBef>
                <a:spcPts val="1255"/>
              </a:spcBef>
            </a:pPr>
            <a:r>
              <a:rPr sz="1400" b="1" dirty="0">
                <a:latin typeface="Arial"/>
                <a:cs typeface="Arial"/>
              </a:rPr>
              <a:t>Partie </a:t>
            </a:r>
            <a:r>
              <a:rPr sz="1400" b="1" spc="-5" dirty="0">
                <a:latin typeface="Arial"/>
                <a:cs typeface="Arial"/>
              </a:rPr>
              <a:t>du </a:t>
            </a:r>
            <a:r>
              <a:rPr sz="1400" b="1" spc="-10" dirty="0">
                <a:latin typeface="Arial"/>
                <a:cs typeface="Arial"/>
              </a:rPr>
              <a:t>système </a:t>
            </a:r>
            <a:r>
              <a:rPr sz="1400" b="1" spc="-5" dirty="0">
                <a:latin typeface="Arial"/>
                <a:cs typeface="Arial"/>
              </a:rPr>
              <a:t>d'exploitation  indépendante du </a:t>
            </a:r>
            <a:r>
              <a:rPr sz="1400" b="1" dirty="0">
                <a:latin typeface="Arial"/>
                <a:cs typeface="Arial"/>
              </a:rPr>
              <a:t>matériel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3">
            <a:extLst>
              <a:ext uri="{FF2B5EF4-FFF2-40B4-BE49-F238E27FC236}">
                <a16:creationId xmlns:a16="http://schemas.microsoft.com/office/drawing/2014/main" xmlns="" id="{CC62353B-1CF0-4CD4-AB75-64C5E3D3C957}"/>
              </a:ext>
            </a:extLst>
          </p:cNvPr>
          <p:cNvGrpSpPr/>
          <p:nvPr/>
        </p:nvGrpSpPr>
        <p:grpSpPr>
          <a:xfrm>
            <a:off x="5858943" y="1555750"/>
            <a:ext cx="1229360" cy="1107440"/>
            <a:chOff x="3995420" y="1555750"/>
            <a:chExt cx="1229360" cy="1107440"/>
          </a:xfrm>
        </p:grpSpPr>
        <p:sp>
          <p:nvSpPr>
            <p:cNvPr id="25" name="object 24">
              <a:extLst>
                <a:ext uri="{FF2B5EF4-FFF2-40B4-BE49-F238E27FC236}">
                  <a16:creationId xmlns:a16="http://schemas.microsoft.com/office/drawing/2014/main" xmlns="" id="{09978B67-EAF6-4296-8E61-63F2E3C6FB36}"/>
                </a:ext>
              </a:extLst>
            </p:cNvPr>
            <p:cNvSpPr/>
            <p:nvPr/>
          </p:nvSpPr>
          <p:spPr>
            <a:xfrm>
              <a:off x="3995420" y="1555750"/>
              <a:ext cx="1229360" cy="1107440"/>
            </a:xfrm>
            <a:custGeom>
              <a:avLst/>
              <a:gdLst/>
              <a:ahLst/>
              <a:cxnLst/>
              <a:rect l="l" t="t" r="r" b="b"/>
              <a:pathLst>
                <a:path w="1229360" h="1107439">
                  <a:moveTo>
                    <a:pt x="614679" y="0"/>
                  </a:moveTo>
                  <a:lnTo>
                    <a:pt x="564319" y="1842"/>
                  </a:lnTo>
                  <a:lnTo>
                    <a:pt x="515070" y="7274"/>
                  </a:lnTo>
                  <a:lnTo>
                    <a:pt x="467091" y="16150"/>
                  </a:lnTo>
                  <a:lnTo>
                    <a:pt x="420542" y="28326"/>
                  </a:lnTo>
                  <a:lnTo>
                    <a:pt x="375582" y="43656"/>
                  </a:lnTo>
                  <a:lnTo>
                    <a:pt x="332370" y="61996"/>
                  </a:lnTo>
                  <a:lnTo>
                    <a:pt x="291065" y="83201"/>
                  </a:lnTo>
                  <a:lnTo>
                    <a:pt x="251825" y="107127"/>
                  </a:lnTo>
                  <a:lnTo>
                    <a:pt x="214811" y="133628"/>
                  </a:lnTo>
                  <a:lnTo>
                    <a:pt x="180181" y="162559"/>
                  </a:lnTo>
                  <a:lnTo>
                    <a:pt x="148094" y="193777"/>
                  </a:lnTo>
                  <a:lnTo>
                    <a:pt x="118709" y="227136"/>
                  </a:lnTo>
                  <a:lnTo>
                    <a:pt x="92185" y="262492"/>
                  </a:lnTo>
                  <a:lnTo>
                    <a:pt x="68682" y="299699"/>
                  </a:lnTo>
                  <a:lnTo>
                    <a:pt x="48359" y="338613"/>
                  </a:lnTo>
                  <a:lnTo>
                    <a:pt x="31374" y="379089"/>
                  </a:lnTo>
                  <a:lnTo>
                    <a:pt x="17886" y="420983"/>
                  </a:lnTo>
                  <a:lnTo>
                    <a:pt x="8055" y="464149"/>
                  </a:lnTo>
                  <a:lnTo>
                    <a:pt x="2040" y="508443"/>
                  </a:lnTo>
                  <a:lnTo>
                    <a:pt x="0" y="553720"/>
                  </a:lnTo>
                  <a:lnTo>
                    <a:pt x="2040" y="599168"/>
                  </a:lnTo>
                  <a:lnTo>
                    <a:pt x="8055" y="643599"/>
                  </a:lnTo>
                  <a:lnTo>
                    <a:pt x="17886" y="686869"/>
                  </a:lnTo>
                  <a:lnTo>
                    <a:pt x="31374" y="728837"/>
                  </a:lnTo>
                  <a:lnTo>
                    <a:pt x="48359" y="769362"/>
                  </a:lnTo>
                  <a:lnTo>
                    <a:pt x="68682" y="808300"/>
                  </a:lnTo>
                  <a:lnTo>
                    <a:pt x="92185" y="845510"/>
                  </a:lnTo>
                  <a:lnTo>
                    <a:pt x="118709" y="880851"/>
                  </a:lnTo>
                  <a:lnTo>
                    <a:pt x="148094" y="914180"/>
                  </a:lnTo>
                  <a:lnTo>
                    <a:pt x="180181" y="945356"/>
                  </a:lnTo>
                  <a:lnTo>
                    <a:pt x="214811" y="974236"/>
                  </a:lnTo>
                  <a:lnTo>
                    <a:pt x="251825" y="1000678"/>
                  </a:lnTo>
                  <a:lnTo>
                    <a:pt x="291065" y="1024541"/>
                  </a:lnTo>
                  <a:lnTo>
                    <a:pt x="332370" y="1045683"/>
                  </a:lnTo>
                  <a:lnTo>
                    <a:pt x="375582" y="1063962"/>
                  </a:lnTo>
                  <a:lnTo>
                    <a:pt x="420542" y="1079235"/>
                  </a:lnTo>
                  <a:lnTo>
                    <a:pt x="467091" y="1091362"/>
                  </a:lnTo>
                  <a:lnTo>
                    <a:pt x="515070" y="1100199"/>
                  </a:lnTo>
                  <a:lnTo>
                    <a:pt x="564319" y="1105606"/>
                  </a:lnTo>
                  <a:lnTo>
                    <a:pt x="614679" y="1107439"/>
                  </a:lnTo>
                  <a:lnTo>
                    <a:pt x="665212" y="1105606"/>
                  </a:lnTo>
                  <a:lnTo>
                    <a:pt x="714598" y="1100199"/>
                  </a:lnTo>
                  <a:lnTo>
                    <a:pt x="762681" y="1091362"/>
                  </a:lnTo>
                  <a:lnTo>
                    <a:pt x="809304" y="1079235"/>
                  </a:lnTo>
                  <a:lnTo>
                    <a:pt x="854313" y="1063962"/>
                  </a:lnTo>
                  <a:lnTo>
                    <a:pt x="897549" y="1045683"/>
                  </a:lnTo>
                  <a:lnTo>
                    <a:pt x="938858" y="1024541"/>
                  </a:lnTo>
                  <a:lnTo>
                    <a:pt x="978082" y="1000678"/>
                  </a:lnTo>
                  <a:lnTo>
                    <a:pt x="1015067" y="974236"/>
                  </a:lnTo>
                  <a:lnTo>
                    <a:pt x="1049655" y="945356"/>
                  </a:lnTo>
                  <a:lnTo>
                    <a:pt x="1081690" y="914180"/>
                  </a:lnTo>
                  <a:lnTo>
                    <a:pt x="1111016" y="880851"/>
                  </a:lnTo>
                  <a:lnTo>
                    <a:pt x="1137477" y="845510"/>
                  </a:lnTo>
                  <a:lnTo>
                    <a:pt x="1160917" y="808300"/>
                  </a:lnTo>
                  <a:lnTo>
                    <a:pt x="1181179" y="769362"/>
                  </a:lnTo>
                  <a:lnTo>
                    <a:pt x="1198107" y="728837"/>
                  </a:lnTo>
                  <a:lnTo>
                    <a:pt x="1211546" y="686869"/>
                  </a:lnTo>
                  <a:lnTo>
                    <a:pt x="1221338" y="643599"/>
                  </a:lnTo>
                  <a:lnTo>
                    <a:pt x="1227328" y="599168"/>
                  </a:lnTo>
                  <a:lnTo>
                    <a:pt x="1229359" y="553720"/>
                  </a:lnTo>
                  <a:lnTo>
                    <a:pt x="1227328" y="508443"/>
                  </a:lnTo>
                  <a:lnTo>
                    <a:pt x="1221338" y="464149"/>
                  </a:lnTo>
                  <a:lnTo>
                    <a:pt x="1211546" y="420983"/>
                  </a:lnTo>
                  <a:lnTo>
                    <a:pt x="1198107" y="379089"/>
                  </a:lnTo>
                  <a:lnTo>
                    <a:pt x="1181179" y="338613"/>
                  </a:lnTo>
                  <a:lnTo>
                    <a:pt x="1160917" y="299699"/>
                  </a:lnTo>
                  <a:lnTo>
                    <a:pt x="1137477" y="262492"/>
                  </a:lnTo>
                  <a:lnTo>
                    <a:pt x="1111016" y="227136"/>
                  </a:lnTo>
                  <a:lnTo>
                    <a:pt x="1081690" y="193777"/>
                  </a:lnTo>
                  <a:lnTo>
                    <a:pt x="1049654" y="162560"/>
                  </a:lnTo>
                  <a:lnTo>
                    <a:pt x="1015067" y="133628"/>
                  </a:lnTo>
                  <a:lnTo>
                    <a:pt x="978082" y="107127"/>
                  </a:lnTo>
                  <a:lnTo>
                    <a:pt x="938858" y="83201"/>
                  </a:lnTo>
                  <a:lnTo>
                    <a:pt x="897549" y="61996"/>
                  </a:lnTo>
                  <a:lnTo>
                    <a:pt x="854313" y="43656"/>
                  </a:lnTo>
                  <a:lnTo>
                    <a:pt x="809304" y="28326"/>
                  </a:lnTo>
                  <a:lnTo>
                    <a:pt x="762681" y="16150"/>
                  </a:lnTo>
                  <a:lnTo>
                    <a:pt x="714598" y="7274"/>
                  </a:lnTo>
                  <a:lnTo>
                    <a:pt x="665212" y="1842"/>
                  </a:lnTo>
                  <a:lnTo>
                    <a:pt x="61467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xmlns="" id="{03843E53-AB19-45CA-8567-2A45B194D72D}"/>
                </a:ext>
              </a:extLst>
            </p:cNvPr>
            <p:cNvSpPr/>
            <p:nvPr/>
          </p:nvSpPr>
          <p:spPr>
            <a:xfrm>
              <a:off x="3995420" y="1555750"/>
              <a:ext cx="1229360" cy="1107440"/>
            </a:xfrm>
            <a:custGeom>
              <a:avLst/>
              <a:gdLst/>
              <a:ahLst/>
              <a:cxnLst/>
              <a:rect l="l" t="t" r="r" b="b"/>
              <a:pathLst>
                <a:path w="1229360" h="1107439">
                  <a:moveTo>
                    <a:pt x="614679" y="1107439"/>
                  </a:moveTo>
                  <a:lnTo>
                    <a:pt x="564319" y="1105606"/>
                  </a:lnTo>
                  <a:lnTo>
                    <a:pt x="515070" y="1100199"/>
                  </a:lnTo>
                  <a:lnTo>
                    <a:pt x="467091" y="1091362"/>
                  </a:lnTo>
                  <a:lnTo>
                    <a:pt x="420542" y="1079235"/>
                  </a:lnTo>
                  <a:lnTo>
                    <a:pt x="375582" y="1063962"/>
                  </a:lnTo>
                  <a:lnTo>
                    <a:pt x="332370" y="1045683"/>
                  </a:lnTo>
                  <a:lnTo>
                    <a:pt x="291065" y="1024541"/>
                  </a:lnTo>
                  <a:lnTo>
                    <a:pt x="251825" y="1000678"/>
                  </a:lnTo>
                  <a:lnTo>
                    <a:pt x="214811" y="974236"/>
                  </a:lnTo>
                  <a:lnTo>
                    <a:pt x="180181" y="945356"/>
                  </a:lnTo>
                  <a:lnTo>
                    <a:pt x="148094" y="914180"/>
                  </a:lnTo>
                  <a:lnTo>
                    <a:pt x="118709" y="880851"/>
                  </a:lnTo>
                  <a:lnTo>
                    <a:pt x="92185" y="845510"/>
                  </a:lnTo>
                  <a:lnTo>
                    <a:pt x="68682" y="808300"/>
                  </a:lnTo>
                  <a:lnTo>
                    <a:pt x="48359" y="769362"/>
                  </a:lnTo>
                  <a:lnTo>
                    <a:pt x="31374" y="728837"/>
                  </a:lnTo>
                  <a:lnTo>
                    <a:pt x="17886" y="686869"/>
                  </a:lnTo>
                  <a:lnTo>
                    <a:pt x="8055" y="643599"/>
                  </a:lnTo>
                  <a:lnTo>
                    <a:pt x="2040" y="599168"/>
                  </a:lnTo>
                  <a:lnTo>
                    <a:pt x="0" y="553720"/>
                  </a:lnTo>
                  <a:lnTo>
                    <a:pt x="2040" y="508443"/>
                  </a:lnTo>
                  <a:lnTo>
                    <a:pt x="8055" y="464149"/>
                  </a:lnTo>
                  <a:lnTo>
                    <a:pt x="17886" y="420983"/>
                  </a:lnTo>
                  <a:lnTo>
                    <a:pt x="31374" y="379089"/>
                  </a:lnTo>
                  <a:lnTo>
                    <a:pt x="48359" y="338613"/>
                  </a:lnTo>
                  <a:lnTo>
                    <a:pt x="68682" y="299699"/>
                  </a:lnTo>
                  <a:lnTo>
                    <a:pt x="92185" y="262492"/>
                  </a:lnTo>
                  <a:lnTo>
                    <a:pt x="118709" y="227136"/>
                  </a:lnTo>
                  <a:lnTo>
                    <a:pt x="148094" y="193777"/>
                  </a:lnTo>
                  <a:lnTo>
                    <a:pt x="180181" y="162559"/>
                  </a:lnTo>
                  <a:lnTo>
                    <a:pt x="214811" y="133628"/>
                  </a:lnTo>
                  <a:lnTo>
                    <a:pt x="251825" y="107127"/>
                  </a:lnTo>
                  <a:lnTo>
                    <a:pt x="291065" y="83201"/>
                  </a:lnTo>
                  <a:lnTo>
                    <a:pt x="332370" y="61996"/>
                  </a:lnTo>
                  <a:lnTo>
                    <a:pt x="375582" y="43656"/>
                  </a:lnTo>
                  <a:lnTo>
                    <a:pt x="420542" y="28326"/>
                  </a:lnTo>
                  <a:lnTo>
                    <a:pt x="467091" y="16150"/>
                  </a:lnTo>
                  <a:lnTo>
                    <a:pt x="515070" y="7274"/>
                  </a:lnTo>
                  <a:lnTo>
                    <a:pt x="564319" y="1842"/>
                  </a:lnTo>
                  <a:lnTo>
                    <a:pt x="614679" y="0"/>
                  </a:lnTo>
                  <a:lnTo>
                    <a:pt x="665212" y="1842"/>
                  </a:lnTo>
                  <a:lnTo>
                    <a:pt x="714598" y="7274"/>
                  </a:lnTo>
                  <a:lnTo>
                    <a:pt x="762681" y="16150"/>
                  </a:lnTo>
                  <a:lnTo>
                    <a:pt x="809304" y="28326"/>
                  </a:lnTo>
                  <a:lnTo>
                    <a:pt x="854313" y="43656"/>
                  </a:lnTo>
                  <a:lnTo>
                    <a:pt x="897549" y="61996"/>
                  </a:lnTo>
                  <a:lnTo>
                    <a:pt x="938858" y="83201"/>
                  </a:lnTo>
                  <a:lnTo>
                    <a:pt x="978082" y="107127"/>
                  </a:lnTo>
                  <a:lnTo>
                    <a:pt x="1015067" y="133628"/>
                  </a:lnTo>
                  <a:lnTo>
                    <a:pt x="1049654" y="162560"/>
                  </a:lnTo>
                  <a:lnTo>
                    <a:pt x="1081690" y="193777"/>
                  </a:lnTo>
                  <a:lnTo>
                    <a:pt x="1111016" y="227136"/>
                  </a:lnTo>
                  <a:lnTo>
                    <a:pt x="1137477" y="262492"/>
                  </a:lnTo>
                  <a:lnTo>
                    <a:pt x="1160917" y="299699"/>
                  </a:lnTo>
                  <a:lnTo>
                    <a:pt x="1181179" y="338613"/>
                  </a:lnTo>
                  <a:lnTo>
                    <a:pt x="1198107" y="379089"/>
                  </a:lnTo>
                  <a:lnTo>
                    <a:pt x="1211546" y="420983"/>
                  </a:lnTo>
                  <a:lnTo>
                    <a:pt x="1221338" y="464149"/>
                  </a:lnTo>
                  <a:lnTo>
                    <a:pt x="1227328" y="508443"/>
                  </a:lnTo>
                  <a:lnTo>
                    <a:pt x="1229359" y="553720"/>
                  </a:lnTo>
                  <a:lnTo>
                    <a:pt x="1227328" y="599168"/>
                  </a:lnTo>
                  <a:lnTo>
                    <a:pt x="1221338" y="643599"/>
                  </a:lnTo>
                  <a:lnTo>
                    <a:pt x="1211546" y="686869"/>
                  </a:lnTo>
                  <a:lnTo>
                    <a:pt x="1198107" y="728837"/>
                  </a:lnTo>
                  <a:lnTo>
                    <a:pt x="1181179" y="769362"/>
                  </a:lnTo>
                  <a:lnTo>
                    <a:pt x="1160917" y="808300"/>
                  </a:lnTo>
                  <a:lnTo>
                    <a:pt x="1137477" y="845510"/>
                  </a:lnTo>
                  <a:lnTo>
                    <a:pt x="1111016" y="880851"/>
                  </a:lnTo>
                  <a:lnTo>
                    <a:pt x="1081690" y="914180"/>
                  </a:lnTo>
                  <a:lnTo>
                    <a:pt x="1049655" y="945356"/>
                  </a:lnTo>
                  <a:lnTo>
                    <a:pt x="1015067" y="974236"/>
                  </a:lnTo>
                  <a:lnTo>
                    <a:pt x="978082" y="1000678"/>
                  </a:lnTo>
                  <a:lnTo>
                    <a:pt x="938858" y="1024541"/>
                  </a:lnTo>
                  <a:lnTo>
                    <a:pt x="897549" y="1045683"/>
                  </a:lnTo>
                  <a:lnTo>
                    <a:pt x="854313" y="1063962"/>
                  </a:lnTo>
                  <a:lnTo>
                    <a:pt x="809304" y="1079235"/>
                  </a:lnTo>
                  <a:lnTo>
                    <a:pt x="762681" y="1091362"/>
                  </a:lnTo>
                  <a:lnTo>
                    <a:pt x="714598" y="1100199"/>
                  </a:lnTo>
                  <a:lnTo>
                    <a:pt x="665212" y="1105606"/>
                  </a:lnTo>
                  <a:lnTo>
                    <a:pt x="614679" y="11074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9A324AEB-A39C-4703-9706-34F043C84730}"/>
              </a:ext>
            </a:extLst>
          </p:cNvPr>
          <p:cNvSpPr txBox="1"/>
          <p:nvPr/>
        </p:nvSpPr>
        <p:spPr>
          <a:xfrm>
            <a:off x="3857423" y="1473200"/>
            <a:ext cx="5271770" cy="13042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2120265" marR="2152650" algn="ctr">
              <a:lnSpc>
                <a:spcPts val="1630"/>
              </a:lnSpc>
            </a:pPr>
            <a:r>
              <a:rPr sz="1400" b="1" spc="5" dirty="0">
                <a:latin typeface="Arial"/>
                <a:cs typeface="Arial"/>
              </a:rPr>
              <a:t>Pr</a:t>
            </a:r>
            <a:r>
              <a:rPr sz="1400" b="1" spc="-10" dirty="0">
                <a:latin typeface="Arial"/>
                <a:cs typeface="Arial"/>
              </a:rPr>
              <a:t>og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mm</a:t>
            </a:r>
            <a:r>
              <a:rPr sz="1400" b="1" dirty="0">
                <a:latin typeface="Arial"/>
                <a:cs typeface="Arial"/>
              </a:rPr>
              <a:t>e  utilisateur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7">
            <a:extLst>
              <a:ext uri="{FF2B5EF4-FFF2-40B4-BE49-F238E27FC236}">
                <a16:creationId xmlns:a16="http://schemas.microsoft.com/office/drawing/2014/main" xmlns="" id="{F4955E5F-6518-44BA-B40C-19C213EB1499}"/>
              </a:ext>
            </a:extLst>
          </p:cNvPr>
          <p:cNvGrpSpPr/>
          <p:nvPr/>
        </p:nvGrpSpPr>
        <p:grpSpPr>
          <a:xfrm>
            <a:off x="3625012" y="1473200"/>
            <a:ext cx="5504180" cy="4050029"/>
            <a:chOff x="1761489" y="1473200"/>
            <a:chExt cx="5504180" cy="4050029"/>
          </a:xfrm>
        </p:grpSpPr>
        <p:sp>
          <p:nvSpPr>
            <p:cNvPr id="29" name="object 28">
              <a:extLst>
                <a:ext uri="{FF2B5EF4-FFF2-40B4-BE49-F238E27FC236}">
                  <a16:creationId xmlns:a16="http://schemas.microsoft.com/office/drawing/2014/main" xmlns="" id="{9400652D-9329-42CC-A375-F7FBAD589DB6}"/>
                </a:ext>
              </a:extLst>
            </p:cNvPr>
            <p:cNvSpPr/>
            <p:nvPr/>
          </p:nvSpPr>
          <p:spPr>
            <a:xfrm>
              <a:off x="1993899" y="2777489"/>
              <a:ext cx="5271770" cy="0"/>
            </a:xfrm>
            <a:custGeom>
              <a:avLst/>
              <a:gdLst/>
              <a:ahLst/>
              <a:cxnLst/>
              <a:rect l="l" t="t" r="r" b="b"/>
              <a:pathLst>
                <a:path w="5271770">
                  <a:moveTo>
                    <a:pt x="0" y="0"/>
                  </a:moveTo>
                  <a:lnTo>
                    <a:pt x="52717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xmlns="" id="{8656C726-D21F-49D9-8FF3-52D1F8995ADF}"/>
                </a:ext>
              </a:extLst>
            </p:cNvPr>
            <p:cNvSpPr/>
            <p:nvPr/>
          </p:nvSpPr>
          <p:spPr>
            <a:xfrm>
              <a:off x="4545329" y="2660650"/>
              <a:ext cx="107950" cy="3187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xmlns="" id="{5C0C6647-1424-4D23-8C32-F19DA554EED5}"/>
                </a:ext>
              </a:extLst>
            </p:cNvPr>
            <p:cNvSpPr/>
            <p:nvPr/>
          </p:nvSpPr>
          <p:spPr>
            <a:xfrm>
              <a:off x="4545329" y="3704589"/>
              <a:ext cx="107950" cy="2336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xmlns="" id="{4781C2CE-5576-403A-B36B-3C5097C9CBBB}"/>
                </a:ext>
              </a:extLst>
            </p:cNvPr>
            <p:cNvSpPr/>
            <p:nvPr/>
          </p:nvSpPr>
          <p:spPr>
            <a:xfrm>
              <a:off x="6344919" y="3704589"/>
              <a:ext cx="107950" cy="2336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xmlns="" id="{C41E3691-6E17-48AB-BB7E-2F39D27E440F}"/>
                </a:ext>
              </a:extLst>
            </p:cNvPr>
            <p:cNvSpPr/>
            <p:nvPr/>
          </p:nvSpPr>
          <p:spPr>
            <a:xfrm>
              <a:off x="2781300" y="3705860"/>
              <a:ext cx="107950" cy="2324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xmlns="" id="{7DE6E57F-13E3-4D12-BC5C-10FA1D519964}"/>
                </a:ext>
              </a:extLst>
            </p:cNvPr>
            <p:cNvSpPr/>
            <p:nvPr/>
          </p:nvSpPr>
          <p:spPr>
            <a:xfrm>
              <a:off x="2781300" y="4498339"/>
              <a:ext cx="107950" cy="2324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xmlns="" id="{791FE01F-6D95-42EA-8CDD-AFB80651297D}"/>
                </a:ext>
              </a:extLst>
            </p:cNvPr>
            <p:cNvSpPr/>
            <p:nvPr/>
          </p:nvSpPr>
          <p:spPr>
            <a:xfrm>
              <a:off x="4545329" y="4497070"/>
              <a:ext cx="107950" cy="2336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xmlns="" id="{52CD79C1-6CBF-4873-94CE-9FBA10372463}"/>
                </a:ext>
              </a:extLst>
            </p:cNvPr>
            <p:cNvSpPr/>
            <p:nvPr/>
          </p:nvSpPr>
          <p:spPr>
            <a:xfrm>
              <a:off x="6344919" y="4497070"/>
              <a:ext cx="107950" cy="2336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xmlns="" id="{122A00F3-1C9D-4659-8644-39618B439C22}"/>
                </a:ext>
              </a:extLst>
            </p:cNvPr>
            <p:cNvSpPr/>
            <p:nvPr/>
          </p:nvSpPr>
          <p:spPr>
            <a:xfrm>
              <a:off x="2781300" y="5436870"/>
              <a:ext cx="107950" cy="86360"/>
            </a:xfrm>
            <a:custGeom>
              <a:avLst/>
              <a:gdLst/>
              <a:ahLst/>
              <a:cxnLst/>
              <a:rect l="l" t="t" r="r" b="b"/>
              <a:pathLst>
                <a:path w="107950" h="86360">
                  <a:moveTo>
                    <a:pt x="107950" y="0"/>
                  </a:moveTo>
                  <a:lnTo>
                    <a:pt x="0" y="0"/>
                  </a:lnTo>
                  <a:lnTo>
                    <a:pt x="54610" y="86359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xmlns="" id="{3CD1F31B-FCBC-42C8-8D9F-6E3B3B5431FB}"/>
                </a:ext>
              </a:extLst>
            </p:cNvPr>
            <p:cNvSpPr/>
            <p:nvPr/>
          </p:nvSpPr>
          <p:spPr>
            <a:xfrm>
              <a:off x="2835909" y="5290820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29">
                  <a:moveTo>
                    <a:pt x="0" y="0"/>
                  </a:moveTo>
                  <a:lnTo>
                    <a:pt x="0" y="1638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xmlns="" id="{E0146319-2B03-42C6-91E9-28826344D69D}"/>
                </a:ext>
              </a:extLst>
            </p:cNvPr>
            <p:cNvSpPr/>
            <p:nvPr/>
          </p:nvSpPr>
          <p:spPr>
            <a:xfrm>
              <a:off x="4545329" y="5436870"/>
              <a:ext cx="107950" cy="86360"/>
            </a:xfrm>
            <a:custGeom>
              <a:avLst/>
              <a:gdLst/>
              <a:ahLst/>
              <a:cxnLst/>
              <a:rect l="l" t="t" r="r" b="b"/>
              <a:pathLst>
                <a:path w="107950" h="86360">
                  <a:moveTo>
                    <a:pt x="107950" y="0"/>
                  </a:moveTo>
                  <a:lnTo>
                    <a:pt x="0" y="0"/>
                  </a:lnTo>
                  <a:lnTo>
                    <a:pt x="54610" y="86359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xmlns="" id="{92A0A2FA-8F19-49E6-8166-9C484A285204}"/>
                </a:ext>
              </a:extLst>
            </p:cNvPr>
            <p:cNvSpPr/>
            <p:nvPr/>
          </p:nvSpPr>
          <p:spPr>
            <a:xfrm>
              <a:off x="4599939" y="5289550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29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xmlns="" id="{B24C2510-2A0E-464E-B4CD-CA8A05C41630}"/>
                </a:ext>
              </a:extLst>
            </p:cNvPr>
            <p:cNvSpPr/>
            <p:nvPr/>
          </p:nvSpPr>
          <p:spPr>
            <a:xfrm>
              <a:off x="6344919" y="5436870"/>
              <a:ext cx="107950" cy="86360"/>
            </a:xfrm>
            <a:custGeom>
              <a:avLst/>
              <a:gdLst/>
              <a:ahLst/>
              <a:cxnLst/>
              <a:rect l="l" t="t" r="r" b="b"/>
              <a:pathLst>
                <a:path w="107950" h="86360">
                  <a:moveTo>
                    <a:pt x="107950" y="0"/>
                  </a:moveTo>
                  <a:lnTo>
                    <a:pt x="0" y="0"/>
                  </a:lnTo>
                  <a:lnTo>
                    <a:pt x="54609" y="86359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xmlns="" id="{801F8AAC-2F10-465A-82FC-8167DD01FF85}"/>
                </a:ext>
              </a:extLst>
            </p:cNvPr>
            <p:cNvSpPr/>
            <p:nvPr/>
          </p:nvSpPr>
          <p:spPr>
            <a:xfrm>
              <a:off x="6399530" y="5289550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29">
                  <a:moveTo>
                    <a:pt x="0" y="0"/>
                  </a:moveTo>
                  <a:lnTo>
                    <a:pt x="0" y="1638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xmlns="" id="{FA6CA69D-A76A-4ECD-887F-E695C4174C18}"/>
                </a:ext>
              </a:extLst>
            </p:cNvPr>
            <p:cNvSpPr/>
            <p:nvPr/>
          </p:nvSpPr>
          <p:spPr>
            <a:xfrm>
              <a:off x="1761489" y="1473200"/>
              <a:ext cx="210820" cy="3067050"/>
            </a:xfrm>
            <a:custGeom>
              <a:avLst/>
              <a:gdLst/>
              <a:ahLst/>
              <a:cxnLst/>
              <a:rect l="l" t="t" r="r" b="b"/>
              <a:pathLst>
                <a:path w="210819" h="3067050">
                  <a:moveTo>
                    <a:pt x="210820" y="0"/>
                  </a:moveTo>
                  <a:lnTo>
                    <a:pt x="171648" y="9167"/>
                  </a:lnTo>
                  <a:lnTo>
                    <a:pt x="137477" y="33337"/>
                  </a:lnTo>
                  <a:lnTo>
                    <a:pt x="113307" y="67508"/>
                  </a:lnTo>
                  <a:lnTo>
                    <a:pt x="104140" y="106679"/>
                  </a:lnTo>
                  <a:lnTo>
                    <a:pt x="104140" y="534670"/>
                  </a:lnTo>
                  <a:lnTo>
                    <a:pt x="95190" y="573841"/>
                  </a:lnTo>
                  <a:lnTo>
                    <a:pt x="71596" y="608012"/>
                  </a:lnTo>
                  <a:lnTo>
                    <a:pt x="38238" y="632182"/>
                  </a:lnTo>
                  <a:lnTo>
                    <a:pt x="0" y="641350"/>
                  </a:lnTo>
                  <a:lnTo>
                    <a:pt x="38238" y="650716"/>
                  </a:lnTo>
                  <a:lnTo>
                    <a:pt x="71596" y="675322"/>
                  </a:lnTo>
                  <a:lnTo>
                    <a:pt x="95190" y="709930"/>
                  </a:lnTo>
                  <a:lnTo>
                    <a:pt x="104140" y="749300"/>
                  </a:lnTo>
                  <a:lnTo>
                    <a:pt x="104140" y="1177289"/>
                  </a:lnTo>
                  <a:lnTo>
                    <a:pt x="113307" y="1216461"/>
                  </a:lnTo>
                  <a:lnTo>
                    <a:pt x="137477" y="1250632"/>
                  </a:lnTo>
                  <a:lnTo>
                    <a:pt x="171648" y="1274802"/>
                  </a:lnTo>
                  <a:lnTo>
                    <a:pt x="210820" y="1283970"/>
                  </a:lnTo>
                </a:path>
                <a:path w="210819" h="3067050">
                  <a:moveTo>
                    <a:pt x="210820" y="1332229"/>
                  </a:moveTo>
                  <a:lnTo>
                    <a:pt x="171648" y="1344473"/>
                  </a:lnTo>
                  <a:lnTo>
                    <a:pt x="137477" y="1376838"/>
                  </a:lnTo>
                  <a:lnTo>
                    <a:pt x="113307" y="1422777"/>
                  </a:lnTo>
                  <a:lnTo>
                    <a:pt x="104140" y="1475739"/>
                  </a:lnTo>
                  <a:lnTo>
                    <a:pt x="104140" y="2054860"/>
                  </a:lnTo>
                  <a:lnTo>
                    <a:pt x="95190" y="2108021"/>
                  </a:lnTo>
                  <a:lnTo>
                    <a:pt x="71596" y="2154396"/>
                  </a:lnTo>
                  <a:lnTo>
                    <a:pt x="38238" y="2187197"/>
                  </a:lnTo>
                  <a:lnTo>
                    <a:pt x="0" y="2199640"/>
                  </a:lnTo>
                  <a:lnTo>
                    <a:pt x="38238" y="2212082"/>
                  </a:lnTo>
                  <a:lnTo>
                    <a:pt x="71596" y="2244883"/>
                  </a:lnTo>
                  <a:lnTo>
                    <a:pt x="95190" y="2291258"/>
                  </a:lnTo>
                  <a:lnTo>
                    <a:pt x="104140" y="2344420"/>
                  </a:lnTo>
                  <a:lnTo>
                    <a:pt x="104140" y="2923540"/>
                  </a:lnTo>
                  <a:lnTo>
                    <a:pt x="113307" y="2976502"/>
                  </a:lnTo>
                  <a:lnTo>
                    <a:pt x="137477" y="3022441"/>
                  </a:lnTo>
                  <a:lnTo>
                    <a:pt x="171648" y="3054806"/>
                  </a:lnTo>
                  <a:lnTo>
                    <a:pt x="210820" y="30670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3">
            <a:extLst>
              <a:ext uri="{FF2B5EF4-FFF2-40B4-BE49-F238E27FC236}">
                <a16:creationId xmlns:a16="http://schemas.microsoft.com/office/drawing/2014/main" xmlns="" id="{F96C122C-3C10-46C5-A9AF-17D90C7D922F}"/>
              </a:ext>
            </a:extLst>
          </p:cNvPr>
          <p:cNvSpPr txBox="1"/>
          <p:nvPr/>
        </p:nvSpPr>
        <p:spPr>
          <a:xfrm>
            <a:off x="2356282" y="5793740"/>
            <a:ext cx="1378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latin typeface="Arial"/>
                <a:cs typeface="Arial"/>
              </a:rPr>
              <a:t>Périphériques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xmlns="" id="{599D270B-2822-44EF-AC82-BB28831A55A6}"/>
              </a:ext>
            </a:extLst>
          </p:cNvPr>
          <p:cNvSpPr txBox="1"/>
          <p:nvPr/>
        </p:nvSpPr>
        <p:spPr>
          <a:xfrm>
            <a:off x="2536623" y="4857750"/>
            <a:ext cx="790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latin typeface="Arial"/>
                <a:cs typeface="Arial"/>
              </a:rPr>
              <a:t>Matériel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xmlns="" id="{AFD175B3-9F37-4879-BF85-4EF069463612}"/>
              </a:ext>
            </a:extLst>
          </p:cNvPr>
          <p:cNvSpPr txBox="1"/>
          <p:nvPr/>
        </p:nvSpPr>
        <p:spPr>
          <a:xfrm>
            <a:off x="2522653" y="3453129"/>
            <a:ext cx="735965" cy="5041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9850" marR="5080" indent="-57150">
              <a:lnSpc>
                <a:spcPts val="1850"/>
              </a:lnSpc>
              <a:spcBef>
                <a:spcPts val="219"/>
              </a:spcBef>
            </a:pPr>
            <a:r>
              <a:rPr sz="1600" b="1" i="1" dirty="0">
                <a:latin typeface="Arial"/>
                <a:cs typeface="Arial"/>
              </a:rPr>
              <a:t>E</a:t>
            </a:r>
            <a:r>
              <a:rPr sz="1600" b="1" i="1" spc="-5" dirty="0">
                <a:latin typeface="Arial"/>
                <a:cs typeface="Arial"/>
              </a:rPr>
              <a:t>s</a:t>
            </a:r>
            <a:r>
              <a:rPr sz="1600" b="1" i="1" spc="-10" dirty="0">
                <a:latin typeface="Arial"/>
                <a:cs typeface="Arial"/>
              </a:rPr>
              <a:t>p</a:t>
            </a:r>
            <a:r>
              <a:rPr sz="1600" b="1" i="1" spc="-5" dirty="0">
                <a:latin typeface="Arial"/>
                <a:cs typeface="Arial"/>
              </a:rPr>
              <a:t>a</a:t>
            </a:r>
            <a:r>
              <a:rPr sz="1600" b="1" i="1" spc="-10" dirty="0">
                <a:latin typeface="Arial"/>
                <a:cs typeface="Arial"/>
              </a:rPr>
              <a:t>c</a:t>
            </a:r>
            <a:r>
              <a:rPr sz="1600" b="1" i="1" dirty="0">
                <a:latin typeface="Arial"/>
                <a:cs typeface="Arial"/>
              </a:rPr>
              <a:t>e  </a:t>
            </a:r>
            <a:r>
              <a:rPr sz="1600" b="1" i="1" spc="-10" dirty="0">
                <a:latin typeface="Arial"/>
                <a:cs typeface="Arial"/>
              </a:rPr>
              <a:t>noyau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xmlns="" id="{347AA749-33E4-4D91-8D09-94429B973A46}"/>
              </a:ext>
            </a:extLst>
          </p:cNvPr>
          <p:cNvSpPr txBox="1"/>
          <p:nvPr/>
        </p:nvSpPr>
        <p:spPr>
          <a:xfrm>
            <a:off x="2462963" y="1905000"/>
            <a:ext cx="993775" cy="5041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29539">
              <a:lnSpc>
                <a:spcPts val="1850"/>
              </a:lnSpc>
              <a:spcBef>
                <a:spcPts val="219"/>
              </a:spcBef>
            </a:pPr>
            <a:r>
              <a:rPr sz="1600" b="1" i="1" spc="-10" dirty="0">
                <a:latin typeface="Arial"/>
                <a:cs typeface="Arial"/>
              </a:rPr>
              <a:t>Espace  </a:t>
            </a:r>
            <a:r>
              <a:rPr sz="1600" b="1" i="1" dirty="0">
                <a:latin typeface="Arial"/>
                <a:cs typeface="Arial"/>
              </a:rPr>
              <a:t>u</a:t>
            </a:r>
            <a:r>
              <a:rPr sz="1600" b="1" i="1" spc="-15" dirty="0">
                <a:latin typeface="Arial"/>
                <a:cs typeface="Arial"/>
              </a:rPr>
              <a:t>t</a:t>
            </a:r>
            <a:r>
              <a:rPr sz="1600" b="1" i="1" spc="5" dirty="0">
                <a:latin typeface="Arial"/>
                <a:cs typeface="Arial"/>
              </a:rPr>
              <a:t>i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i="1" spc="5" dirty="0">
                <a:latin typeface="Arial"/>
                <a:cs typeface="Arial"/>
              </a:rPr>
              <a:t>i</a:t>
            </a:r>
            <a:r>
              <a:rPr sz="1600" b="1" i="1" spc="-10" dirty="0">
                <a:latin typeface="Arial"/>
                <a:cs typeface="Arial"/>
              </a:rPr>
              <a:t>s</a:t>
            </a:r>
            <a:r>
              <a:rPr sz="1600" b="1" i="1" spc="-5" dirty="0">
                <a:latin typeface="Arial"/>
                <a:cs typeface="Arial"/>
              </a:rPr>
              <a:t>ate</a:t>
            </a:r>
            <a:r>
              <a:rPr sz="1600" b="1" i="1" spc="-10" dirty="0">
                <a:latin typeface="Arial"/>
                <a:cs typeface="Arial"/>
              </a:rPr>
              <a:t>u</a:t>
            </a:r>
            <a:r>
              <a:rPr sz="1600" b="1" i="1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85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disques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13</a:t>
            </a:fld>
            <a:endParaRPr lang="fr-FR"/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xmlns="" id="{722F6EB5-9EC3-47E4-8EF2-89DFA13B90CF}"/>
              </a:ext>
            </a:extLst>
          </p:cNvPr>
          <p:cNvSpPr txBox="1"/>
          <p:nvPr/>
        </p:nvSpPr>
        <p:spPr>
          <a:xfrm>
            <a:off x="3142383" y="1690688"/>
            <a:ext cx="7760970" cy="4307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variété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disques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disques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optiques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CD-ROM</a:t>
            </a:r>
            <a:endParaRPr lang="fr-F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enregistrables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enregistrables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disques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magnétiques</a:t>
            </a:r>
            <a:endParaRPr lang="fr-FR" sz="20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disquettes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disques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6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disques optiques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14</a:t>
            </a:fld>
            <a:endParaRPr lang="fr-FR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xmlns="" id="{3F323DB4-3A46-4507-B10B-0C1197FED218}"/>
              </a:ext>
            </a:extLst>
          </p:cNvPr>
          <p:cNvSpPr txBox="1"/>
          <p:nvPr/>
        </p:nvSpPr>
        <p:spPr>
          <a:xfrm>
            <a:off x="1416862" y="2121361"/>
            <a:ext cx="9358276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 des disques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optiques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(rappels)</a:t>
            </a:r>
            <a:r>
              <a:rPr sz="24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64919" indent="-28575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Alternance 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creux et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méplats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disposés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spirale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xmlns="" id="{90602059-F289-4D58-88AE-27B9A7C6E9FC}"/>
              </a:ext>
            </a:extLst>
          </p:cNvPr>
          <p:cNvSpPr/>
          <p:nvPr/>
        </p:nvSpPr>
        <p:spPr>
          <a:xfrm>
            <a:off x="6420298" y="3865879"/>
            <a:ext cx="3732529" cy="1118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9">
            <a:extLst>
              <a:ext uri="{FF2B5EF4-FFF2-40B4-BE49-F238E27FC236}">
                <a16:creationId xmlns:a16="http://schemas.microsoft.com/office/drawing/2014/main" xmlns="" id="{F85387FF-55EA-4CC7-BFDB-F82777F34A60}"/>
              </a:ext>
            </a:extLst>
          </p:cNvPr>
          <p:cNvGrpSpPr/>
          <p:nvPr/>
        </p:nvGrpSpPr>
        <p:grpSpPr>
          <a:xfrm>
            <a:off x="2991933" y="3408679"/>
            <a:ext cx="2681605" cy="2071370"/>
            <a:chOff x="1533525" y="3408679"/>
            <a:chExt cx="2681605" cy="2071370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xmlns="" id="{A4C01A4F-30A0-4C6D-8EAF-39D50A1735BB}"/>
                </a:ext>
              </a:extLst>
            </p:cNvPr>
            <p:cNvSpPr/>
            <p:nvPr/>
          </p:nvSpPr>
          <p:spPr>
            <a:xfrm>
              <a:off x="2087880" y="3408679"/>
              <a:ext cx="2127249" cy="20713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xmlns="" id="{371B563D-C935-4CAD-9B7C-2EB1E188BE59}"/>
                </a:ext>
              </a:extLst>
            </p:cNvPr>
            <p:cNvSpPr/>
            <p:nvPr/>
          </p:nvSpPr>
          <p:spPr>
            <a:xfrm>
              <a:off x="2151380" y="4405629"/>
              <a:ext cx="168910" cy="106680"/>
            </a:xfrm>
            <a:custGeom>
              <a:avLst/>
              <a:gdLst/>
              <a:ahLst/>
              <a:cxnLst/>
              <a:rect l="l" t="t" r="r" b="b"/>
              <a:pathLst>
                <a:path w="168910" h="106679">
                  <a:moveTo>
                    <a:pt x="0" y="0"/>
                  </a:moveTo>
                  <a:lnTo>
                    <a:pt x="20319" y="106680"/>
                  </a:lnTo>
                  <a:lnTo>
                    <a:pt x="168909" y="2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xmlns="" id="{3471AEF9-B852-4B5F-AAF8-E90C5D4B1656}"/>
                </a:ext>
              </a:extLst>
            </p:cNvPr>
            <p:cNvSpPr/>
            <p:nvPr/>
          </p:nvSpPr>
          <p:spPr>
            <a:xfrm>
              <a:off x="1534160" y="4452619"/>
              <a:ext cx="659130" cy="129539"/>
            </a:xfrm>
            <a:custGeom>
              <a:avLst/>
              <a:gdLst/>
              <a:ahLst/>
              <a:cxnLst/>
              <a:rect l="l" t="t" r="r" b="b"/>
              <a:pathLst>
                <a:path w="659130" h="129539">
                  <a:moveTo>
                    <a:pt x="0" y="129539"/>
                  </a:moveTo>
                  <a:lnTo>
                    <a:pt x="6591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C178E9D3-45CB-4F52-A317-7B114CFC5D6D}"/>
                </a:ext>
              </a:extLst>
            </p:cNvPr>
            <p:cNvSpPr/>
            <p:nvPr/>
          </p:nvSpPr>
          <p:spPr>
            <a:xfrm>
              <a:off x="2691130" y="5177789"/>
              <a:ext cx="250190" cy="107950"/>
            </a:xfrm>
            <a:custGeom>
              <a:avLst/>
              <a:gdLst/>
              <a:ahLst/>
              <a:cxnLst/>
              <a:rect l="l" t="t" r="r" b="b"/>
              <a:pathLst>
                <a:path w="250189" h="107950">
                  <a:moveTo>
                    <a:pt x="0" y="0"/>
                  </a:moveTo>
                  <a:lnTo>
                    <a:pt x="28575" y="42326"/>
                  </a:lnTo>
                  <a:lnTo>
                    <a:pt x="54609" y="54610"/>
                  </a:lnTo>
                  <a:lnTo>
                    <a:pt x="76854" y="66159"/>
                  </a:lnTo>
                  <a:lnTo>
                    <a:pt x="94456" y="80327"/>
                  </a:lnTo>
                  <a:lnTo>
                    <a:pt x="105152" y="94972"/>
                  </a:lnTo>
                  <a:lnTo>
                    <a:pt x="106680" y="107950"/>
                  </a:lnTo>
                  <a:lnTo>
                    <a:pt x="116046" y="98722"/>
                  </a:lnTo>
                  <a:lnTo>
                    <a:pt x="133984" y="94138"/>
                  </a:lnTo>
                  <a:lnTo>
                    <a:pt x="156686" y="94555"/>
                  </a:lnTo>
                  <a:lnTo>
                    <a:pt x="180339" y="100330"/>
                  </a:lnTo>
                  <a:lnTo>
                    <a:pt x="176530" y="99060"/>
                  </a:lnTo>
                  <a:lnTo>
                    <a:pt x="200005" y="104834"/>
                  </a:lnTo>
                  <a:lnTo>
                    <a:pt x="222408" y="105251"/>
                  </a:lnTo>
                  <a:lnTo>
                    <a:pt x="240287" y="100667"/>
                  </a:lnTo>
                  <a:lnTo>
                    <a:pt x="250189" y="9144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A28102B8-1B45-4438-803F-61FD138F5261}"/>
                </a:ext>
              </a:extLst>
            </p:cNvPr>
            <p:cNvSpPr/>
            <p:nvPr/>
          </p:nvSpPr>
          <p:spPr>
            <a:xfrm>
              <a:off x="2663189" y="4992369"/>
              <a:ext cx="365760" cy="265430"/>
            </a:xfrm>
            <a:custGeom>
              <a:avLst/>
              <a:gdLst/>
              <a:ahLst/>
              <a:cxnLst/>
              <a:rect l="l" t="t" r="r" b="b"/>
              <a:pathLst>
                <a:path w="365760" h="265429">
                  <a:moveTo>
                    <a:pt x="44450" y="0"/>
                  </a:moveTo>
                  <a:lnTo>
                    <a:pt x="0" y="143509"/>
                  </a:lnTo>
                </a:path>
                <a:path w="365760" h="265429">
                  <a:moveTo>
                    <a:pt x="365760" y="143509"/>
                  </a:moveTo>
                  <a:lnTo>
                    <a:pt x="344170" y="2654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xmlns="" id="{042CC91D-2731-4AAC-A7EA-98DD891B5486}"/>
              </a:ext>
            </a:extLst>
          </p:cNvPr>
          <p:cNvSpPr txBox="1"/>
          <p:nvPr/>
        </p:nvSpPr>
        <p:spPr>
          <a:xfrm>
            <a:off x="2283908" y="4545329"/>
            <a:ext cx="2193925" cy="10439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226820" indent="168910">
              <a:lnSpc>
                <a:spcPts val="1850"/>
              </a:lnSpc>
              <a:spcBef>
                <a:spcPts val="219"/>
              </a:spcBef>
            </a:pPr>
            <a:r>
              <a:rPr sz="1600" b="1" i="1" spc="-5" dirty="0">
                <a:latin typeface="Arial"/>
                <a:cs typeface="Arial"/>
              </a:rPr>
              <a:t>Sillon  en</a:t>
            </a:r>
            <a:r>
              <a:rPr sz="1600" b="1" i="1" spc="-9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spirale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437005">
              <a:lnSpc>
                <a:spcPct val="100000"/>
              </a:lnSpc>
            </a:pPr>
            <a:r>
              <a:rPr sz="1600" b="1" i="1" dirty="0">
                <a:latin typeface="Arial"/>
                <a:cs typeface="Arial"/>
              </a:rPr>
              <a:t>S</a:t>
            </a:r>
            <a:r>
              <a:rPr sz="1600" b="1" i="1" spc="-5" dirty="0">
                <a:latin typeface="Arial"/>
                <a:cs typeface="Arial"/>
              </a:rPr>
              <a:t>e</a:t>
            </a:r>
            <a:r>
              <a:rPr sz="1600" b="1" i="1" spc="-10" dirty="0">
                <a:latin typeface="Arial"/>
                <a:cs typeface="Arial"/>
              </a:rPr>
              <a:t>c</a:t>
            </a:r>
            <a:r>
              <a:rPr sz="1600" b="1" i="1" spc="-5" dirty="0">
                <a:latin typeface="Arial"/>
                <a:cs typeface="Arial"/>
              </a:rPr>
              <a:t>te</a:t>
            </a:r>
            <a:r>
              <a:rPr sz="1600" b="1" i="1" spc="-10" dirty="0">
                <a:latin typeface="Arial"/>
                <a:cs typeface="Arial"/>
              </a:rPr>
              <a:t>u</a:t>
            </a:r>
            <a:r>
              <a:rPr sz="1600" b="1" i="1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202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disques magnétiques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15</a:t>
            </a:fld>
            <a:endParaRPr lang="fr-FR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xmlns="" id="{9DC5D308-A754-4903-88CE-7C42F7DC562A}"/>
              </a:ext>
            </a:extLst>
          </p:cNvPr>
          <p:cNvGrpSpPr/>
          <p:nvPr/>
        </p:nvGrpSpPr>
        <p:grpSpPr>
          <a:xfrm>
            <a:off x="6468848" y="4524787"/>
            <a:ext cx="4019550" cy="2172970"/>
            <a:chOff x="4987290" y="4339590"/>
            <a:chExt cx="4019550" cy="217297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xmlns="" id="{53F11324-4BD2-4E37-AE2F-1FA0BF681EDE}"/>
                </a:ext>
              </a:extLst>
            </p:cNvPr>
            <p:cNvSpPr/>
            <p:nvPr/>
          </p:nvSpPr>
          <p:spPr>
            <a:xfrm>
              <a:off x="8007350" y="6257290"/>
              <a:ext cx="631190" cy="255270"/>
            </a:xfrm>
            <a:custGeom>
              <a:avLst/>
              <a:gdLst/>
              <a:ahLst/>
              <a:cxnLst/>
              <a:rect l="l" t="t" r="r" b="b"/>
              <a:pathLst>
                <a:path w="631190" h="255270">
                  <a:moveTo>
                    <a:pt x="631190" y="0"/>
                  </a:moveTo>
                  <a:lnTo>
                    <a:pt x="0" y="0"/>
                  </a:lnTo>
                  <a:lnTo>
                    <a:pt x="0" y="255270"/>
                  </a:lnTo>
                  <a:lnTo>
                    <a:pt x="631190" y="255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xmlns="" id="{05C6B762-2F88-4598-8933-63CDC3E5BA1B}"/>
                </a:ext>
              </a:extLst>
            </p:cNvPr>
            <p:cNvSpPr/>
            <p:nvPr/>
          </p:nvSpPr>
          <p:spPr>
            <a:xfrm>
              <a:off x="4987290" y="4339590"/>
              <a:ext cx="4019550" cy="19532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17FE19DF-988A-458C-A0F4-8E04DA58B092}"/>
              </a:ext>
            </a:extLst>
          </p:cNvPr>
          <p:cNvSpPr txBox="1"/>
          <p:nvPr/>
        </p:nvSpPr>
        <p:spPr>
          <a:xfrm>
            <a:off x="468629" y="1766570"/>
            <a:ext cx="64298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 des disques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magnétiques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(rappels)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05213852-DA66-43E6-9505-1E6513052979}"/>
              </a:ext>
            </a:extLst>
          </p:cNvPr>
          <p:cNvSpPr/>
          <p:nvPr/>
        </p:nvSpPr>
        <p:spPr>
          <a:xfrm>
            <a:off x="7260058" y="2251486"/>
            <a:ext cx="2540000" cy="1991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77BDCB6D-97C2-4C88-9A2C-48863F2E6BF6}"/>
              </a:ext>
            </a:extLst>
          </p:cNvPr>
          <p:cNvSpPr txBox="1"/>
          <p:nvPr/>
        </p:nvSpPr>
        <p:spPr>
          <a:xfrm>
            <a:off x="9528277" y="2463576"/>
            <a:ext cx="4521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P</a:t>
            </a:r>
            <a:r>
              <a:rPr sz="1400" b="1" i="1" spc="10" dirty="0">
                <a:latin typeface="Arial"/>
                <a:cs typeface="Arial"/>
              </a:rPr>
              <a:t>i</a:t>
            </a:r>
            <a:r>
              <a:rPr sz="1400" b="1" i="1" dirty="0">
                <a:latin typeface="Arial"/>
                <a:cs typeface="Arial"/>
              </a:rPr>
              <a:t>ste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B9330C44-1691-4142-802D-0AAB969F9C7A}"/>
              </a:ext>
            </a:extLst>
          </p:cNvPr>
          <p:cNvSpPr txBox="1"/>
          <p:nvPr/>
        </p:nvSpPr>
        <p:spPr>
          <a:xfrm>
            <a:off x="9486367" y="3635787"/>
            <a:ext cx="776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Segment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B12F713E-288F-4A13-92A1-3C699168543E}"/>
              </a:ext>
            </a:extLst>
          </p:cNvPr>
          <p:cNvSpPr txBox="1"/>
          <p:nvPr/>
        </p:nvSpPr>
        <p:spPr>
          <a:xfrm>
            <a:off x="7477228" y="4113306"/>
            <a:ext cx="678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Secteur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xmlns="" id="{BFD0ADC5-230E-48AE-BF49-3DBC6625CBF5}"/>
              </a:ext>
            </a:extLst>
          </p:cNvPr>
          <p:cNvGrpSpPr/>
          <p:nvPr/>
        </p:nvGrpSpPr>
        <p:grpSpPr>
          <a:xfrm>
            <a:off x="7841083" y="2577242"/>
            <a:ext cx="1700530" cy="1579880"/>
            <a:chOff x="6359525" y="2392045"/>
            <a:chExt cx="1700530" cy="1579880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50F54C54-77B8-4C91-9C34-2153073A1B55}"/>
                </a:ext>
              </a:extLst>
            </p:cNvPr>
            <p:cNvSpPr/>
            <p:nvPr/>
          </p:nvSpPr>
          <p:spPr>
            <a:xfrm>
              <a:off x="7688580" y="2490470"/>
              <a:ext cx="101600" cy="95250"/>
            </a:xfrm>
            <a:custGeom>
              <a:avLst/>
              <a:gdLst/>
              <a:ahLst/>
              <a:cxnLst/>
              <a:rect l="l" t="t" r="r" b="b"/>
              <a:pathLst>
                <a:path w="101600" h="95250">
                  <a:moveTo>
                    <a:pt x="49529" y="0"/>
                  </a:moveTo>
                  <a:lnTo>
                    <a:pt x="0" y="88900"/>
                  </a:lnTo>
                  <a:lnTo>
                    <a:pt x="101600" y="95250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844B1A31-9E5B-4697-90D3-EF44E3DE94D4}"/>
                </a:ext>
              </a:extLst>
            </p:cNvPr>
            <p:cNvSpPr/>
            <p:nvPr/>
          </p:nvSpPr>
          <p:spPr>
            <a:xfrm>
              <a:off x="7749539" y="2392680"/>
              <a:ext cx="281940" cy="153670"/>
            </a:xfrm>
            <a:custGeom>
              <a:avLst/>
              <a:gdLst/>
              <a:ahLst/>
              <a:cxnLst/>
              <a:rect l="l" t="t" r="r" b="b"/>
              <a:pathLst>
                <a:path w="281940" h="153669">
                  <a:moveTo>
                    <a:pt x="281939" y="0"/>
                  </a:moveTo>
                  <a:lnTo>
                    <a:pt x="0" y="1536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841F5C49-1A4B-44EE-B90B-CEBF6D611CF3}"/>
                </a:ext>
              </a:extLst>
            </p:cNvPr>
            <p:cNvSpPr/>
            <p:nvPr/>
          </p:nvSpPr>
          <p:spPr>
            <a:xfrm>
              <a:off x="7289800" y="3135630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59" h="101600">
                  <a:moveTo>
                    <a:pt x="99059" y="0"/>
                  </a:moveTo>
                  <a:lnTo>
                    <a:pt x="0" y="21590"/>
                  </a:lnTo>
                  <a:lnTo>
                    <a:pt x="62229" y="10160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362BD118-832F-4CAC-8241-8B01BC251197}"/>
                </a:ext>
              </a:extLst>
            </p:cNvPr>
            <p:cNvSpPr/>
            <p:nvPr/>
          </p:nvSpPr>
          <p:spPr>
            <a:xfrm>
              <a:off x="7354569" y="3180080"/>
              <a:ext cx="704850" cy="256540"/>
            </a:xfrm>
            <a:custGeom>
              <a:avLst/>
              <a:gdLst/>
              <a:ahLst/>
              <a:cxnLst/>
              <a:rect l="l" t="t" r="r" b="b"/>
              <a:pathLst>
                <a:path w="704850" h="256539">
                  <a:moveTo>
                    <a:pt x="704850" y="2565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A1C93ECC-EA64-4BAE-84D1-35FB790B639D}"/>
                </a:ext>
              </a:extLst>
            </p:cNvPr>
            <p:cNvSpPr/>
            <p:nvPr/>
          </p:nvSpPr>
          <p:spPr>
            <a:xfrm>
              <a:off x="6428739" y="3671570"/>
              <a:ext cx="95250" cy="101600"/>
            </a:xfrm>
            <a:custGeom>
              <a:avLst/>
              <a:gdLst/>
              <a:ahLst/>
              <a:cxnLst/>
              <a:rect l="l" t="t" r="r" b="b"/>
              <a:pathLst>
                <a:path w="95250" h="101600">
                  <a:moveTo>
                    <a:pt x="87630" y="0"/>
                  </a:moveTo>
                  <a:lnTo>
                    <a:pt x="0" y="52069"/>
                  </a:lnTo>
                  <a:lnTo>
                    <a:pt x="95250" y="101599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8E4A47C7-B584-4DAE-AE6E-74C8C48D18CC}"/>
                </a:ext>
              </a:extLst>
            </p:cNvPr>
            <p:cNvSpPr/>
            <p:nvPr/>
          </p:nvSpPr>
          <p:spPr>
            <a:xfrm>
              <a:off x="6360160" y="3733800"/>
              <a:ext cx="124460" cy="237490"/>
            </a:xfrm>
            <a:custGeom>
              <a:avLst/>
              <a:gdLst/>
              <a:ahLst/>
              <a:cxnLst/>
              <a:rect l="l" t="t" r="r" b="b"/>
              <a:pathLst>
                <a:path w="124460" h="237489">
                  <a:moveTo>
                    <a:pt x="0" y="237489"/>
                  </a:moveTo>
                  <a:lnTo>
                    <a:pt x="1244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xmlns="" id="{658339B1-4AE8-4279-8901-2325DBC5E061}"/>
              </a:ext>
            </a:extLst>
          </p:cNvPr>
          <p:cNvSpPr/>
          <p:nvPr/>
        </p:nvSpPr>
        <p:spPr>
          <a:xfrm>
            <a:off x="1913358" y="4208556"/>
            <a:ext cx="4220210" cy="239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xmlns="" id="{C9239D24-2DD2-48C3-BE9C-ED0BD535077F}"/>
              </a:ext>
            </a:extLst>
          </p:cNvPr>
          <p:cNvSpPr/>
          <p:nvPr/>
        </p:nvSpPr>
        <p:spPr>
          <a:xfrm>
            <a:off x="2898877" y="2499136"/>
            <a:ext cx="2104389" cy="1562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xmlns="" id="{EBEF2062-4D29-4A29-B380-FD56EA93BC9C}"/>
              </a:ext>
            </a:extLst>
          </p:cNvPr>
          <p:cNvSpPr txBox="1"/>
          <p:nvPr/>
        </p:nvSpPr>
        <p:spPr>
          <a:xfrm>
            <a:off x="6532348" y="4352067"/>
            <a:ext cx="6775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S</a:t>
            </a:r>
            <a:r>
              <a:rPr sz="1400" b="1" i="1" dirty="0">
                <a:latin typeface="Arial"/>
                <a:cs typeface="Arial"/>
              </a:rPr>
              <a:t>e</a:t>
            </a:r>
            <a:r>
              <a:rPr sz="1400" b="1" i="1" spc="10" dirty="0">
                <a:latin typeface="Arial"/>
                <a:cs typeface="Arial"/>
              </a:rPr>
              <a:t>c</a:t>
            </a:r>
            <a:r>
              <a:rPr sz="1400" b="1" i="1" spc="-10" dirty="0">
                <a:latin typeface="Arial"/>
                <a:cs typeface="Arial"/>
              </a:rPr>
              <a:t>t</a:t>
            </a:r>
            <a:r>
              <a:rPr sz="1400" b="1" i="1" dirty="0">
                <a:latin typeface="Arial"/>
                <a:cs typeface="Arial"/>
              </a:rPr>
              <a:t>e</a:t>
            </a:r>
            <a:r>
              <a:rPr sz="1400" b="1" i="1" spc="-10" dirty="0">
                <a:latin typeface="Arial"/>
                <a:cs typeface="Arial"/>
              </a:rPr>
              <a:t>u</a:t>
            </a:r>
            <a:r>
              <a:rPr sz="1400" b="1" i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xmlns="" id="{E541329B-7BB9-4250-9E31-4EBB823436F6}"/>
              </a:ext>
            </a:extLst>
          </p:cNvPr>
          <p:cNvSpPr txBox="1"/>
          <p:nvPr/>
        </p:nvSpPr>
        <p:spPr>
          <a:xfrm>
            <a:off x="6593308" y="6426309"/>
            <a:ext cx="4521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i="1" spc="5" dirty="0">
                <a:latin typeface="Arial"/>
                <a:cs typeface="Arial"/>
              </a:rPr>
              <a:t>P</a:t>
            </a:r>
            <a:r>
              <a:rPr sz="1400" b="1" i="1" dirty="0">
                <a:latin typeface="Arial"/>
                <a:cs typeface="Arial"/>
              </a:rPr>
              <a:t>iste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xmlns="" id="{20D39484-12B6-4538-862A-0B5A1564650B}"/>
              </a:ext>
            </a:extLst>
          </p:cNvPr>
          <p:cNvSpPr txBox="1"/>
          <p:nvPr/>
        </p:nvSpPr>
        <p:spPr>
          <a:xfrm>
            <a:off x="9613367" y="6414879"/>
            <a:ext cx="74041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i="1" spc="5" dirty="0">
                <a:latin typeface="Arial"/>
                <a:cs typeface="Arial"/>
              </a:rPr>
              <a:t>C</a:t>
            </a:r>
            <a:r>
              <a:rPr sz="1400" b="1" i="1" dirty="0">
                <a:latin typeface="Arial"/>
                <a:cs typeface="Arial"/>
              </a:rPr>
              <a:t>y</a:t>
            </a:r>
            <a:r>
              <a:rPr sz="1400" b="1" i="1" spc="10" dirty="0">
                <a:latin typeface="Arial"/>
                <a:cs typeface="Arial"/>
              </a:rPr>
              <a:t>l</a:t>
            </a:r>
            <a:r>
              <a:rPr sz="1400" b="1" i="1" dirty="0">
                <a:latin typeface="Arial"/>
                <a:cs typeface="Arial"/>
              </a:rPr>
              <a:t>in</a:t>
            </a:r>
            <a:r>
              <a:rPr sz="1400" b="1" i="1" spc="-10" dirty="0">
                <a:latin typeface="Arial"/>
                <a:cs typeface="Arial"/>
              </a:rPr>
              <a:t>d</a:t>
            </a:r>
            <a:r>
              <a:rPr sz="1400" b="1" i="1" spc="5" dirty="0">
                <a:latin typeface="Arial"/>
                <a:cs typeface="Arial"/>
              </a:rPr>
              <a:t>r</a:t>
            </a:r>
            <a:r>
              <a:rPr sz="1400" b="1" i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xmlns="" id="{07B0CD8E-70C0-4BE9-AAD6-D7B0490E1E6D}"/>
              </a:ext>
            </a:extLst>
          </p:cNvPr>
          <p:cNvSpPr txBox="1"/>
          <p:nvPr/>
        </p:nvSpPr>
        <p:spPr>
          <a:xfrm>
            <a:off x="9664167" y="4406676"/>
            <a:ext cx="3911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Arial"/>
                <a:cs typeface="Arial"/>
              </a:rPr>
              <a:t>T</a:t>
            </a:r>
            <a:r>
              <a:rPr sz="1400" b="1" i="1" dirty="0">
                <a:latin typeface="Arial"/>
                <a:cs typeface="Arial"/>
              </a:rPr>
              <a:t>ête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xmlns="" id="{4CCA0A03-D35F-4DA1-A582-B356C0BFDCB5}"/>
              </a:ext>
            </a:extLst>
          </p:cNvPr>
          <p:cNvSpPr txBox="1"/>
          <p:nvPr/>
        </p:nvSpPr>
        <p:spPr>
          <a:xfrm>
            <a:off x="10183598" y="5415056"/>
            <a:ext cx="4229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5" dirty="0">
                <a:latin typeface="Arial"/>
                <a:cs typeface="Arial"/>
              </a:rPr>
              <a:t>Br</a:t>
            </a:r>
            <a:r>
              <a:rPr sz="1400" b="1" i="1" dirty="0"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53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Cas du disque dur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16</a:t>
            </a:fld>
            <a:endParaRPr lang="fr-FR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7D489E3A-E117-456E-9B5F-6281AEF59212}"/>
              </a:ext>
            </a:extLst>
          </p:cNvPr>
          <p:cNvSpPr txBox="1"/>
          <p:nvPr/>
        </p:nvSpPr>
        <p:spPr>
          <a:xfrm>
            <a:off x="2882095" y="2477679"/>
            <a:ext cx="6690167" cy="309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Facteurs clés des performances d'un disque dur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555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positionnement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555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fr-F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555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transfert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139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d'accès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i="1" spc="-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220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S + R +</a:t>
            </a:r>
            <a:r>
              <a:rPr sz="2000" b="1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Cas du disque dur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17</a:t>
            </a:fld>
            <a:endParaRPr lang="fr-FR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xmlns="" id="{EB695B8D-5E30-4763-B3A2-166E047A37BB}"/>
              </a:ext>
            </a:extLst>
          </p:cNvPr>
          <p:cNvSpPr txBox="1"/>
          <p:nvPr/>
        </p:nvSpPr>
        <p:spPr>
          <a:xfrm>
            <a:off x="1335840" y="1899349"/>
            <a:ext cx="10099056" cy="427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réduire au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le temps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d'accès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disque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200000"/>
              </a:lnSpc>
              <a:spcBef>
                <a:spcPts val="131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 du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pilote de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5555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reçoit les requêtes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émanant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logiciel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5555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choisit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prochaine requête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traiter</a:t>
            </a:r>
            <a:endParaRPr lang="fr-F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5555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vérifie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validité des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paramètres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requête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5555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détermine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opérations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le contrôleur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doit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exécuter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5555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traduit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requêtes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d'E/S en termes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5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18</a:t>
            </a:fld>
            <a:endParaRPr lang="fr-FR"/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xmlns="" id="{410E2595-0D0C-49A1-AC65-2D87E3B5AE88}"/>
              </a:ext>
            </a:extLst>
          </p:cNvPr>
          <p:cNvSpPr txBox="1"/>
          <p:nvPr/>
        </p:nvSpPr>
        <p:spPr>
          <a:xfrm>
            <a:off x="3230985" y="2055813"/>
            <a:ext cx="5730030" cy="379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Principaux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existants</a:t>
            </a:r>
            <a:endParaRPr lang="fr-FR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SSTF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C-SCA</a:t>
            </a:r>
            <a:r>
              <a:rPr lang="fr-F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755650" lvl="1" indent="-28575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C-LOOK 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F-SCAN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N-step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5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19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0D2D4A9D-F6D1-457C-BC90-3B7F6FD4F93B}"/>
              </a:ext>
            </a:extLst>
          </p:cNvPr>
          <p:cNvSpPr txBox="1"/>
          <p:nvPr/>
        </p:nvSpPr>
        <p:spPr>
          <a:xfrm>
            <a:off x="2042786" y="1766570"/>
            <a:ext cx="34340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xmlns="" id="{8F641543-1AC1-4AEB-8FD9-94D76B5973A8}"/>
              </a:ext>
            </a:extLst>
          </p:cNvPr>
          <p:cNvGrpSpPr/>
          <p:nvPr/>
        </p:nvGrpSpPr>
        <p:grpSpPr>
          <a:xfrm>
            <a:off x="4271446" y="2566670"/>
            <a:ext cx="5121275" cy="137160"/>
            <a:chOff x="2697289" y="2566670"/>
            <a:chExt cx="5121275" cy="137160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2D03710E-87A2-4EA0-85C4-B488CDB75B22}"/>
                </a:ext>
              </a:extLst>
            </p:cNvPr>
            <p:cNvSpPr/>
            <p:nvPr/>
          </p:nvSpPr>
          <p:spPr>
            <a:xfrm>
              <a:off x="2715259" y="2621280"/>
              <a:ext cx="5088890" cy="0"/>
            </a:xfrm>
            <a:custGeom>
              <a:avLst/>
              <a:gdLst/>
              <a:ahLst/>
              <a:cxnLst/>
              <a:rect l="l" t="t" r="r" b="b"/>
              <a:pathLst>
                <a:path w="5088890">
                  <a:moveTo>
                    <a:pt x="0" y="0"/>
                  </a:moveTo>
                  <a:lnTo>
                    <a:pt x="5088890" y="0"/>
                  </a:lnTo>
                </a:path>
              </a:pathLst>
            </a:custGeom>
            <a:ln w="53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xmlns="" id="{79D6F1EE-6173-484F-9C7C-46A3F2D7374A}"/>
                </a:ext>
              </a:extLst>
            </p:cNvPr>
            <p:cNvSpPr/>
            <p:nvPr/>
          </p:nvSpPr>
          <p:spPr>
            <a:xfrm>
              <a:off x="2715259" y="2566670"/>
              <a:ext cx="5085080" cy="137160"/>
            </a:xfrm>
            <a:custGeom>
              <a:avLst/>
              <a:gdLst/>
              <a:ahLst/>
              <a:cxnLst/>
              <a:rect l="l" t="t" r="r" b="b"/>
              <a:pathLst>
                <a:path w="5085080" h="137160">
                  <a:moveTo>
                    <a:pt x="0" y="0"/>
                  </a:moveTo>
                  <a:lnTo>
                    <a:pt x="0" y="137159"/>
                  </a:lnTo>
                </a:path>
                <a:path w="5085080" h="137160">
                  <a:moveTo>
                    <a:pt x="143509" y="0"/>
                  </a:moveTo>
                  <a:lnTo>
                    <a:pt x="143509" y="137159"/>
                  </a:lnTo>
                </a:path>
                <a:path w="5085080" h="137160">
                  <a:moveTo>
                    <a:pt x="1277619" y="0"/>
                  </a:moveTo>
                  <a:lnTo>
                    <a:pt x="1277619" y="137159"/>
                  </a:lnTo>
                </a:path>
                <a:path w="5085080" h="137160">
                  <a:moveTo>
                    <a:pt x="1548129" y="0"/>
                  </a:moveTo>
                  <a:lnTo>
                    <a:pt x="1548129" y="137159"/>
                  </a:lnTo>
                </a:path>
                <a:path w="5085080" h="137160">
                  <a:moveTo>
                    <a:pt x="1691639" y="0"/>
                  </a:moveTo>
                  <a:lnTo>
                    <a:pt x="1691639" y="137159"/>
                  </a:lnTo>
                </a:path>
                <a:path w="5085080" h="137160">
                  <a:moveTo>
                    <a:pt x="2268219" y="0"/>
                  </a:moveTo>
                  <a:lnTo>
                    <a:pt x="2268219" y="137159"/>
                  </a:lnTo>
                </a:path>
                <a:path w="5085080" h="137160">
                  <a:moveTo>
                    <a:pt x="4805680" y="0"/>
                  </a:moveTo>
                  <a:lnTo>
                    <a:pt x="4805680" y="137159"/>
                  </a:lnTo>
                </a:path>
                <a:path w="5085080" h="137160">
                  <a:moveTo>
                    <a:pt x="5085080" y="0"/>
                  </a:moveTo>
                  <a:lnTo>
                    <a:pt x="5085080" y="13715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4FE467CC-3DF8-4C1F-9824-96720752FB54}"/>
              </a:ext>
            </a:extLst>
          </p:cNvPr>
          <p:cNvSpPr txBox="1"/>
          <p:nvPr/>
        </p:nvSpPr>
        <p:spPr>
          <a:xfrm>
            <a:off x="5436227" y="2368550"/>
            <a:ext cx="735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65" algn="l"/>
                <a:tab pos="551815" algn="l"/>
              </a:tabLst>
            </a:pPr>
            <a:r>
              <a:rPr sz="1200" b="1" dirty="0">
                <a:latin typeface="Arial"/>
                <a:cs typeface="Arial"/>
              </a:rPr>
              <a:t>9	11	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8DF84C6D-284E-4EE7-9E00-325273D5F0A2}"/>
              </a:ext>
            </a:extLst>
          </p:cNvPr>
          <p:cNvSpPr txBox="1"/>
          <p:nvPr/>
        </p:nvSpPr>
        <p:spPr>
          <a:xfrm>
            <a:off x="6551286" y="236855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EE89921A-B70A-4F12-B725-0E0E80CD031C}"/>
              </a:ext>
            </a:extLst>
          </p:cNvPr>
          <p:cNvSpPr txBox="1"/>
          <p:nvPr/>
        </p:nvSpPr>
        <p:spPr>
          <a:xfrm>
            <a:off x="8891897" y="2368550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1200" b="1" dirty="0">
                <a:latin typeface="Arial"/>
                <a:cs typeface="Arial"/>
              </a:rPr>
              <a:t>34	36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3">
            <a:extLst>
              <a:ext uri="{FF2B5EF4-FFF2-40B4-BE49-F238E27FC236}">
                <a16:creationId xmlns:a16="http://schemas.microsoft.com/office/drawing/2014/main" xmlns="" id="{79FDE8B4-527E-4D84-AE10-9FFE069979FA}"/>
              </a:ext>
            </a:extLst>
          </p:cNvPr>
          <p:cNvGrpSpPr/>
          <p:nvPr/>
        </p:nvGrpSpPr>
        <p:grpSpPr>
          <a:xfrm>
            <a:off x="4364346" y="2839720"/>
            <a:ext cx="5068570" cy="3446779"/>
            <a:chOff x="2790189" y="2839720"/>
            <a:chExt cx="5068570" cy="3446779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AABB9FE1-77A0-4459-B79F-A437ED28C778}"/>
                </a:ext>
              </a:extLst>
            </p:cNvPr>
            <p:cNvSpPr/>
            <p:nvPr/>
          </p:nvSpPr>
          <p:spPr>
            <a:xfrm>
              <a:off x="4202429" y="2839720"/>
              <a:ext cx="135890" cy="12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4198CDC0-22FF-46E1-8DA8-68194D52D3DA}"/>
                </a:ext>
              </a:extLst>
            </p:cNvPr>
            <p:cNvSpPr/>
            <p:nvPr/>
          </p:nvSpPr>
          <p:spPr>
            <a:xfrm>
              <a:off x="2790189" y="3397250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7310" y="0"/>
                  </a:moveTo>
                  <a:lnTo>
                    <a:pt x="41255" y="4921"/>
                  </a:lnTo>
                  <a:lnTo>
                    <a:pt x="19843" y="18415"/>
                  </a:lnTo>
                  <a:lnTo>
                    <a:pt x="5337" y="38576"/>
                  </a:lnTo>
                  <a:lnTo>
                    <a:pt x="0" y="63500"/>
                  </a:lnTo>
                  <a:lnTo>
                    <a:pt x="5337" y="88423"/>
                  </a:lnTo>
                  <a:lnTo>
                    <a:pt x="19843" y="108585"/>
                  </a:lnTo>
                  <a:lnTo>
                    <a:pt x="41255" y="122078"/>
                  </a:lnTo>
                  <a:lnTo>
                    <a:pt x="67310" y="127000"/>
                  </a:lnTo>
                  <a:lnTo>
                    <a:pt x="94099" y="122078"/>
                  </a:lnTo>
                  <a:lnTo>
                    <a:pt x="115887" y="108584"/>
                  </a:lnTo>
                  <a:lnTo>
                    <a:pt x="130532" y="88423"/>
                  </a:lnTo>
                  <a:lnTo>
                    <a:pt x="135890" y="63500"/>
                  </a:lnTo>
                  <a:lnTo>
                    <a:pt x="130532" y="38576"/>
                  </a:lnTo>
                  <a:lnTo>
                    <a:pt x="115887" y="18414"/>
                  </a:lnTo>
                  <a:lnTo>
                    <a:pt x="94099" y="4921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02750DE0-136C-43C5-80E0-CF06CEEE0E2E}"/>
                </a:ext>
              </a:extLst>
            </p:cNvPr>
            <p:cNvSpPr/>
            <p:nvPr/>
          </p:nvSpPr>
          <p:spPr>
            <a:xfrm>
              <a:off x="2790189" y="3397250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7310" y="127000"/>
                  </a:moveTo>
                  <a:lnTo>
                    <a:pt x="41255" y="122078"/>
                  </a:lnTo>
                  <a:lnTo>
                    <a:pt x="19843" y="108585"/>
                  </a:lnTo>
                  <a:lnTo>
                    <a:pt x="5337" y="88423"/>
                  </a:lnTo>
                  <a:lnTo>
                    <a:pt x="0" y="63500"/>
                  </a:lnTo>
                  <a:lnTo>
                    <a:pt x="5337" y="38576"/>
                  </a:lnTo>
                  <a:lnTo>
                    <a:pt x="19843" y="18415"/>
                  </a:lnTo>
                  <a:lnTo>
                    <a:pt x="41255" y="4921"/>
                  </a:lnTo>
                  <a:lnTo>
                    <a:pt x="67310" y="0"/>
                  </a:lnTo>
                  <a:lnTo>
                    <a:pt x="94099" y="4921"/>
                  </a:lnTo>
                  <a:lnTo>
                    <a:pt x="115887" y="18414"/>
                  </a:lnTo>
                  <a:lnTo>
                    <a:pt x="130532" y="38576"/>
                  </a:lnTo>
                  <a:lnTo>
                    <a:pt x="135890" y="63500"/>
                  </a:lnTo>
                  <a:lnTo>
                    <a:pt x="130532" y="88423"/>
                  </a:lnTo>
                  <a:lnTo>
                    <a:pt x="115887" y="108584"/>
                  </a:lnTo>
                  <a:lnTo>
                    <a:pt x="94099" y="122078"/>
                  </a:lnTo>
                  <a:lnTo>
                    <a:pt x="67310" y="127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3B8EA3A1-CE13-47E5-9D8B-9F963D343D14}"/>
                </a:ext>
              </a:extLst>
            </p:cNvPr>
            <p:cNvSpPr/>
            <p:nvPr/>
          </p:nvSpPr>
          <p:spPr>
            <a:xfrm>
              <a:off x="2941319" y="3312160"/>
              <a:ext cx="171450" cy="107950"/>
            </a:xfrm>
            <a:custGeom>
              <a:avLst/>
              <a:gdLst/>
              <a:ahLst/>
              <a:cxnLst/>
              <a:rect l="l" t="t" r="r" b="b"/>
              <a:pathLst>
                <a:path w="171450" h="107950">
                  <a:moveTo>
                    <a:pt x="133350" y="0"/>
                  </a:moveTo>
                  <a:lnTo>
                    <a:pt x="0" y="107950"/>
                  </a:lnTo>
                  <a:lnTo>
                    <a:pt x="171450" y="1016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E1B8AFA8-1237-46C9-9D3F-12FE4DB5889C}"/>
                </a:ext>
              </a:extLst>
            </p:cNvPr>
            <p:cNvSpPr/>
            <p:nvPr/>
          </p:nvSpPr>
          <p:spPr>
            <a:xfrm>
              <a:off x="3063239" y="2948940"/>
              <a:ext cx="1139190" cy="425450"/>
            </a:xfrm>
            <a:custGeom>
              <a:avLst/>
              <a:gdLst/>
              <a:ahLst/>
              <a:cxnLst/>
              <a:rect l="l" t="t" r="r" b="b"/>
              <a:pathLst>
                <a:path w="1139189" h="425450">
                  <a:moveTo>
                    <a:pt x="1139189" y="0"/>
                  </a:moveTo>
                  <a:lnTo>
                    <a:pt x="0" y="42545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34538261-3225-4E37-ADD0-75A550F9814F}"/>
                </a:ext>
              </a:extLst>
            </p:cNvPr>
            <p:cNvSpPr/>
            <p:nvPr/>
          </p:nvSpPr>
          <p:spPr>
            <a:xfrm>
              <a:off x="7722869" y="3954780"/>
              <a:ext cx="13588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ACB8FBD4-DEF9-4F48-A31D-58D3FDDCDE31}"/>
                </a:ext>
              </a:extLst>
            </p:cNvPr>
            <p:cNvSpPr/>
            <p:nvPr/>
          </p:nvSpPr>
          <p:spPr>
            <a:xfrm>
              <a:off x="7546339" y="3929380"/>
              <a:ext cx="167640" cy="106680"/>
            </a:xfrm>
            <a:custGeom>
              <a:avLst/>
              <a:gdLst/>
              <a:ahLst/>
              <a:cxnLst/>
              <a:rect l="l" t="t" r="r" b="b"/>
              <a:pathLst>
                <a:path w="167640" h="106679">
                  <a:moveTo>
                    <a:pt x="12700" y="0"/>
                  </a:moveTo>
                  <a:lnTo>
                    <a:pt x="0" y="106680"/>
                  </a:lnTo>
                  <a:lnTo>
                    <a:pt x="167639" y="7112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32BFD244-1D12-4740-9F02-F6AB9410D9C7}"/>
                </a:ext>
              </a:extLst>
            </p:cNvPr>
            <p:cNvSpPr/>
            <p:nvPr/>
          </p:nvSpPr>
          <p:spPr>
            <a:xfrm>
              <a:off x="2941319" y="3474720"/>
              <a:ext cx="4643120" cy="511809"/>
            </a:xfrm>
            <a:custGeom>
              <a:avLst/>
              <a:gdLst/>
              <a:ahLst/>
              <a:cxnLst/>
              <a:rect l="l" t="t" r="r" b="b"/>
              <a:pathLst>
                <a:path w="4643120" h="511810">
                  <a:moveTo>
                    <a:pt x="0" y="0"/>
                  </a:moveTo>
                  <a:lnTo>
                    <a:pt x="4643120" y="51180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xmlns="" id="{9D2C8C46-4B8C-4AA8-A34B-8634BBD6A2A3}"/>
                </a:ext>
              </a:extLst>
            </p:cNvPr>
            <p:cNvSpPr/>
            <p:nvPr/>
          </p:nvSpPr>
          <p:spPr>
            <a:xfrm>
              <a:off x="4892039" y="4499610"/>
              <a:ext cx="135889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xmlns="" id="{E921DB4C-AFD8-4F83-A8FB-502ACCA68AF1}"/>
                </a:ext>
              </a:extLst>
            </p:cNvPr>
            <p:cNvSpPr/>
            <p:nvPr/>
          </p:nvSpPr>
          <p:spPr>
            <a:xfrm>
              <a:off x="5064760" y="4462780"/>
              <a:ext cx="168910" cy="106680"/>
            </a:xfrm>
            <a:custGeom>
              <a:avLst/>
              <a:gdLst/>
              <a:ahLst/>
              <a:cxnLst/>
              <a:rect l="l" t="t" r="r" b="b"/>
              <a:pathLst>
                <a:path w="168910" h="106679">
                  <a:moveTo>
                    <a:pt x="149860" y="0"/>
                  </a:moveTo>
                  <a:lnTo>
                    <a:pt x="0" y="82550"/>
                  </a:lnTo>
                  <a:lnTo>
                    <a:pt x="168910" y="106680"/>
                  </a:lnTo>
                  <a:lnTo>
                    <a:pt x="14986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xmlns="" id="{C21CBB76-4503-447E-91B5-59113F58CEDD}"/>
                </a:ext>
              </a:extLst>
            </p:cNvPr>
            <p:cNvSpPr/>
            <p:nvPr/>
          </p:nvSpPr>
          <p:spPr>
            <a:xfrm>
              <a:off x="5191760" y="4064000"/>
              <a:ext cx="2548890" cy="458470"/>
            </a:xfrm>
            <a:custGeom>
              <a:avLst/>
              <a:gdLst/>
              <a:ahLst/>
              <a:cxnLst/>
              <a:rect l="l" t="t" r="r" b="b"/>
              <a:pathLst>
                <a:path w="2548890" h="458470">
                  <a:moveTo>
                    <a:pt x="2548890" y="0"/>
                  </a:moveTo>
                  <a:lnTo>
                    <a:pt x="0" y="45846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xmlns="" id="{A5B2A008-E425-4410-847D-6B6B6A57DF6D}"/>
                </a:ext>
              </a:extLst>
            </p:cNvPr>
            <p:cNvSpPr/>
            <p:nvPr/>
          </p:nvSpPr>
          <p:spPr>
            <a:xfrm>
              <a:off x="7449819" y="5062220"/>
              <a:ext cx="135889" cy="127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xmlns="" id="{5D574DBC-BF2C-4B28-A1F6-E01F8225EDA2}"/>
                </a:ext>
              </a:extLst>
            </p:cNvPr>
            <p:cNvSpPr/>
            <p:nvPr/>
          </p:nvSpPr>
          <p:spPr>
            <a:xfrm>
              <a:off x="7254239" y="5003800"/>
              <a:ext cx="168910" cy="105410"/>
            </a:xfrm>
            <a:custGeom>
              <a:avLst/>
              <a:gdLst/>
              <a:ahLst/>
              <a:cxnLst/>
              <a:rect l="l" t="t" r="r" b="b"/>
              <a:pathLst>
                <a:path w="168909" h="105410">
                  <a:moveTo>
                    <a:pt x="21589" y="0"/>
                  </a:moveTo>
                  <a:lnTo>
                    <a:pt x="0" y="105410"/>
                  </a:lnTo>
                  <a:lnTo>
                    <a:pt x="168909" y="85089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xmlns="" id="{D93DC4AE-F9C1-4923-B72B-D01099512BF7}"/>
                </a:ext>
              </a:extLst>
            </p:cNvPr>
            <p:cNvSpPr/>
            <p:nvPr/>
          </p:nvSpPr>
          <p:spPr>
            <a:xfrm>
              <a:off x="5046979" y="4599940"/>
              <a:ext cx="2249170" cy="462280"/>
            </a:xfrm>
            <a:custGeom>
              <a:avLst/>
              <a:gdLst/>
              <a:ahLst/>
              <a:cxnLst/>
              <a:rect l="l" t="t" r="r" b="b"/>
              <a:pathLst>
                <a:path w="2249170" h="462279">
                  <a:moveTo>
                    <a:pt x="0" y="0"/>
                  </a:moveTo>
                  <a:lnTo>
                    <a:pt x="2249170" y="46228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xmlns="" id="{5C9562B4-91EA-465F-A2BC-01D4FE3D299B}"/>
                </a:ext>
              </a:extLst>
            </p:cNvPr>
            <p:cNvSpPr/>
            <p:nvPr/>
          </p:nvSpPr>
          <p:spPr>
            <a:xfrm>
              <a:off x="3902709" y="5615940"/>
              <a:ext cx="135889" cy="127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xmlns="" id="{8FDB2098-22EF-4C84-9AAB-4BFB161E82B1}"/>
                </a:ext>
              </a:extLst>
            </p:cNvPr>
            <p:cNvSpPr/>
            <p:nvPr/>
          </p:nvSpPr>
          <p:spPr>
            <a:xfrm>
              <a:off x="4066539" y="5600700"/>
              <a:ext cx="168910" cy="106680"/>
            </a:xfrm>
            <a:custGeom>
              <a:avLst/>
              <a:gdLst/>
              <a:ahLst/>
              <a:cxnLst/>
              <a:rect l="l" t="t" r="r" b="b"/>
              <a:pathLst>
                <a:path w="168910" h="106679">
                  <a:moveTo>
                    <a:pt x="152400" y="0"/>
                  </a:moveTo>
                  <a:lnTo>
                    <a:pt x="0" y="77469"/>
                  </a:lnTo>
                  <a:lnTo>
                    <a:pt x="168910" y="10668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xmlns="" id="{7844AB9F-AFBC-4E74-9169-0001AAEA1365}"/>
                </a:ext>
              </a:extLst>
            </p:cNvPr>
            <p:cNvSpPr/>
            <p:nvPr/>
          </p:nvSpPr>
          <p:spPr>
            <a:xfrm>
              <a:off x="4194809" y="5161280"/>
              <a:ext cx="3237230" cy="497840"/>
            </a:xfrm>
            <a:custGeom>
              <a:avLst/>
              <a:gdLst/>
              <a:ahLst/>
              <a:cxnLst/>
              <a:rect l="l" t="t" r="r" b="b"/>
              <a:pathLst>
                <a:path w="3237229" h="497839">
                  <a:moveTo>
                    <a:pt x="3237230" y="0"/>
                  </a:moveTo>
                  <a:lnTo>
                    <a:pt x="0" y="49784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xmlns="" id="{5F44FE67-DB0C-495C-B7BE-ED28F5ED6E02}"/>
                </a:ext>
              </a:extLst>
            </p:cNvPr>
            <p:cNvSpPr/>
            <p:nvPr/>
          </p:nvSpPr>
          <p:spPr>
            <a:xfrm>
              <a:off x="4338319" y="6159500"/>
              <a:ext cx="135889" cy="127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xmlns="" id="{FD56267E-C372-4D3F-AD49-AA4B5F612ECB}"/>
                </a:ext>
              </a:extLst>
            </p:cNvPr>
            <p:cNvSpPr/>
            <p:nvPr/>
          </p:nvSpPr>
          <p:spPr>
            <a:xfrm>
              <a:off x="4198619" y="5989320"/>
              <a:ext cx="140970" cy="161290"/>
            </a:xfrm>
            <a:custGeom>
              <a:avLst/>
              <a:gdLst/>
              <a:ahLst/>
              <a:cxnLst/>
              <a:rect l="l" t="t" r="r" b="b"/>
              <a:pathLst>
                <a:path w="140970" h="161289">
                  <a:moveTo>
                    <a:pt x="86359" y="0"/>
                  </a:moveTo>
                  <a:lnTo>
                    <a:pt x="0" y="64769"/>
                  </a:lnTo>
                  <a:lnTo>
                    <a:pt x="140969" y="161289"/>
                  </a:lnTo>
                  <a:lnTo>
                    <a:pt x="8635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xmlns="" id="{0136718B-02B4-4FE2-953B-5B153ED486E1}"/>
                </a:ext>
              </a:extLst>
            </p:cNvPr>
            <p:cNvSpPr/>
            <p:nvPr/>
          </p:nvSpPr>
          <p:spPr>
            <a:xfrm>
              <a:off x="4030979" y="5742940"/>
              <a:ext cx="229870" cy="304800"/>
            </a:xfrm>
            <a:custGeom>
              <a:avLst/>
              <a:gdLst/>
              <a:ahLst/>
              <a:cxnLst/>
              <a:rect l="l" t="t" r="r" b="b"/>
              <a:pathLst>
                <a:path w="229870" h="304800">
                  <a:moveTo>
                    <a:pt x="0" y="0"/>
                  </a:moveTo>
                  <a:lnTo>
                    <a:pt x="229870" y="30480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4">
            <a:extLst>
              <a:ext uri="{FF2B5EF4-FFF2-40B4-BE49-F238E27FC236}">
                <a16:creationId xmlns:a16="http://schemas.microsoft.com/office/drawing/2014/main" xmlns="" id="{C8B7ABD3-1443-4BAA-8662-B7A16FEE2150}"/>
              </a:ext>
            </a:extLst>
          </p:cNvPr>
          <p:cNvSpPr txBox="1"/>
          <p:nvPr/>
        </p:nvSpPr>
        <p:spPr>
          <a:xfrm>
            <a:off x="4895207" y="29438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xmlns="" id="{3CAEA3E7-572B-4F36-BC17-472CBB15CC3E}"/>
              </a:ext>
            </a:extLst>
          </p:cNvPr>
          <p:cNvSpPr txBox="1"/>
          <p:nvPr/>
        </p:nvSpPr>
        <p:spPr>
          <a:xfrm>
            <a:off x="6837036" y="346075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xmlns="" id="{581FD148-DDEF-4D38-A37B-5C544421DDB8}"/>
              </a:ext>
            </a:extLst>
          </p:cNvPr>
          <p:cNvSpPr txBox="1"/>
          <p:nvPr/>
        </p:nvSpPr>
        <p:spPr>
          <a:xfrm>
            <a:off x="7734927" y="407797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xmlns="" id="{67650B34-E9FE-40E5-B011-61E1F7D1B4A8}"/>
              </a:ext>
            </a:extLst>
          </p:cNvPr>
          <p:cNvSpPr txBox="1"/>
          <p:nvPr/>
        </p:nvSpPr>
        <p:spPr>
          <a:xfrm>
            <a:off x="7807316" y="458215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xmlns="" id="{BDBDD7A0-EEAD-40EB-8FCA-409D7576B421}"/>
              </a:ext>
            </a:extLst>
          </p:cNvPr>
          <p:cNvSpPr txBox="1"/>
          <p:nvPr/>
        </p:nvSpPr>
        <p:spPr>
          <a:xfrm>
            <a:off x="6835766" y="521207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xmlns="" id="{DF5CD287-E7AF-49ED-97D2-DABD4A32F3D9}"/>
              </a:ext>
            </a:extLst>
          </p:cNvPr>
          <p:cNvSpPr txBox="1"/>
          <p:nvPr/>
        </p:nvSpPr>
        <p:spPr>
          <a:xfrm>
            <a:off x="5860407" y="576960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xmlns="" id="{C6AA014A-B818-4027-A623-982087418D18}"/>
              </a:ext>
            </a:extLst>
          </p:cNvPr>
          <p:cNvSpPr txBox="1"/>
          <p:nvPr/>
        </p:nvSpPr>
        <p:spPr>
          <a:xfrm>
            <a:off x="4139557" y="2368550"/>
            <a:ext cx="398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1200" b="1" dirty="0">
                <a:solidFill>
                  <a:srgbClr val="FF00FF"/>
                </a:solidFill>
                <a:latin typeface="Arial"/>
                <a:cs typeface="Arial"/>
              </a:rPr>
              <a:t>0	</a:t>
            </a:r>
            <a:r>
              <a:rPr sz="1200" b="1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xmlns="" id="{6ACAAC37-9524-4EEC-805B-56A2D97E1607}"/>
              </a:ext>
            </a:extLst>
          </p:cNvPr>
          <p:cNvSpPr txBox="1"/>
          <p:nvPr/>
        </p:nvSpPr>
        <p:spPr>
          <a:xfrm>
            <a:off x="1953887" y="4107180"/>
            <a:ext cx="3482340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1, 36, 16, 34, 9,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de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1, 36, 16, 34, 9,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xmlns="" id="{21389AB7-AC25-40A8-9B2E-BFA5E09BE438}"/>
              </a:ext>
            </a:extLst>
          </p:cNvPr>
          <p:cNvSpPr txBox="1"/>
          <p:nvPr/>
        </p:nvSpPr>
        <p:spPr>
          <a:xfrm>
            <a:off x="6532236" y="5857240"/>
            <a:ext cx="35674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Nb total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cylindres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parcourus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111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07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</a:t>
            </a:fld>
            <a:endParaRPr lang="fr-FR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xmlns="" id="{77D829D8-7471-4641-9A14-41B45E52BF31}"/>
              </a:ext>
            </a:extLst>
          </p:cNvPr>
          <p:cNvSpPr txBox="1"/>
          <p:nvPr/>
        </p:nvSpPr>
        <p:spPr>
          <a:xfrm>
            <a:off x="1206227" y="1838539"/>
            <a:ext cx="10147573" cy="403155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 gestion des </a:t>
            </a: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E/S 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 </a:t>
            </a: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 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système </a:t>
            </a: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d'exploitation 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est </a:t>
            </a: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 </a:t>
            </a:r>
            <a:r>
              <a:rPr sz="24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véritable </a:t>
            </a:r>
            <a:r>
              <a:rPr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défi </a:t>
            </a:r>
            <a:r>
              <a:rPr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lié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aux </a:t>
            </a:r>
            <a:r>
              <a:rPr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différences </a:t>
            </a:r>
            <a:r>
              <a:rPr sz="2400" b="1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multidimensionnelles 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 </a:t>
            </a:r>
            <a:r>
              <a:rPr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périphériques</a:t>
            </a:r>
            <a:r>
              <a:rPr sz="2400" spc="-1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49352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rapidité du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périphérique</a:t>
            </a:r>
          </a:p>
          <a:p>
            <a:pPr marL="1493520" marR="4406900" indent="-342900">
              <a:lnSpc>
                <a:spcPct val="150000"/>
              </a:lnSpc>
              <a:spcBef>
                <a:spcPts val="68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volume 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 </a:t>
            </a:r>
            <a:r>
              <a:rPr sz="2400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informations</a:t>
            </a: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endParaRPr lang="fr-FR" sz="2400" spc="-5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493520" marR="4406900" indent="-342900">
              <a:lnSpc>
                <a:spcPct val="150000"/>
              </a:lnSpc>
              <a:spcBef>
                <a:spcPts val="68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service</a:t>
            </a: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proposé</a:t>
            </a:r>
          </a:p>
          <a:p>
            <a:pPr marL="1494790" marR="3735070" indent="-34290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direction du </a:t>
            </a: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flux </a:t>
            </a:r>
            <a:r>
              <a:rPr sz="2400" spc="-5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d'informations</a:t>
            </a: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endParaRPr lang="fr-FR" sz="2400" spc="-5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494790" marR="3735070" indent="-342900">
              <a:lnSpc>
                <a:spcPct val="15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protocole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</a:t>
            </a:r>
            <a:r>
              <a:rPr sz="2400" spc="-3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6281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20</a:t>
            </a:fld>
            <a:endParaRPr lang="fr-FR"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xmlns="" id="{DC91E955-4D5D-4626-B36F-60E35F9FB0CD}"/>
              </a:ext>
            </a:extLst>
          </p:cNvPr>
          <p:cNvGrpSpPr/>
          <p:nvPr/>
        </p:nvGrpSpPr>
        <p:grpSpPr>
          <a:xfrm>
            <a:off x="3536002" y="2567939"/>
            <a:ext cx="5121275" cy="135890"/>
            <a:chOff x="1869249" y="2567939"/>
            <a:chExt cx="5121275" cy="135890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xmlns="" id="{7D80E687-D606-4418-ADA7-5B305C8AB42C}"/>
                </a:ext>
              </a:extLst>
            </p:cNvPr>
            <p:cNvSpPr/>
            <p:nvPr/>
          </p:nvSpPr>
          <p:spPr>
            <a:xfrm>
              <a:off x="1887219" y="2622549"/>
              <a:ext cx="5088890" cy="0"/>
            </a:xfrm>
            <a:custGeom>
              <a:avLst/>
              <a:gdLst/>
              <a:ahLst/>
              <a:cxnLst/>
              <a:rect l="l" t="t" r="r" b="b"/>
              <a:pathLst>
                <a:path w="5088890">
                  <a:moveTo>
                    <a:pt x="0" y="0"/>
                  </a:moveTo>
                  <a:lnTo>
                    <a:pt x="5088889" y="0"/>
                  </a:lnTo>
                </a:path>
              </a:pathLst>
            </a:custGeom>
            <a:ln w="53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E20E2885-26A8-4C17-9B3F-BB31F5DA8CC9}"/>
                </a:ext>
              </a:extLst>
            </p:cNvPr>
            <p:cNvSpPr/>
            <p:nvPr/>
          </p:nvSpPr>
          <p:spPr>
            <a:xfrm>
              <a:off x="1887219" y="2567939"/>
              <a:ext cx="5085080" cy="135890"/>
            </a:xfrm>
            <a:custGeom>
              <a:avLst/>
              <a:gdLst/>
              <a:ahLst/>
              <a:cxnLst/>
              <a:rect l="l" t="t" r="r" b="b"/>
              <a:pathLst>
                <a:path w="5085080" h="135889">
                  <a:moveTo>
                    <a:pt x="0" y="0"/>
                  </a:moveTo>
                  <a:lnTo>
                    <a:pt x="0" y="135889"/>
                  </a:lnTo>
                </a:path>
                <a:path w="5085080" h="135889">
                  <a:moveTo>
                    <a:pt x="143510" y="0"/>
                  </a:moveTo>
                  <a:lnTo>
                    <a:pt x="143510" y="135889"/>
                  </a:lnTo>
                </a:path>
                <a:path w="5085080" h="135889">
                  <a:moveTo>
                    <a:pt x="1278890" y="0"/>
                  </a:moveTo>
                  <a:lnTo>
                    <a:pt x="1278890" y="135889"/>
                  </a:lnTo>
                </a:path>
                <a:path w="5085080" h="135889">
                  <a:moveTo>
                    <a:pt x="1548130" y="0"/>
                  </a:moveTo>
                  <a:lnTo>
                    <a:pt x="1548130" y="135889"/>
                  </a:lnTo>
                </a:path>
                <a:path w="5085080" h="135889">
                  <a:moveTo>
                    <a:pt x="1691640" y="0"/>
                  </a:moveTo>
                  <a:lnTo>
                    <a:pt x="1691640" y="135889"/>
                  </a:lnTo>
                </a:path>
                <a:path w="5085080" h="135889">
                  <a:moveTo>
                    <a:pt x="2268220" y="0"/>
                  </a:moveTo>
                  <a:lnTo>
                    <a:pt x="2268220" y="135889"/>
                  </a:lnTo>
                </a:path>
                <a:path w="5085080" h="135889">
                  <a:moveTo>
                    <a:pt x="4805680" y="0"/>
                  </a:moveTo>
                  <a:lnTo>
                    <a:pt x="4805680" y="135889"/>
                  </a:lnTo>
                </a:path>
                <a:path w="5085080" h="135889">
                  <a:moveTo>
                    <a:pt x="5085080" y="0"/>
                  </a:moveTo>
                  <a:lnTo>
                    <a:pt x="5085080" y="13588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91DD6C81-688E-4940-AD75-1F382C54BE03}"/>
              </a:ext>
            </a:extLst>
          </p:cNvPr>
          <p:cNvSpPr txBox="1"/>
          <p:nvPr/>
        </p:nvSpPr>
        <p:spPr>
          <a:xfrm>
            <a:off x="5815843" y="236855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3916FD96-B9B6-40BD-952F-EDF5FAA04B19}"/>
              </a:ext>
            </a:extLst>
          </p:cNvPr>
          <p:cNvSpPr txBox="1"/>
          <p:nvPr/>
        </p:nvSpPr>
        <p:spPr>
          <a:xfrm>
            <a:off x="8156453" y="2368550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1200" b="1" dirty="0">
                <a:latin typeface="Arial"/>
                <a:cs typeface="Arial"/>
              </a:rPr>
              <a:t>34	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92E92FFC-F657-40B5-9BBD-68B5206DF1C7}"/>
              </a:ext>
            </a:extLst>
          </p:cNvPr>
          <p:cNvSpPr txBox="1"/>
          <p:nvPr/>
        </p:nvSpPr>
        <p:spPr>
          <a:xfrm>
            <a:off x="2135383" y="1676081"/>
            <a:ext cx="433451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hortest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eek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1430">
              <a:lnSpc>
                <a:spcPct val="100000"/>
              </a:lnSpc>
              <a:tabLst>
                <a:tab pos="1569085" algn="l"/>
                <a:tab pos="2577465" algn="l"/>
                <a:tab pos="2793365" algn="l"/>
                <a:tab pos="3117215" algn="l"/>
              </a:tabLst>
            </a:pPr>
            <a:r>
              <a:rPr sz="1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9	11	12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object 12">
            <a:extLst>
              <a:ext uri="{FF2B5EF4-FFF2-40B4-BE49-F238E27FC236}">
                <a16:creationId xmlns:a16="http://schemas.microsoft.com/office/drawing/2014/main" xmlns="" id="{7FC1CFC3-B8EE-4277-A237-240C5F103C3F}"/>
              </a:ext>
            </a:extLst>
          </p:cNvPr>
          <p:cNvGrpSpPr/>
          <p:nvPr/>
        </p:nvGrpSpPr>
        <p:grpSpPr>
          <a:xfrm>
            <a:off x="3620013" y="2848610"/>
            <a:ext cx="5080000" cy="3439160"/>
            <a:chOff x="1953260" y="2848610"/>
            <a:chExt cx="5080000" cy="343916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6EAF9194-FEF9-444E-B414-E7D9CCACBA63}"/>
                </a:ext>
              </a:extLst>
            </p:cNvPr>
            <p:cNvSpPr/>
            <p:nvPr/>
          </p:nvSpPr>
          <p:spPr>
            <a:xfrm>
              <a:off x="3368040" y="2848610"/>
              <a:ext cx="135889" cy="12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CF14BB6C-D5B0-4A09-B123-D0FAD39F94FF}"/>
                </a:ext>
              </a:extLst>
            </p:cNvPr>
            <p:cNvSpPr/>
            <p:nvPr/>
          </p:nvSpPr>
          <p:spPr>
            <a:xfrm>
              <a:off x="3495040" y="3402330"/>
              <a:ext cx="13588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C8E0C96D-73D9-4792-8B00-2D7AEAC162D8}"/>
                </a:ext>
              </a:extLst>
            </p:cNvPr>
            <p:cNvSpPr/>
            <p:nvPr/>
          </p:nvSpPr>
          <p:spPr>
            <a:xfrm>
              <a:off x="3463290" y="3204210"/>
              <a:ext cx="105410" cy="170180"/>
            </a:xfrm>
            <a:custGeom>
              <a:avLst/>
              <a:gdLst/>
              <a:ahLst/>
              <a:cxnLst/>
              <a:rect l="l" t="t" r="r" b="b"/>
              <a:pathLst>
                <a:path w="105410" h="170179">
                  <a:moveTo>
                    <a:pt x="105410" y="0"/>
                  </a:moveTo>
                  <a:lnTo>
                    <a:pt x="0" y="26669"/>
                  </a:lnTo>
                  <a:lnTo>
                    <a:pt x="92710" y="170179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E8E290A3-0B1B-47D9-A9D5-8B09EEF71A6A}"/>
                </a:ext>
              </a:extLst>
            </p:cNvPr>
            <p:cNvSpPr/>
            <p:nvPr/>
          </p:nvSpPr>
          <p:spPr>
            <a:xfrm>
              <a:off x="3456940" y="2984500"/>
              <a:ext cx="67310" cy="264160"/>
            </a:xfrm>
            <a:custGeom>
              <a:avLst/>
              <a:gdLst/>
              <a:ahLst/>
              <a:cxnLst/>
              <a:rect l="l" t="t" r="r" b="b"/>
              <a:pathLst>
                <a:path w="67310" h="264160">
                  <a:moveTo>
                    <a:pt x="0" y="0"/>
                  </a:moveTo>
                  <a:lnTo>
                    <a:pt x="67310" y="26416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B7563102-1D9D-4059-998C-0431D3310F53}"/>
                </a:ext>
              </a:extLst>
            </p:cNvPr>
            <p:cNvSpPr/>
            <p:nvPr/>
          </p:nvSpPr>
          <p:spPr>
            <a:xfrm>
              <a:off x="3087370" y="3947160"/>
              <a:ext cx="13589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4B48E327-C200-4CB0-8B97-9BF08BD69172}"/>
                </a:ext>
              </a:extLst>
            </p:cNvPr>
            <p:cNvSpPr/>
            <p:nvPr/>
          </p:nvSpPr>
          <p:spPr>
            <a:xfrm>
              <a:off x="3201670" y="3788410"/>
              <a:ext cx="147320" cy="157480"/>
            </a:xfrm>
            <a:custGeom>
              <a:avLst/>
              <a:gdLst/>
              <a:ahLst/>
              <a:cxnLst/>
              <a:rect l="l" t="t" r="r" b="b"/>
              <a:pathLst>
                <a:path w="147320" h="157479">
                  <a:moveTo>
                    <a:pt x="66040" y="0"/>
                  </a:moveTo>
                  <a:lnTo>
                    <a:pt x="0" y="157479"/>
                  </a:lnTo>
                  <a:lnTo>
                    <a:pt x="147319" y="698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09536252-ACB3-4C97-9086-3C7BDAFDD36C}"/>
                </a:ext>
              </a:extLst>
            </p:cNvPr>
            <p:cNvSpPr/>
            <p:nvPr/>
          </p:nvSpPr>
          <p:spPr>
            <a:xfrm>
              <a:off x="3286760" y="3547110"/>
              <a:ext cx="260350" cy="300990"/>
            </a:xfrm>
            <a:custGeom>
              <a:avLst/>
              <a:gdLst/>
              <a:ahLst/>
              <a:cxnLst/>
              <a:rect l="l" t="t" r="r" b="b"/>
              <a:pathLst>
                <a:path w="260350" h="300989">
                  <a:moveTo>
                    <a:pt x="260350" y="0"/>
                  </a:moveTo>
                  <a:lnTo>
                    <a:pt x="0" y="30098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F7027685-7B29-47C1-9973-8BF9A37A6B36}"/>
                </a:ext>
              </a:extLst>
            </p:cNvPr>
            <p:cNvSpPr/>
            <p:nvPr/>
          </p:nvSpPr>
          <p:spPr>
            <a:xfrm>
              <a:off x="4066539" y="4490720"/>
              <a:ext cx="135889" cy="127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17A90083-AF92-4FD3-9665-27BFB713B4B9}"/>
                </a:ext>
              </a:extLst>
            </p:cNvPr>
            <p:cNvSpPr/>
            <p:nvPr/>
          </p:nvSpPr>
          <p:spPr>
            <a:xfrm>
              <a:off x="3895089" y="4387850"/>
              <a:ext cx="168910" cy="120650"/>
            </a:xfrm>
            <a:custGeom>
              <a:avLst/>
              <a:gdLst/>
              <a:ahLst/>
              <a:cxnLst/>
              <a:rect l="l" t="t" r="r" b="b"/>
              <a:pathLst>
                <a:path w="168910" h="120650">
                  <a:moveTo>
                    <a:pt x="48260" y="0"/>
                  </a:moveTo>
                  <a:lnTo>
                    <a:pt x="0" y="96519"/>
                  </a:lnTo>
                  <a:lnTo>
                    <a:pt x="168910" y="120650"/>
                  </a:lnTo>
                  <a:lnTo>
                    <a:pt x="4826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xmlns="" id="{BEC6281C-2A58-45AC-A19E-A78CDE1EE2D9}"/>
                </a:ext>
              </a:extLst>
            </p:cNvPr>
            <p:cNvSpPr/>
            <p:nvPr/>
          </p:nvSpPr>
          <p:spPr>
            <a:xfrm>
              <a:off x="3220720" y="4081780"/>
              <a:ext cx="727710" cy="368300"/>
            </a:xfrm>
            <a:custGeom>
              <a:avLst/>
              <a:gdLst/>
              <a:ahLst/>
              <a:cxnLst/>
              <a:rect l="l" t="t" r="r" b="b"/>
              <a:pathLst>
                <a:path w="727710" h="368300">
                  <a:moveTo>
                    <a:pt x="0" y="0"/>
                  </a:moveTo>
                  <a:lnTo>
                    <a:pt x="727709" y="36830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xmlns="" id="{C9F78C4D-1FFD-439D-8E98-F5A6F4C79EB6}"/>
                </a:ext>
              </a:extLst>
            </p:cNvPr>
            <p:cNvSpPr/>
            <p:nvPr/>
          </p:nvSpPr>
          <p:spPr>
            <a:xfrm>
              <a:off x="1953260" y="5062220"/>
              <a:ext cx="135889" cy="127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xmlns="" id="{38996CBD-7C9E-4394-AFAD-7274D982245F}"/>
                </a:ext>
              </a:extLst>
            </p:cNvPr>
            <p:cNvSpPr/>
            <p:nvPr/>
          </p:nvSpPr>
          <p:spPr>
            <a:xfrm>
              <a:off x="2095500" y="4998720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80" h="105410">
                  <a:moveTo>
                    <a:pt x="144780" y="0"/>
                  </a:moveTo>
                  <a:lnTo>
                    <a:pt x="0" y="90169"/>
                  </a:lnTo>
                  <a:lnTo>
                    <a:pt x="170180" y="10540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xmlns="" id="{9C85AFF4-C057-4D3C-81C8-53FC715FB8DA}"/>
                </a:ext>
              </a:extLst>
            </p:cNvPr>
            <p:cNvSpPr/>
            <p:nvPr/>
          </p:nvSpPr>
          <p:spPr>
            <a:xfrm>
              <a:off x="2221230" y="4617720"/>
              <a:ext cx="1851660" cy="441959"/>
            </a:xfrm>
            <a:custGeom>
              <a:avLst/>
              <a:gdLst/>
              <a:ahLst/>
              <a:cxnLst/>
              <a:rect l="l" t="t" r="r" b="b"/>
              <a:pathLst>
                <a:path w="1851660" h="441960">
                  <a:moveTo>
                    <a:pt x="1851659" y="0"/>
                  </a:moveTo>
                  <a:lnTo>
                    <a:pt x="0" y="44195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xmlns="" id="{06178FF2-9A83-48D1-A92E-90F6DF840BAD}"/>
                </a:ext>
              </a:extLst>
            </p:cNvPr>
            <p:cNvSpPr/>
            <p:nvPr/>
          </p:nvSpPr>
          <p:spPr>
            <a:xfrm>
              <a:off x="6606539" y="5607050"/>
              <a:ext cx="135889" cy="127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xmlns="" id="{0414F8B6-D12E-494C-B329-3B022C0A19E6}"/>
                </a:ext>
              </a:extLst>
            </p:cNvPr>
            <p:cNvSpPr/>
            <p:nvPr/>
          </p:nvSpPr>
          <p:spPr>
            <a:xfrm>
              <a:off x="6418580" y="5605780"/>
              <a:ext cx="167640" cy="107950"/>
            </a:xfrm>
            <a:custGeom>
              <a:avLst/>
              <a:gdLst/>
              <a:ahLst/>
              <a:cxnLst/>
              <a:rect l="l" t="t" r="r" b="b"/>
              <a:pathLst>
                <a:path w="167640" h="107950">
                  <a:moveTo>
                    <a:pt x="12700" y="0"/>
                  </a:moveTo>
                  <a:lnTo>
                    <a:pt x="0" y="107950"/>
                  </a:lnTo>
                  <a:lnTo>
                    <a:pt x="167640" y="7239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xmlns="" id="{D7B1ACC6-4B85-425D-BEC7-5375C133FD55}"/>
                </a:ext>
              </a:extLst>
            </p:cNvPr>
            <p:cNvSpPr/>
            <p:nvPr/>
          </p:nvSpPr>
          <p:spPr>
            <a:xfrm>
              <a:off x="2114550" y="5161280"/>
              <a:ext cx="4342130" cy="502920"/>
            </a:xfrm>
            <a:custGeom>
              <a:avLst/>
              <a:gdLst/>
              <a:ahLst/>
              <a:cxnLst/>
              <a:rect l="l" t="t" r="r" b="b"/>
              <a:pathLst>
                <a:path w="4342130" h="502920">
                  <a:moveTo>
                    <a:pt x="0" y="0"/>
                  </a:moveTo>
                  <a:lnTo>
                    <a:pt x="4342130" y="50292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xmlns="" id="{8466F8FE-44F7-4B0F-9BF5-BE6758FAB4F8}"/>
                </a:ext>
              </a:extLst>
            </p:cNvPr>
            <p:cNvSpPr/>
            <p:nvPr/>
          </p:nvSpPr>
          <p:spPr>
            <a:xfrm>
              <a:off x="6897369" y="6160769"/>
              <a:ext cx="135889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xmlns="" id="{B629698A-D33E-47E5-9C78-68E8D1427B07}"/>
                </a:ext>
              </a:extLst>
            </p:cNvPr>
            <p:cNvSpPr/>
            <p:nvPr/>
          </p:nvSpPr>
          <p:spPr>
            <a:xfrm>
              <a:off x="6827519" y="5981700"/>
              <a:ext cx="120650" cy="168910"/>
            </a:xfrm>
            <a:custGeom>
              <a:avLst/>
              <a:gdLst/>
              <a:ahLst/>
              <a:cxnLst/>
              <a:rect l="l" t="t" r="r" b="b"/>
              <a:pathLst>
                <a:path w="120650" h="168910">
                  <a:moveTo>
                    <a:pt x="97789" y="0"/>
                  </a:moveTo>
                  <a:lnTo>
                    <a:pt x="0" y="48259"/>
                  </a:lnTo>
                  <a:lnTo>
                    <a:pt x="120650" y="168909"/>
                  </a:lnTo>
                  <a:lnTo>
                    <a:pt x="9778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xmlns="" id="{6D1871C6-D853-425B-A2D1-273FA1C57F3E}"/>
                </a:ext>
              </a:extLst>
            </p:cNvPr>
            <p:cNvSpPr/>
            <p:nvPr/>
          </p:nvSpPr>
          <p:spPr>
            <a:xfrm>
              <a:off x="6741160" y="5732780"/>
              <a:ext cx="149860" cy="302260"/>
            </a:xfrm>
            <a:custGeom>
              <a:avLst/>
              <a:gdLst/>
              <a:ahLst/>
              <a:cxnLst/>
              <a:rect l="l" t="t" r="r" b="b"/>
              <a:pathLst>
                <a:path w="149859" h="302260">
                  <a:moveTo>
                    <a:pt x="0" y="0"/>
                  </a:moveTo>
                  <a:lnTo>
                    <a:pt x="149860" y="30226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2">
            <a:extLst>
              <a:ext uri="{FF2B5EF4-FFF2-40B4-BE49-F238E27FC236}">
                <a16:creationId xmlns:a16="http://schemas.microsoft.com/office/drawing/2014/main" xmlns="" id="{D43CAC07-E736-4BFB-9374-58DAC05A5FC4}"/>
              </a:ext>
            </a:extLst>
          </p:cNvPr>
          <p:cNvSpPr txBox="1"/>
          <p:nvPr/>
        </p:nvSpPr>
        <p:spPr>
          <a:xfrm>
            <a:off x="5197353" y="29438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xmlns="" id="{6586B73E-A82F-40D7-B1EB-FACC4307AD46}"/>
              </a:ext>
            </a:extLst>
          </p:cNvPr>
          <p:cNvSpPr txBox="1"/>
          <p:nvPr/>
        </p:nvSpPr>
        <p:spPr>
          <a:xfrm>
            <a:off x="4952243" y="34886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xmlns="" id="{908C2FCB-87F1-4654-BA17-21E81846AFDF}"/>
              </a:ext>
            </a:extLst>
          </p:cNvPr>
          <p:cNvSpPr txBox="1"/>
          <p:nvPr/>
        </p:nvSpPr>
        <p:spPr>
          <a:xfrm>
            <a:off x="5197353" y="391540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xmlns="" id="{DD9C7CD9-4F8E-4366-9179-A3AE92038C76}"/>
              </a:ext>
            </a:extLst>
          </p:cNvPr>
          <p:cNvSpPr txBox="1"/>
          <p:nvPr/>
        </p:nvSpPr>
        <p:spPr>
          <a:xfrm>
            <a:off x="4620773" y="460375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xmlns="" id="{A35AF92D-57F1-4C62-A983-F63A7ECFBD55}"/>
              </a:ext>
            </a:extLst>
          </p:cNvPr>
          <p:cNvSpPr txBox="1"/>
          <p:nvPr/>
        </p:nvSpPr>
        <p:spPr>
          <a:xfrm>
            <a:off x="5845053" y="514477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xmlns="" id="{D902E569-9434-490D-B46B-54C2FAC3CD2A}"/>
              </a:ext>
            </a:extLst>
          </p:cNvPr>
          <p:cNvSpPr txBox="1"/>
          <p:nvPr/>
        </p:nvSpPr>
        <p:spPr>
          <a:xfrm>
            <a:off x="8508243" y="56489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xmlns="" id="{8E9BE8CC-F23C-4B14-A6E2-E85E1E0EE55C}"/>
              </a:ext>
            </a:extLst>
          </p:cNvPr>
          <p:cNvSpPr txBox="1"/>
          <p:nvPr/>
        </p:nvSpPr>
        <p:spPr>
          <a:xfrm>
            <a:off x="6469893" y="3517900"/>
            <a:ext cx="3482340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1, 36, 16, 34, 9,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de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12, 9, 16, 1, 34,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xmlns="" id="{EC1CDB48-3392-42E1-8B60-F448BCCE77A9}"/>
              </a:ext>
            </a:extLst>
          </p:cNvPr>
          <p:cNvSpPr txBox="1"/>
          <p:nvPr/>
        </p:nvSpPr>
        <p:spPr>
          <a:xfrm>
            <a:off x="2088393" y="5857240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Nb total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cylindres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parcourus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61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10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21</a:t>
            </a:fld>
            <a:endParaRPr lang="fr-FR"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xmlns="" id="{E8279C63-3636-44B0-9B2A-C34C912A679C}"/>
              </a:ext>
            </a:extLst>
          </p:cNvPr>
          <p:cNvGrpSpPr/>
          <p:nvPr/>
        </p:nvGrpSpPr>
        <p:grpSpPr>
          <a:xfrm>
            <a:off x="3526986" y="2549842"/>
            <a:ext cx="5650865" cy="172085"/>
            <a:chOff x="1860232" y="2549842"/>
            <a:chExt cx="5650865" cy="172085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xmlns="" id="{7B265669-96EB-4997-A282-880B58941FE9}"/>
                </a:ext>
              </a:extLst>
            </p:cNvPr>
            <p:cNvSpPr/>
            <p:nvPr/>
          </p:nvSpPr>
          <p:spPr>
            <a:xfrm>
              <a:off x="1887220" y="2622549"/>
              <a:ext cx="5596890" cy="0"/>
            </a:xfrm>
            <a:custGeom>
              <a:avLst/>
              <a:gdLst/>
              <a:ahLst/>
              <a:cxnLst/>
              <a:rect l="l" t="t" r="r" b="b"/>
              <a:pathLst>
                <a:path w="5596890">
                  <a:moveTo>
                    <a:pt x="0" y="0"/>
                  </a:moveTo>
                  <a:lnTo>
                    <a:pt x="5596889" y="0"/>
                  </a:lnTo>
                </a:path>
              </a:pathLst>
            </a:custGeom>
            <a:ln w="53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AD6EB460-E6B6-42E0-99CE-446249B5DA9C}"/>
                </a:ext>
              </a:extLst>
            </p:cNvPr>
            <p:cNvSpPr/>
            <p:nvPr/>
          </p:nvSpPr>
          <p:spPr>
            <a:xfrm>
              <a:off x="1887220" y="2567939"/>
              <a:ext cx="5085080" cy="135890"/>
            </a:xfrm>
            <a:custGeom>
              <a:avLst/>
              <a:gdLst/>
              <a:ahLst/>
              <a:cxnLst/>
              <a:rect l="l" t="t" r="r" b="b"/>
              <a:pathLst>
                <a:path w="5085080" h="135889">
                  <a:moveTo>
                    <a:pt x="0" y="0"/>
                  </a:moveTo>
                  <a:lnTo>
                    <a:pt x="0" y="135889"/>
                  </a:lnTo>
                </a:path>
                <a:path w="5085080" h="135889">
                  <a:moveTo>
                    <a:pt x="143510" y="0"/>
                  </a:moveTo>
                  <a:lnTo>
                    <a:pt x="143510" y="135889"/>
                  </a:lnTo>
                </a:path>
                <a:path w="5085080" h="135889">
                  <a:moveTo>
                    <a:pt x="1278890" y="0"/>
                  </a:moveTo>
                  <a:lnTo>
                    <a:pt x="1278890" y="135889"/>
                  </a:lnTo>
                </a:path>
                <a:path w="5085080" h="135889">
                  <a:moveTo>
                    <a:pt x="1548130" y="0"/>
                  </a:moveTo>
                  <a:lnTo>
                    <a:pt x="1548130" y="135889"/>
                  </a:lnTo>
                </a:path>
                <a:path w="5085080" h="135889">
                  <a:moveTo>
                    <a:pt x="1691640" y="0"/>
                  </a:moveTo>
                  <a:lnTo>
                    <a:pt x="1691640" y="135889"/>
                  </a:lnTo>
                </a:path>
                <a:path w="5085080" h="135889">
                  <a:moveTo>
                    <a:pt x="2268220" y="0"/>
                  </a:moveTo>
                  <a:lnTo>
                    <a:pt x="2268220" y="135889"/>
                  </a:lnTo>
                </a:path>
                <a:path w="5085080" h="135889">
                  <a:moveTo>
                    <a:pt x="4805680" y="0"/>
                  </a:moveTo>
                  <a:lnTo>
                    <a:pt x="4805680" y="135889"/>
                  </a:lnTo>
                </a:path>
                <a:path w="5085080" h="135889">
                  <a:moveTo>
                    <a:pt x="5085080" y="0"/>
                  </a:moveTo>
                  <a:lnTo>
                    <a:pt x="5085080" y="13588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721D3A43-B240-4A2F-B45A-191A6F1D9124}"/>
              </a:ext>
            </a:extLst>
          </p:cNvPr>
          <p:cNvSpPr txBox="1"/>
          <p:nvPr/>
        </p:nvSpPr>
        <p:spPr>
          <a:xfrm>
            <a:off x="8156454" y="2368550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1200" b="1" dirty="0">
                <a:latin typeface="Arial"/>
                <a:cs typeface="Arial"/>
              </a:rPr>
              <a:t>34	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DCAB5409-7857-4204-97A4-9059B3171CC7}"/>
              </a:ext>
            </a:extLst>
          </p:cNvPr>
          <p:cNvSpPr txBox="1"/>
          <p:nvPr/>
        </p:nvSpPr>
        <p:spPr>
          <a:xfrm>
            <a:off x="2077513" y="1504492"/>
            <a:ext cx="4703531" cy="1079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algorithme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l'ascenseur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1430">
              <a:lnSpc>
                <a:spcPct val="100000"/>
              </a:lnSpc>
              <a:spcBef>
                <a:spcPts val="1490"/>
              </a:spcBef>
              <a:tabLst>
                <a:tab pos="1569085" algn="l"/>
                <a:tab pos="2577465" algn="l"/>
                <a:tab pos="2793365" algn="l"/>
                <a:tab pos="3117215" algn="l"/>
                <a:tab pos="3692525" algn="l"/>
              </a:tabLst>
            </a:pPr>
            <a:r>
              <a:rPr lang="fr-FR" sz="12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fr-F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	11	12	16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3DD5EA60-86F3-4408-9FAB-B8746E944CB3}"/>
              </a:ext>
            </a:extLst>
          </p:cNvPr>
          <p:cNvSpPr/>
          <p:nvPr/>
        </p:nvSpPr>
        <p:spPr>
          <a:xfrm>
            <a:off x="9161023" y="2567939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88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46FD5EDD-2A0A-4C81-97D5-F7A3BC34A219}"/>
              </a:ext>
            </a:extLst>
          </p:cNvPr>
          <p:cNvSpPr txBox="1"/>
          <p:nvPr/>
        </p:nvSpPr>
        <p:spPr>
          <a:xfrm>
            <a:off x="9164834" y="236855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FF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3">
            <a:extLst>
              <a:ext uri="{FF2B5EF4-FFF2-40B4-BE49-F238E27FC236}">
                <a16:creationId xmlns:a16="http://schemas.microsoft.com/office/drawing/2014/main" xmlns="" id="{F1C54245-83A6-4AEE-B3E3-3A78CA4F2EB9}"/>
              </a:ext>
            </a:extLst>
          </p:cNvPr>
          <p:cNvGrpSpPr/>
          <p:nvPr/>
        </p:nvGrpSpPr>
        <p:grpSpPr>
          <a:xfrm>
            <a:off x="3438404" y="2821939"/>
            <a:ext cx="5797550" cy="3517900"/>
            <a:chOff x="1771650" y="2821939"/>
            <a:chExt cx="5797550" cy="3517900"/>
          </a:xfrm>
        </p:grpSpPr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AE00B22F-673F-4748-8629-7FD6305F4271}"/>
                </a:ext>
              </a:extLst>
            </p:cNvPr>
            <p:cNvSpPr/>
            <p:nvPr/>
          </p:nvSpPr>
          <p:spPr>
            <a:xfrm>
              <a:off x="3359150" y="2821939"/>
              <a:ext cx="135889" cy="12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F18C2081-3D99-4C6D-B698-C3E428F8CE1B}"/>
                </a:ext>
              </a:extLst>
            </p:cNvPr>
            <p:cNvSpPr/>
            <p:nvPr/>
          </p:nvSpPr>
          <p:spPr>
            <a:xfrm>
              <a:off x="3495039" y="3375659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8580" y="0"/>
                  </a:moveTo>
                  <a:lnTo>
                    <a:pt x="41790" y="4921"/>
                  </a:lnTo>
                  <a:lnTo>
                    <a:pt x="20002" y="18415"/>
                  </a:lnTo>
                  <a:lnTo>
                    <a:pt x="5357" y="38576"/>
                  </a:lnTo>
                  <a:lnTo>
                    <a:pt x="0" y="63500"/>
                  </a:lnTo>
                  <a:lnTo>
                    <a:pt x="5357" y="87887"/>
                  </a:lnTo>
                  <a:lnTo>
                    <a:pt x="20002" y="108108"/>
                  </a:lnTo>
                  <a:lnTo>
                    <a:pt x="41790" y="121900"/>
                  </a:lnTo>
                  <a:lnTo>
                    <a:pt x="68580" y="127000"/>
                  </a:lnTo>
                  <a:lnTo>
                    <a:pt x="94634" y="121900"/>
                  </a:lnTo>
                  <a:lnTo>
                    <a:pt x="116046" y="108108"/>
                  </a:lnTo>
                  <a:lnTo>
                    <a:pt x="130552" y="87887"/>
                  </a:lnTo>
                  <a:lnTo>
                    <a:pt x="135889" y="63500"/>
                  </a:lnTo>
                  <a:lnTo>
                    <a:pt x="130552" y="38576"/>
                  </a:lnTo>
                  <a:lnTo>
                    <a:pt x="116046" y="18414"/>
                  </a:lnTo>
                  <a:lnTo>
                    <a:pt x="94634" y="4921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4F68B794-8A9C-42D9-8083-8851AED21AAB}"/>
                </a:ext>
              </a:extLst>
            </p:cNvPr>
            <p:cNvSpPr/>
            <p:nvPr/>
          </p:nvSpPr>
          <p:spPr>
            <a:xfrm>
              <a:off x="3495039" y="3375659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8580" y="127000"/>
                  </a:moveTo>
                  <a:lnTo>
                    <a:pt x="41790" y="121900"/>
                  </a:lnTo>
                  <a:lnTo>
                    <a:pt x="20002" y="108108"/>
                  </a:lnTo>
                  <a:lnTo>
                    <a:pt x="5357" y="87887"/>
                  </a:lnTo>
                  <a:lnTo>
                    <a:pt x="0" y="63500"/>
                  </a:lnTo>
                  <a:lnTo>
                    <a:pt x="5357" y="38576"/>
                  </a:lnTo>
                  <a:lnTo>
                    <a:pt x="20002" y="18415"/>
                  </a:lnTo>
                  <a:lnTo>
                    <a:pt x="41790" y="4921"/>
                  </a:lnTo>
                  <a:lnTo>
                    <a:pt x="68580" y="0"/>
                  </a:lnTo>
                  <a:lnTo>
                    <a:pt x="94634" y="4921"/>
                  </a:lnTo>
                  <a:lnTo>
                    <a:pt x="116046" y="18414"/>
                  </a:lnTo>
                  <a:lnTo>
                    <a:pt x="130552" y="38576"/>
                  </a:lnTo>
                  <a:lnTo>
                    <a:pt x="135889" y="63500"/>
                  </a:lnTo>
                  <a:lnTo>
                    <a:pt x="130552" y="87887"/>
                  </a:lnTo>
                  <a:lnTo>
                    <a:pt x="116046" y="108108"/>
                  </a:lnTo>
                  <a:lnTo>
                    <a:pt x="94634" y="121900"/>
                  </a:lnTo>
                  <a:lnTo>
                    <a:pt x="68580" y="127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51C9D6FD-4A19-49F6-9134-938340D115A8}"/>
                </a:ext>
              </a:extLst>
            </p:cNvPr>
            <p:cNvSpPr/>
            <p:nvPr/>
          </p:nvSpPr>
          <p:spPr>
            <a:xfrm>
              <a:off x="3463289" y="3204209"/>
              <a:ext cx="105410" cy="170180"/>
            </a:xfrm>
            <a:custGeom>
              <a:avLst/>
              <a:gdLst/>
              <a:ahLst/>
              <a:cxnLst/>
              <a:rect l="l" t="t" r="r" b="b"/>
              <a:pathLst>
                <a:path w="105410" h="170179">
                  <a:moveTo>
                    <a:pt x="105410" y="0"/>
                  </a:moveTo>
                  <a:lnTo>
                    <a:pt x="0" y="26669"/>
                  </a:lnTo>
                  <a:lnTo>
                    <a:pt x="92710" y="170179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DD17719C-FD0A-4962-9F07-6366C486A299}"/>
                </a:ext>
              </a:extLst>
            </p:cNvPr>
            <p:cNvSpPr/>
            <p:nvPr/>
          </p:nvSpPr>
          <p:spPr>
            <a:xfrm>
              <a:off x="3456939" y="2984499"/>
              <a:ext cx="67310" cy="264160"/>
            </a:xfrm>
            <a:custGeom>
              <a:avLst/>
              <a:gdLst/>
              <a:ahLst/>
              <a:cxnLst/>
              <a:rect l="l" t="t" r="r" b="b"/>
              <a:pathLst>
                <a:path w="67310" h="264160">
                  <a:moveTo>
                    <a:pt x="0" y="0"/>
                  </a:moveTo>
                  <a:lnTo>
                    <a:pt x="67310" y="26416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548EE67B-F1DB-4F7F-9A09-5D8F938B7361}"/>
                </a:ext>
              </a:extLst>
            </p:cNvPr>
            <p:cNvSpPr/>
            <p:nvPr/>
          </p:nvSpPr>
          <p:spPr>
            <a:xfrm>
              <a:off x="4057650" y="3902709"/>
              <a:ext cx="13588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9AA97330-4BB8-4EB9-A410-7B8A53CEC32F}"/>
                </a:ext>
              </a:extLst>
            </p:cNvPr>
            <p:cNvSpPr/>
            <p:nvPr/>
          </p:nvSpPr>
          <p:spPr>
            <a:xfrm>
              <a:off x="3891279" y="3768089"/>
              <a:ext cx="154940" cy="151130"/>
            </a:xfrm>
            <a:custGeom>
              <a:avLst/>
              <a:gdLst/>
              <a:ahLst/>
              <a:cxnLst/>
              <a:rect l="l" t="t" r="r" b="b"/>
              <a:pathLst>
                <a:path w="154939" h="151129">
                  <a:moveTo>
                    <a:pt x="74930" y="0"/>
                  </a:moveTo>
                  <a:lnTo>
                    <a:pt x="0" y="77470"/>
                  </a:lnTo>
                  <a:lnTo>
                    <a:pt x="154940" y="15113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A4FD6A73-48E8-4171-8AF5-D5C75350D3B3}"/>
                </a:ext>
              </a:extLst>
            </p:cNvPr>
            <p:cNvSpPr/>
            <p:nvPr/>
          </p:nvSpPr>
          <p:spPr>
            <a:xfrm>
              <a:off x="3620770" y="3510279"/>
              <a:ext cx="331470" cy="318770"/>
            </a:xfrm>
            <a:custGeom>
              <a:avLst/>
              <a:gdLst/>
              <a:ahLst/>
              <a:cxnLst/>
              <a:rect l="l" t="t" r="r" b="b"/>
              <a:pathLst>
                <a:path w="331470" h="318770">
                  <a:moveTo>
                    <a:pt x="0" y="0"/>
                  </a:moveTo>
                  <a:lnTo>
                    <a:pt x="331469" y="31877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xmlns="" id="{67BE6298-A1AB-4853-A9C9-AC230721ED14}"/>
                </a:ext>
              </a:extLst>
            </p:cNvPr>
            <p:cNvSpPr/>
            <p:nvPr/>
          </p:nvSpPr>
          <p:spPr>
            <a:xfrm>
              <a:off x="6634479" y="4273550"/>
              <a:ext cx="13589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xmlns="" id="{78896ECE-F659-4C31-983C-0C93C0C10D0D}"/>
                </a:ext>
              </a:extLst>
            </p:cNvPr>
            <p:cNvSpPr/>
            <p:nvPr/>
          </p:nvSpPr>
          <p:spPr>
            <a:xfrm>
              <a:off x="6445250" y="4251959"/>
              <a:ext cx="167640" cy="107950"/>
            </a:xfrm>
            <a:custGeom>
              <a:avLst/>
              <a:gdLst/>
              <a:ahLst/>
              <a:cxnLst/>
              <a:rect l="l" t="t" r="r" b="b"/>
              <a:pathLst>
                <a:path w="167640" h="107950">
                  <a:moveTo>
                    <a:pt x="13970" y="0"/>
                  </a:moveTo>
                  <a:lnTo>
                    <a:pt x="0" y="107950"/>
                  </a:lnTo>
                  <a:lnTo>
                    <a:pt x="167640" y="7492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xmlns="" id="{3999A316-908A-4535-B29F-D2968EB37AC1}"/>
                </a:ext>
              </a:extLst>
            </p:cNvPr>
            <p:cNvSpPr/>
            <p:nvPr/>
          </p:nvSpPr>
          <p:spPr>
            <a:xfrm>
              <a:off x="4210050" y="4009389"/>
              <a:ext cx="2274570" cy="300990"/>
            </a:xfrm>
            <a:custGeom>
              <a:avLst/>
              <a:gdLst/>
              <a:ahLst/>
              <a:cxnLst/>
              <a:rect l="l" t="t" r="r" b="b"/>
              <a:pathLst>
                <a:path w="2274570" h="300989">
                  <a:moveTo>
                    <a:pt x="0" y="0"/>
                  </a:moveTo>
                  <a:lnTo>
                    <a:pt x="2274570" y="30099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xmlns="" id="{0329BCAB-33EE-4C3A-AFA1-DD1F35BD4DE1}"/>
                </a:ext>
              </a:extLst>
            </p:cNvPr>
            <p:cNvSpPr/>
            <p:nvPr/>
          </p:nvSpPr>
          <p:spPr>
            <a:xfrm>
              <a:off x="6915150" y="4710429"/>
              <a:ext cx="137159" cy="127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xmlns="" id="{63B01B39-E15C-437B-885E-125AD78F36D9}"/>
                </a:ext>
              </a:extLst>
            </p:cNvPr>
            <p:cNvSpPr/>
            <p:nvPr/>
          </p:nvSpPr>
          <p:spPr>
            <a:xfrm>
              <a:off x="6803390" y="4519929"/>
              <a:ext cx="118110" cy="170180"/>
            </a:xfrm>
            <a:custGeom>
              <a:avLst/>
              <a:gdLst/>
              <a:ahLst/>
              <a:cxnLst/>
              <a:rect l="l" t="t" r="r" b="b"/>
              <a:pathLst>
                <a:path w="118109" h="170179">
                  <a:moveTo>
                    <a:pt x="96519" y="0"/>
                  </a:moveTo>
                  <a:lnTo>
                    <a:pt x="0" y="46990"/>
                  </a:lnTo>
                  <a:lnTo>
                    <a:pt x="118109" y="170180"/>
                  </a:lnTo>
                  <a:lnTo>
                    <a:pt x="9651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xmlns="" id="{42B0FD52-A9E9-4A8C-9352-C2876F80175E}"/>
                </a:ext>
              </a:extLst>
            </p:cNvPr>
            <p:cNvSpPr/>
            <p:nvPr/>
          </p:nvSpPr>
          <p:spPr>
            <a:xfrm>
              <a:off x="6786879" y="4409439"/>
              <a:ext cx="78740" cy="163830"/>
            </a:xfrm>
            <a:custGeom>
              <a:avLst/>
              <a:gdLst/>
              <a:ahLst/>
              <a:cxnLst/>
              <a:rect l="l" t="t" r="r" b="b"/>
              <a:pathLst>
                <a:path w="78740" h="163829">
                  <a:moveTo>
                    <a:pt x="0" y="0"/>
                  </a:moveTo>
                  <a:lnTo>
                    <a:pt x="78740" y="16383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xmlns="" id="{7F7F8C5F-4CB5-4081-AB0B-2374C20B2F8D}"/>
                </a:ext>
              </a:extLst>
            </p:cNvPr>
            <p:cNvSpPr/>
            <p:nvPr/>
          </p:nvSpPr>
          <p:spPr>
            <a:xfrm>
              <a:off x="7432040" y="4992369"/>
              <a:ext cx="137159" cy="127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xmlns="" id="{6B64EAF8-6EFA-447D-9752-4C0E3789DB15}"/>
                </a:ext>
              </a:extLst>
            </p:cNvPr>
            <p:cNvSpPr/>
            <p:nvPr/>
          </p:nvSpPr>
          <p:spPr>
            <a:xfrm>
              <a:off x="7233920" y="4884419"/>
              <a:ext cx="168910" cy="123189"/>
            </a:xfrm>
            <a:custGeom>
              <a:avLst/>
              <a:gdLst/>
              <a:ahLst/>
              <a:cxnLst/>
              <a:rect l="l" t="t" r="r" b="b"/>
              <a:pathLst>
                <a:path w="168909" h="123189">
                  <a:moveTo>
                    <a:pt x="50800" y="0"/>
                  </a:moveTo>
                  <a:lnTo>
                    <a:pt x="0" y="95249"/>
                  </a:lnTo>
                  <a:lnTo>
                    <a:pt x="168909" y="12318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xmlns="" id="{B08351E1-B492-4855-A5C2-AD2CFF763E80}"/>
                </a:ext>
              </a:extLst>
            </p:cNvPr>
            <p:cNvSpPr/>
            <p:nvPr/>
          </p:nvSpPr>
          <p:spPr>
            <a:xfrm>
              <a:off x="7058659" y="4826000"/>
              <a:ext cx="228600" cy="120650"/>
            </a:xfrm>
            <a:custGeom>
              <a:avLst/>
              <a:gdLst/>
              <a:ahLst/>
              <a:cxnLst/>
              <a:rect l="l" t="t" r="r" b="b"/>
              <a:pathLst>
                <a:path w="228600" h="120650">
                  <a:moveTo>
                    <a:pt x="0" y="0"/>
                  </a:moveTo>
                  <a:lnTo>
                    <a:pt x="228600" y="12065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xmlns="" id="{F2B06CF1-5BD0-450D-A9D3-914E4CD7D83F}"/>
                </a:ext>
              </a:extLst>
            </p:cNvPr>
            <p:cNvSpPr/>
            <p:nvPr/>
          </p:nvSpPr>
          <p:spPr>
            <a:xfrm>
              <a:off x="3087369" y="5299710"/>
              <a:ext cx="135890" cy="1282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xmlns="" id="{8C9FB223-C753-48EA-BFD7-558E0C43ACA9}"/>
                </a:ext>
              </a:extLst>
            </p:cNvPr>
            <p:cNvSpPr/>
            <p:nvPr/>
          </p:nvSpPr>
          <p:spPr>
            <a:xfrm>
              <a:off x="3266439" y="5306060"/>
              <a:ext cx="165100" cy="107950"/>
            </a:xfrm>
            <a:custGeom>
              <a:avLst/>
              <a:gdLst/>
              <a:ahLst/>
              <a:cxnLst/>
              <a:rect l="l" t="t" r="r" b="b"/>
              <a:pathLst>
                <a:path w="165100" h="107950">
                  <a:moveTo>
                    <a:pt x="157480" y="0"/>
                  </a:moveTo>
                  <a:lnTo>
                    <a:pt x="0" y="64769"/>
                  </a:lnTo>
                  <a:lnTo>
                    <a:pt x="165100" y="107949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xmlns="" id="{E5534232-6EC0-4480-A2A5-6A84E002FA9D}"/>
                </a:ext>
              </a:extLst>
            </p:cNvPr>
            <p:cNvSpPr/>
            <p:nvPr/>
          </p:nvSpPr>
          <p:spPr>
            <a:xfrm>
              <a:off x="3394710" y="5099050"/>
              <a:ext cx="4027170" cy="262890"/>
            </a:xfrm>
            <a:custGeom>
              <a:avLst/>
              <a:gdLst/>
              <a:ahLst/>
              <a:cxnLst/>
              <a:rect l="l" t="t" r="r" b="b"/>
              <a:pathLst>
                <a:path w="4027170" h="262889">
                  <a:moveTo>
                    <a:pt x="4027169" y="0"/>
                  </a:moveTo>
                  <a:lnTo>
                    <a:pt x="0" y="26289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xmlns="" id="{790F55AD-3198-4AAD-A1E9-B0850BD7E309}"/>
                </a:ext>
              </a:extLst>
            </p:cNvPr>
            <p:cNvSpPr/>
            <p:nvPr/>
          </p:nvSpPr>
          <p:spPr>
            <a:xfrm>
              <a:off x="1990090" y="5563869"/>
              <a:ext cx="135890" cy="127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xmlns="" id="{FD69347A-EF9C-4E13-935E-86D41EC02B98}"/>
                </a:ext>
              </a:extLst>
            </p:cNvPr>
            <p:cNvSpPr/>
            <p:nvPr/>
          </p:nvSpPr>
          <p:spPr>
            <a:xfrm>
              <a:off x="2123440" y="551561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80" h="104139">
                  <a:moveTo>
                    <a:pt x="144780" y="0"/>
                  </a:moveTo>
                  <a:lnTo>
                    <a:pt x="0" y="90169"/>
                  </a:lnTo>
                  <a:lnTo>
                    <a:pt x="170180" y="104139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xmlns="" id="{8D402B3C-9ADF-4E41-ABB3-287BC5EBC8D2}"/>
                </a:ext>
              </a:extLst>
            </p:cNvPr>
            <p:cNvSpPr/>
            <p:nvPr/>
          </p:nvSpPr>
          <p:spPr>
            <a:xfrm>
              <a:off x="2249169" y="5379719"/>
              <a:ext cx="801370" cy="195580"/>
            </a:xfrm>
            <a:custGeom>
              <a:avLst/>
              <a:gdLst/>
              <a:ahLst/>
              <a:cxnLst/>
              <a:rect l="l" t="t" r="r" b="b"/>
              <a:pathLst>
                <a:path w="801369" h="195579">
                  <a:moveTo>
                    <a:pt x="801369" y="0"/>
                  </a:moveTo>
                  <a:lnTo>
                    <a:pt x="0" y="19557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xmlns="" id="{8864FC65-0D88-4734-AEE5-C86F6FB64D5E}"/>
                </a:ext>
              </a:extLst>
            </p:cNvPr>
            <p:cNvSpPr/>
            <p:nvPr/>
          </p:nvSpPr>
          <p:spPr>
            <a:xfrm>
              <a:off x="1771650" y="6026150"/>
              <a:ext cx="135889" cy="1282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xmlns="" id="{8F835F37-247D-4EC5-A33C-EE9510A7B8BB}"/>
                </a:ext>
              </a:extLst>
            </p:cNvPr>
            <p:cNvSpPr/>
            <p:nvPr/>
          </p:nvSpPr>
          <p:spPr>
            <a:xfrm>
              <a:off x="1896110" y="5696585"/>
              <a:ext cx="139064" cy="3181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xmlns="" id="{595487CC-AFA6-45AA-B4A1-E7ED918F1909}"/>
                </a:ext>
              </a:extLst>
            </p:cNvPr>
            <p:cNvSpPr/>
            <p:nvPr/>
          </p:nvSpPr>
          <p:spPr>
            <a:xfrm>
              <a:off x="1943100" y="6115049"/>
              <a:ext cx="698500" cy="156210"/>
            </a:xfrm>
            <a:custGeom>
              <a:avLst/>
              <a:gdLst/>
              <a:ahLst/>
              <a:cxnLst/>
              <a:rect l="l" t="t" r="r" b="b"/>
              <a:pathLst>
                <a:path w="698500" h="156210">
                  <a:moveTo>
                    <a:pt x="0" y="0"/>
                  </a:moveTo>
                  <a:lnTo>
                    <a:pt x="17780" y="3809"/>
                  </a:lnTo>
                </a:path>
                <a:path w="698500" h="156210">
                  <a:moveTo>
                    <a:pt x="35560" y="7620"/>
                  </a:moveTo>
                  <a:lnTo>
                    <a:pt x="53339" y="11429"/>
                  </a:lnTo>
                </a:path>
                <a:path w="698500" h="156210">
                  <a:moveTo>
                    <a:pt x="72389" y="15240"/>
                  </a:moveTo>
                  <a:lnTo>
                    <a:pt x="90169" y="20320"/>
                  </a:lnTo>
                </a:path>
                <a:path w="698500" h="156210">
                  <a:moveTo>
                    <a:pt x="107950" y="24129"/>
                  </a:moveTo>
                  <a:lnTo>
                    <a:pt x="125730" y="27940"/>
                  </a:lnTo>
                </a:path>
                <a:path w="698500" h="156210">
                  <a:moveTo>
                    <a:pt x="143510" y="31750"/>
                  </a:moveTo>
                  <a:lnTo>
                    <a:pt x="161289" y="35559"/>
                  </a:lnTo>
                </a:path>
                <a:path w="698500" h="156210">
                  <a:moveTo>
                    <a:pt x="179069" y="39370"/>
                  </a:moveTo>
                  <a:lnTo>
                    <a:pt x="196850" y="44450"/>
                  </a:lnTo>
                </a:path>
                <a:path w="698500" h="156210">
                  <a:moveTo>
                    <a:pt x="214630" y="48259"/>
                  </a:moveTo>
                  <a:lnTo>
                    <a:pt x="233680" y="52070"/>
                  </a:lnTo>
                </a:path>
                <a:path w="698500" h="156210">
                  <a:moveTo>
                    <a:pt x="251460" y="55879"/>
                  </a:moveTo>
                  <a:lnTo>
                    <a:pt x="269239" y="59690"/>
                  </a:lnTo>
                </a:path>
                <a:path w="698500" h="156210">
                  <a:moveTo>
                    <a:pt x="287019" y="63500"/>
                  </a:moveTo>
                  <a:lnTo>
                    <a:pt x="304800" y="68579"/>
                  </a:lnTo>
                </a:path>
                <a:path w="698500" h="156210">
                  <a:moveTo>
                    <a:pt x="322580" y="72390"/>
                  </a:moveTo>
                  <a:lnTo>
                    <a:pt x="340360" y="76200"/>
                  </a:lnTo>
                </a:path>
                <a:path w="698500" h="156210">
                  <a:moveTo>
                    <a:pt x="358139" y="80009"/>
                  </a:moveTo>
                  <a:lnTo>
                    <a:pt x="375919" y="83820"/>
                  </a:lnTo>
                </a:path>
                <a:path w="698500" h="156210">
                  <a:moveTo>
                    <a:pt x="394969" y="87629"/>
                  </a:moveTo>
                  <a:lnTo>
                    <a:pt x="412750" y="91440"/>
                  </a:lnTo>
                </a:path>
                <a:path w="698500" h="156210">
                  <a:moveTo>
                    <a:pt x="430530" y="95250"/>
                  </a:moveTo>
                  <a:lnTo>
                    <a:pt x="448310" y="99059"/>
                  </a:lnTo>
                </a:path>
                <a:path w="698500" h="156210">
                  <a:moveTo>
                    <a:pt x="466089" y="104140"/>
                  </a:moveTo>
                  <a:lnTo>
                    <a:pt x="483869" y="107950"/>
                  </a:lnTo>
                </a:path>
                <a:path w="698500" h="156210">
                  <a:moveTo>
                    <a:pt x="501650" y="111759"/>
                  </a:moveTo>
                  <a:lnTo>
                    <a:pt x="519430" y="115570"/>
                  </a:lnTo>
                </a:path>
                <a:path w="698500" h="156210">
                  <a:moveTo>
                    <a:pt x="537210" y="119379"/>
                  </a:moveTo>
                  <a:lnTo>
                    <a:pt x="556260" y="123190"/>
                  </a:lnTo>
                </a:path>
                <a:path w="698500" h="156210">
                  <a:moveTo>
                    <a:pt x="574039" y="128270"/>
                  </a:moveTo>
                  <a:lnTo>
                    <a:pt x="591819" y="132079"/>
                  </a:lnTo>
                </a:path>
                <a:path w="698500" h="156210">
                  <a:moveTo>
                    <a:pt x="609600" y="135890"/>
                  </a:moveTo>
                  <a:lnTo>
                    <a:pt x="627380" y="139700"/>
                  </a:lnTo>
                </a:path>
                <a:path w="698500" h="156210">
                  <a:moveTo>
                    <a:pt x="645160" y="143509"/>
                  </a:moveTo>
                  <a:lnTo>
                    <a:pt x="662939" y="147320"/>
                  </a:lnTo>
                </a:path>
                <a:path w="698500" h="156210">
                  <a:moveTo>
                    <a:pt x="680719" y="151129"/>
                  </a:moveTo>
                  <a:lnTo>
                    <a:pt x="698500" y="15620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xmlns="" id="{52FE31D8-1BCC-4C42-AAAB-F0523D18D48B}"/>
                </a:ext>
              </a:extLst>
            </p:cNvPr>
            <p:cNvSpPr/>
            <p:nvPr/>
          </p:nvSpPr>
          <p:spPr>
            <a:xfrm>
              <a:off x="2706369" y="6234430"/>
              <a:ext cx="168910" cy="105410"/>
            </a:xfrm>
            <a:custGeom>
              <a:avLst/>
              <a:gdLst/>
              <a:ahLst/>
              <a:cxnLst/>
              <a:rect l="l" t="t" r="r" b="b"/>
              <a:pathLst>
                <a:path w="168910" h="105410">
                  <a:moveTo>
                    <a:pt x="22860" y="0"/>
                  </a:moveTo>
                  <a:lnTo>
                    <a:pt x="0" y="105410"/>
                  </a:lnTo>
                  <a:lnTo>
                    <a:pt x="168910" y="8763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xmlns="" id="{DB9DBBB9-1996-4F19-B608-62902A7F94B5}"/>
                </a:ext>
              </a:extLst>
            </p:cNvPr>
            <p:cNvSpPr/>
            <p:nvPr/>
          </p:nvSpPr>
          <p:spPr>
            <a:xfrm>
              <a:off x="2660650" y="6275069"/>
              <a:ext cx="88900" cy="19050"/>
            </a:xfrm>
            <a:custGeom>
              <a:avLst/>
              <a:gdLst/>
              <a:ahLst/>
              <a:cxnLst/>
              <a:rect l="l" t="t" r="r" b="b"/>
              <a:pathLst>
                <a:path w="88900" h="19050">
                  <a:moveTo>
                    <a:pt x="0" y="0"/>
                  </a:moveTo>
                  <a:lnTo>
                    <a:pt x="17780" y="3809"/>
                  </a:lnTo>
                </a:path>
                <a:path w="88900" h="19050">
                  <a:moveTo>
                    <a:pt x="35560" y="7619"/>
                  </a:moveTo>
                  <a:lnTo>
                    <a:pt x="53339" y="11429"/>
                  </a:lnTo>
                </a:path>
                <a:path w="88900" h="19050">
                  <a:moveTo>
                    <a:pt x="71119" y="15239"/>
                  </a:moveTo>
                  <a:lnTo>
                    <a:pt x="88900" y="1904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2">
            <a:extLst>
              <a:ext uri="{FF2B5EF4-FFF2-40B4-BE49-F238E27FC236}">
                <a16:creationId xmlns:a16="http://schemas.microsoft.com/office/drawing/2014/main" xmlns="" id="{CDBF83D0-6157-4A17-9549-667C15C0CC3B}"/>
              </a:ext>
            </a:extLst>
          </p:cNvPr>
          <p:cNvSpPr txBox="1"/>
          <p:nvPr/>
        </p:nvSpPr>
        <p:spPr>
          <a:xfrm>
            <a:off x="5197354" y="2943859"/>
            <a:ext cx="326390" cy="64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xmlns="" id="{572ED6E0-01CE-4A31-8673-627912993679}"/>
              </a:ext>
            </a:extLst>
          </p:cNvPr>
          <p:cNvSpPr txBox="1"/>
          <p:nvPr/>
        </p:nvSpPr>
        <p:spPr>
          <a:xfrm>
            <a:off x="6781044" y="395224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xmlns="" id="{45BA6094-C38A-4B61-B23F-C221EE217B14}"/>
              </a:ext>
            </a:extLst>
          </p:cNvPr>
          <p:cNvSpPr txBox="1"/>
          <p:nvPr/>
        </p:nvSpPr>
        <p:spPr>
          <a:xfrm>
            <a:off x="8545073" y="43129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xmlns="" id="{FC818756-CE1C-4147-8779-61E4BFD9D02C}"/>
              </a:ext>
            </a:extLst>
          </p:cNvPr>
          <p:cNvSpPr txBox="1"/>
          <p:nvPr/>
        </p:nvSpPr>
        <p:spPr>
          <a:xfrm>
            <a:off x="8796534" y="467232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xmlns="" id="{05B398F1-4265-4035-ADDC-D6D1DECDB79B}"/>
              </a:ext>
            </a:extLst>
          </p:cNvPr>
          <p:cNvSpPr txBox="1"/>
          <p:nvPr/>
        </p:nvSpPr>
        <p:spPr>
          <a:xfrm>
            <a:off x="6420363" y="503300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xmlns="" id="{E7B41D00-4E86-4A6E-8D9F-7F5A76E85A63}"/>
              </a:ext>
            </a:extLst>
          </p:cNvPr>
          <p:cNvSpPr txBox="1"/>
          <p:nvPr/>
        </p:nvSpPr>
        <p:spPr>
          <a:xfrm>
            <a:off x="4188974" y="528447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xmlns="" id="{C5C55E3E-7B9A-41DC-B8FD-0DBB78C9AB16}"/>
              </a:ext>
            </a:extLst>
          </p:cNvPr>
          <p:cNvSpPr txBox="1"/>
          <p:nvPr/>
        </p:nvSpPr>
        <p:spPr>
          <a:xfrm>
            <a:off x="1970283" y="3950970"/>
            <a:ext cx="3482340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1, 36, 16, 34, 9, 12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de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12, 16, 34, 36, 9,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object 49">
            <a:extLst>
              <a:ext uri="{FF2B5EF4-FFF2-40B4-BE49-F238E27FC236}">
                <a16:creationId xmlns:a16="http://schemas.microsoft.com/office/drawing/2014/main" xmlns="" id="{6DF7D95C-1E38-4FBA-9C7D-D322DE2F1D0B}"/>
              </a:ext>
            </a:extLst>
          </p:cNvPr>
          <p:cNvGrpSpPr/>
          <p:nvPr/>
        </p:nvGrpSpPr>
        <p:grpSpPr>
          <a:xfrm>
            <a:off x="4823974" y="2703829"/>
            <a:ext cx="598170" cy="107950"/>
            <a:chOff x="3157220" y="2703829"/>
            <a:chExt cx="598170" cy="107950"/>
          </a:xfrm>
        </p:grpSpPr>
        <p:sp>
          <p:nvSpPr>
            <p:cNvPr id="51" name="object 50">
              <a:extLst>
                <a:ext uri="{FF2B5EF4-FFF2-40B4-BE49-F238E27FC236}">
                  <a16:creationId xmlns:a16="http://schemas.microsoft.com/office/drawing/2014/main" xmlns="" id="{C4F7E2A1-FED5-4EA2-A54F-9F84B72A5472}"/>
                </a:ext>
              </a:extLst>
            </p:cNvPr>
            <p:cNvSpPr/>
            <p:nvPr/>
          </p:nvSpPr>
          <p:spPr>
            <a:xfrm>
              <a:off x="3594100" y="270382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xmlns="" id="{15E06905-09EC-4CB7-8E10-1AFB61926C56}"/>
                </a:ext>
              </a:extLst>
            </p:cNvPr>
            <p:cNvSpPr/>
            <p:nvPr/>
          </p:nvSpPr>
          <p:spPr>
            <a:xfrm>
              <a:off x="3157220" y="2758439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>
                  <a:moveTo>
                    <a:pt x="0" y="0"/>
                  </a:moveTo>
                  <a:lnTo>
                    <a:pt x="8890" y="0"/>
                  </a:lnTo>
                </a:path>
                <a:path w="403860">
                  <a:moveTo>
                    <a:pt x="82550" y="0"/>
                  </a:moveTo>
                  <a:lnTo>
                    <a:pt x="92710" y="0"/>
                  </a:lnTo>
                </a:path>
                <a:path w="403860">
                  <a:moveTo>
                    <a:pt x="165100" y="0"/>
                  </a:moveTo>
                  <a:lnTo>
                    <a:pt x="238759" y="0"/>
                  </a:lnTo>
                </a:path>
                <a:path w="403860">
                  <a:moveTo>
                    <a:pt x="311150" y="0"/>
                  </a:moveTo>
                  <a:lnTo>
                    <a:pt x="321309" y="0"/>
                  </a:lnTo>
                </a:path>
                <a:path w="403860">
                  <a:moveTo>
                    <a:pt x="393700" y="0"/>
                  </a:moveTo>
                  <a:lnTo>
                    <a:pt x="403859" y="0"/>
                  </a:lnTo>
                </a:path>
              </a:pathLst>
            </a:custGeom>
            <a:ln w="31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2">
            <a:extLst>
              <a:ext uri="{FF2B5EF4-FFF2-40B4-BE49-F238E27FC236}">
                <a16:creationId xmlns:a16="http://schemas.microsoft.com/office/drawing/2014/main" xmlns="" id="{7CE30396-8566-4607-8735-A928AFC798CA}"/>
              </a:ext>
            </a:extLst>
          </p:cNvPr>
          <p:cNvSpPr txBox="1"/>
          <p:nvPr/>
        </p:nvSpPr>
        <p:spPr>
          <a:xfrm>
            <a:off x="6207004" y="5967928"/>
            <a:ext cx="34544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Nb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total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cylindres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parcourus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96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96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22</a:t>
            </a:fld>
            <a:endParaRPr lang="fr-FR"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xmlns="" id="{3A89D6BD-7398-4D13-B982-5675139E1C3C}"/>
              </a:ext>
            </a:extLst>
          </p:cNvPr>
          <p:cNvGrpSpPr/>
          <p:nvPr/>
        </p:nvGrpSpPr>
        <p:grpSpPr>
          <a:xfrm>
            <a:off x="3561709" y="2549842"/>
            <a:ext cx="5650865" cy="172085"/>
            <a:chOff x="1860232" y="2549842"/>
            <a:chExt cx="5650865" cy="172085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xmlns="" id="{8786C832-3586-4145-B7FA-5602BF583654}"/>
                </a:ext>
              </a:extLst>
            </p:cNvPr>
            <p:cNvSpPr/>
            <p:nvPr/>
          </p:nvSpPr>
          <p:spPr>
            <a:xfrm>
              <a:off x="1887220" y="2622549"/>
              <a:ext cx="5596890" cy="0"/>
            </a:xfrm>
            <a:custGeom>
              <a:avLst/>
              <a:gdLst/>
              <a:ahLst/>
              <a:cxnLst/>
              <a:rect l="l" t="t" r="r" b="b"/>
              <a:pathLst>
                <a:path w="5596890">
                  <a:moveTo>
                    <a:pt x="0" y="0"/>
                  </a:moveTo>
                  <a:lnTo>
                    <a:pt x="5596889" y="0"/>
                  </a:lnTo>
                </a:path>
              </a:pathLst>
            </a:custGeom>
            <a:ln w="53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93FA386C-A44A-4AA1-8BF1-E1053CC10E6C}"/>
                </a:ext>
              </a:extLst>
            </p:cNvPr>
            <p:cNvSpPr/>
            <p:nvPr/>
          </p:nvSpPr>
          <p:spPr>
            <a:xfrm>
              <a:off x="1887220" y="2567939"/>
              <a:ext cx="5085080" cy="135890"/>
            </a:xfrm>
            <a:custGeom>
              <a:avLst/>
              <a:gdLst/>
              <a:ahLst/>
              <a:cxnLst/>
              <a:rect l="l" t="t" r="r" b="b"/>
              <a:pathLst>
                <a:path w="5085080" h="135889">
                  <a:moveTo>
                    <a:pt x="0" y="0"/>
                  </a:moveTo>
                  <a:lnTo>
                    <a:pt x="0" y="135889"/>
                  </a:lnTo>
                </a:path>
                <a:path w="5085080" h="135889">
                  <a:moveTo>
                    <a:pt x="143510" y="0"/>
                  </a:moveTo>
                  <a:lnTo>
                    <a:pt x="143510" y="135889"/>
                  </a:lnTo>
                </a:path>
                <a:path w="5085080" h="135889">
                  <a:moveTo>
                    <a:pt x="1278890" y="0"/>
                  </a:moveTo>
                  <a:lnTo>
                    <a:pt x="1278890" y="135889"/>
                  </a:lnTo>
                </a:path>
                <a:path w="5085080" h="135889">
                  <a:moveTo>
                    <a:pt x="1548130" y="0"/>
                  </a:moveTo>
                  <a:lnTo>
                    <a:pt x="1548130" y="135889"/>
                  </a:lnTo>
                </a:path>
                <a:path w="5085080" h="135889">
                  <a:moveTo>
                    <a:pt x="1691640" y="0"/>
                  </a:moveTo>
                  <a:lnTo>
                    <a:pt x="1691640" y="135889"/>
                  </a:lnTo>
                </a:path>
                <a:path w="5085080" h="135889">
                  <a:moveTo>
                    <a:pt x="2268220" y="0"/>
                  </a:moveTo>
                  <a:lnTo>
                    <a:pt x="2268220" y="135889"/>
                  </a:lnTo>
                </a:path>
                <a:path w="5085080" h="135889">
                  <a:moveTo>
                    <a:pt x="4805680" y="0"/>
                  </a:moveTo>
                  <a:lnTo>
                    <a:pt x="4805680" y="135889"/>
                  </a:lnTo>
                </a:path>
                <a:path w="5085080" h="135889">
                  <a:moveTo>
                    <a:pt x="5085080" y="0"/>
                  </a:moveTo>
                  <a:lnTo>
                    <a:pt x="5085080" y="13588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3A1A8CDD-9F1B-4FEB-A94A-E29B4BFF5A03}"/>
              </a:ext>
            </a:extLst>
          </p:cNvPr>
          <p:cNvSpPr txBox="1"/>
          <p:nvPr/>
        </p:nvSpPr>
        <p:spPr>
          <a:xfrm>
            <a:off x="5850567" y="236982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3DB198AA-3E82-4990-8042-70D76BA5B9F3}"/>
              </a:ext>
            </a:extLst>
          </p:cNvPr>
          <p:cNvSpPr txBox="1"/>
          <p:nvPr/>
        </p:nvSpPr>
        <p:spPr>
          <a:xfrm>
            <a:off x="8191177" y="2369820"/>
            <a:ext cx="66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9425" algn="l"/>
              </a:tabLst>
            </a:pPr>
            <a:r>
              <a:rPr sz="1200" b="1" dirty="0">
                <a:latin typeface="Arial"/>
                <a:cs typeface="Arial"/>
              </a:rPr>
              <a:t>34	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B650C755-167D-4B43-8915-0DF6A7DFB758}"/>
              </a:ext>
            </a:extLst>
          </p:cNvPr>
          <p:cNvSpPr txBox="1"/>
          <p:nvPr/>
        </p:nvSpPr>
        <p:spPr>
          <a:xfrm>
            <a:off x="2156138" y="2372233"/>
            <a:ext cx="330072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500"/>
              </a:spcBef>
              <a:tabLst>
                <a:tab pos="1569085" algn="l"/>
                <a:tab pos="2577465" algn="l"/>
                <a:tab pos="2793365" algn="l"/>
                <a:tab pos="3117215" algn="l"/>
              </a:tabLst>
            </a:pPr>
            <a:r>
              <a:rPr sz="12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9	11	12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87DC7AD5-72FD-4361-B451-6F1BB48CF445}"/>
              </a:ext>
            </a:extLst>
          </p:cNvPr>
          <p:cNvSpPr/>
          <p:nvPr/>
        </p:nvSpPr>
        <p:spPr>
          <a:xfrm>
            <a:off x="9195746" y="2567939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889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A63C4D07-A45B-4606-A748-A43FD82A2F50}"/>
              </a:ext>
            </a:extLst>
          </p:cNvPr>
          <p:cNvSpPr txBox="1"/>
          <p:nvPr/>
        </p:nvSpPr>
        <p:spPr>
          <a:xfrm>
            <a:off x="9199557" y="236982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FF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xmlns="" id="{2E964207-E2BF-488C-9B0F-5D3D1C23BE8C}"/>
              </a:ext>
            </a:extLst>
          </p:cNvPr>
          <p:cNvGrpSpPr/>
          <p:nvPr/>
        </p:nvGrpSpPr>
        <p:grpSpPr>
          <a:xfrm>
            <a:off x="3536627" y="2821939"/>
            <a:ext cx="5734050" cy="3378200"/>
            <a:chOff x="1835150" y="2821939"/>
            <a:chExt cx="5734050" cy="3378200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ED1C3ABB-63B0-44CF-88AA-F9BD773AE637}"/>
                </a:ext>
              </a:extLst>
            </p:cNvPr>
            <p:cNvSpPr/>
            <p:nvPr/>
          </p:nvSpPr>
          <p:spPr>
            <a:xfrm>
              <a:off x="3359150" y="2821939"/>
              <a:ext cx="135889" cy="12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35E14001-0342-4D7B-966E-00A15BE2B698}"/>
                </a:ext>
              </a:extLst>
            </p:cNvPr>
            <p:cNvSpPr/>
            <p:nvPr/>
          </p:nvSpPr>
          <p:spPr>
            <a:xfrm>
              <a:off x="3495039" y="3375659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8580" y="0"/>
                  </a:moveTo>
                  <a:lnTo>
                    <a:pt x="41790" y="4921"/>
                  </a:lnTo>
                  <a:lnTo>
                    <a:pt x="20002" y="18415"/>
                  </a:lnTo>
                  <a:lnTo>
                    <a:pt x="5357" y="38576"/>
                  </a:lnTo>
                  <a:lnTo>
                    <a:pt x="0" y="63500"/>
                  </a:lnTo>
                  <a:lnTo>
                    <a:pt x="5357" y="88423"/>
                  </a:lnTo>
                  <a:lnTo>
                    <a:pt x="20002" y="108585"/>
                  </a:lnTo>
                  <a:lnTo>
                    <a:pt x="41790" y="122078"/>
                  </a:lnTo>
                  <a:lnTo>
                    <a:pt x="68580" y="127000"/>
                  </a:lnTo>
                  <a:lnTo>
                    <a:pt x="94634" y="122078"/>
                  </a:lnTo>
                  <a:lnTo>
                    <a:pt x="116046" y="108584"/>
                  </a:lnTo>
                  <a:lnTo>
                    <a:pt x="130552" y="88423"/>
                  </a:lnTo>
                  <a:lnTo>
                    <a:pt x="135889" y="63500"/>
                  </a:lnTo>
                  <a:lnTo>
                    <a:pt x="130552" y="38576"/>
                  </a:lnTo>
                  <a:lnTo>
                    <a:pt x="116046" y="18414"/>
                  </a:lnTo>
                  <a:lnTo>
                    <a:pt x="94634" y="4921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697283C3-14A4-44EA-958F-3DA3E60B8208}"/>
                </a:ext>
              </a:extLst>
            </p:cNvPr>
            <p:cNvSpPr/>
            <p:nvPr/>
          </p:nvSpPr>
          <p:spPr>
            <a:xfrm>
              <a:off x="3495039" y="3375659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8580" y="127000"/>
                  </a:moveTo>
                  <a:lnTo>
                    <a:pt x="41790" y="122078"/>
                  </a:lnTo>
                  <a:lnTo>
                    <a:pt x="20002" y="108585"/>
                  </a:lnTo>
                  <a:lnTo>
                    <a:pt x="5357" y="88423"/>
                  </a:lnTo>
                  <a:lnTo>
                    <a:pt x="0" y="63500"/>
                  </a:lnTo>
                  <a:lnTo>
                    <a:pt x="5357" y="38576"/>
                  </a:lnTo>
                  <a:lnTo>
                    <a:pt x="20002" y="18415"/>
                  </a:lnTo>
                  <a:lnTo>
                    <a:pt x="41790" y="4921"/>
                  </a:lnTo>
                  <a:lnTo>
                    <a:pt x="68580" y="0"/>
                  </a:lnTo>
                  <a:lnTo>
                    <a:pt x="94634" y="4921"/>
                  </a:lnTo>
                  <a:lnTo>
                    <a:pt x="116046" y="18414"/>
                  </a:lnTo>
                  <a:lnTo>
                    <a:pt x="130552" y="38576"/>
                  </a:lnTo>
                  <a:lnTo>
                    <a:pt x="135889" y="63500"/>
                  </a:lnTo>
                  <a:lnTo>
                    <a:pt x="130552" y="88423"/>
                  </a:lnTo>
                  <a:lnTo>
                    <a:pt x="116046" y="108584"/>
                  </a:lnTo>
                  <a:lnTo>
                    <a:pt x="94634" y="122078"/>
                  </a:lnTo>
                  <a:lnTo>
                    <a:pt x="68580" y="127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7D247995-44DF-4FB5-A650-140B5EBB56DA}"/>
                </a:ext>
              </a:extLst>
            </p:cNvPr>
            <p:cNvSpPr/>
            <p:nvPr/>
          </p:nvSpPr>
          <p:spPr>
            <a:xfrm>
              <a:off x="3463289" y="3204209"/>
              <a:ext cx="105410" cy="170180"/>
            </a:xfrm>
            <a:custGeom>
              <a:avLst/>
              <a:gdLst/>
              <a:ahLst/>
              <a:cxnLst/>
              <a:rect l="l" t="t" r="r" b="b"/>
              <a:pathLst>
                <a:path w="105410" h="170179">
                  <a:moveTo>
                    <a:pt x="105410" y="0"/>
                  </a:moveTo>
                  <a:lnTo>
                    <a:pt x="0" y="26669"/>
                  </a:lnTo>
                  <a:lnTo>
                    <a:pt x="92710" y="170179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C96CA63E-DB1E-4A96-9171-0103C676EDEC}"/>
                </a:ext>
              </a:extLst>
            </p:cNvPr>
            <p:cNvSpPr/>
            <p:nvPr/>
          </p:nvSpPr>
          <p:spPr>
            <a:xfrm>
              <a:off x="3456939" y="2984499"/>
              <a:ext cx="67310" cy="265430"/>
            </a:xfrm>
            <a:custGeom>
              <a:avLst/>
              <a:gdLst/>
              <a:ahLst/>
              <a:cxnLst/>
              <a:rect l="l" t="t" r="r" b="b"/>
              <a:pathLst>
                <a:path w="67310" h="265430">
                  <a:moveTo>
                    <a:pt x="0" y="0"/>
                  </a:moveTo>
                  <a:lnTo>
                    <a:pt x="67310" y="26542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4FAA11EF-79C3-4639-BC49-B42A6D051983}"/>
                </a:ext>
              </a:extLst>
            </p:cNvPr>
            <p:cNvSpPr/>
            <p:nvPr/>
          </p:nvSpPr>
          <p:spPr>
            <a:xfrm>
              <a:off x="4057650" y="3902709"/>
              <a:ext cx="135889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B18B8713-BD8A-41D7-9B5A-917664C6C81B}"/>
                </a:ext>
              </a:extLst>
            </p:cNvPr>
            <p:cNvSpPr/>
            <p:nvPr/>
          </p:nvSpPr>
          <p:spPr>
            <a:xfrm>
              <a:off x="3891279" y="3768089"/>
              <a:ext cx="154940" cy="151130"/>
            </a:xfrm>
            <a:custGeom>
              <a:avLst/>
              <a:gdLst/>
              <a:ahLst/>
              <a:cxnLst/>
              <a:rect l="l" t="t" r="r" b="b"/>
              <a:pathLst>
                <a:path w="154939" h="151129">
                  <a:moveTo>
                    <a:pt x="74930" y="0"/>
                  </a:moveTo>
                  <a:lnTo>
                    <a:pt x="0" y="78740"/>
                  </a:lnTo>
                  <a:lnTo>
                    <a:pt x="154940" y="15113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xmlns="" id="{1D8B05C0-F2FE-4532-9498-0B4CB52D819B}"/>
                </a:ext>
              </a:extLst>
            </p:cNvPr>
            <p:cNvSpPr/>
            <p:nvPr/>
          </p:nvSpPr>
          <p:spPr>
            <a:xfrm>
              <a:off x="3620770" y="3511549"/>
              <a:ext cx="331470" cy="317500"/>
            </a:xfrm>
            <a:custGeom>
              <a:avLst/>
              <a:gdLst/>
              <a:ahLst/>
              <a:cxnLst/>
              <a:rect l="l" t="t" r="r" b="b"/>
              <a:pathLst>
                <a:path w="331470" h="317500">
                  <a:moveTo>
                    <a:pt x="0" y="0"/>
                  </a:moveTo>
                  <a:lnTo>
                    <a:pt x="331469" y="31750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xmlns="" id="{10830628-668B-4C36-B2E8-37184E5EDA49}"/>
                </a:ext>
              </a:extLst>
            </p:cNvPr>
            <p:cNvSpPr/>
            <p:nvPr/>
          </p:nvSpPr>
          <p:spPr>
            <a:xfrm>
              <a:off x="6634479" y="4274819"/>
              <a:ext cx="135890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xmlns="" id="{E0360E24-A4AE-436C-AF60-36BB6F888081}"/>
                </a:ext>
              </a:extLst>
            </p:cNvPr>
            <p:cNvSpPr/>
            <p:nvPr/>
          </p:nvSpPr>
          <p:spPr>
            <a:xfrm>
              <a:off x="6445250" y="4253229"/>
              <a:ext cx="167640" cy="106680"/>
            </a:xfrm>
            <a:custGeom>
              <a:avLst/>
              <a:gdLst/>
              <a:ahLst/>
              <a:cxnLst/>
              <a:rect l="l" t="t" r="r" b="b"/>
              <a:pathLst>
                <a:path w="167640" h="106679">
                  <a:moveTo>
                    <a:pt x="13970" y="0"/>
                  </a:moveTo>
                  <a:lnTo>
                    <a:pt x="0" y="106680"/>
                  </a:lnTo>
                  <a:lnTo>
                    <a:pt x="167640" y="7493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xmlns="" id="{5721C586-C04A-473C-9A6E-951A7BD2A964}"/>
                </a:ext>
              </a:extLst>
            </p:cNvPr>
            <p:cNvSpPr/>
            <p:nvPr/>
          </p:nvSpPr>
          <p:spPr>
            <a:xfrm>
              <a:off x="4210050" y="4010659"/>
              <a:ext cx="2274570" cy="299720"/>
            </a:xfrm>
            <a:custGeom>
              <a:avLst/>
              <a:gdLst/>
              <a:ahLst/>
              <a:cxnLst/>
              <a:rect l="l" t="t" r="r" b="b"/>
              <a:pathLst>
                <a:path w="2274570" h="299720">
                  <a:moveTo>
                    <a:pt x="0" y="0"/>
                  </a:moveTo>
                  <a:lnTo>
                    <a:pt x="2274570" y="29971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xmlns="" id="{285A77E2-E957-4D8B-B640-D216A53714D7}"/>
                </a:ext>
              </a:extLst>
            </p:cNvPr>
            <p:cNvSpPr/>
            <p:nvPr/>
          </p:nvSpPr>
          <p:spPr>
            <a:xfrm>
              <a:off x="6915150" y="4710429"/>
              <a:ext cx="137159" cy="127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xmlns="" id="{E1B9C2BE-DA39-4077-B714-FA3EC051121F}"/>
                </a:ext>
              </a:extLst>
            </p:cNvPr>
            <p:cNvSpPr/>
            <p:nvPr/>
          </p:nvSpPr>
          <p:spPr>
            <a:xfrm>
              <a:off x="6803390" y="4521200"/>
              <a:ext cx="118110" cy="168910"/>
            </a:xfrm>
            <a:custGeom>
              <a:avLst/>
              <a:gdLst/>
              <a:ahLst/>
              <a:cxnLst/>
              <a:rect l="l" t="t" r="r" b="b"/>
              <a:pathLst>
                <a:path w="118109" h="168910">
                  <a:moveTo>
                    <a:pt x="96519" y="0"/>
                  </a:moveTo>
                  <a:lnTo>
                    <a:pt x="0" y="46989"/>
                  </a:lnTo>
                  <a:lnTo>
                    <a:pt x="118109" y="168910"/>
                  </a:lnTo>
                  <a:lnTo>
                    <a:pt x="9651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xmlns="" id="{6595009D-A747-47F0-8838-F5876060F985}"/>
                </a:ext>
              </a:extLst>
            </p:cNvPr>
            <p:cNvSpPr/>
            <p:nvPr/>
          </p:nvSpPr>
          <p:spPr>
            <a:xfrm>
              <a:off x="6786879" y="4409439"/>
              <a:ext cx="78740" cy="163830"/>
            </a:xfrm>
            <a:custGeom>
              <a:avLst/>
              <a:gdLst/>
              <a:ahLst/>
              <a:cxnLst/>
              <a:rect l="l" t="t" r="r" b="b"/>
              <a:pathLst>
                <a:path w="78740" h="163829">
                  <a:moveTo>
                    <a:pt x="0" y="0"/>
                  </a:moveTo>
                  <a:lnTo>
                    <a:pt x="78740" y="16383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xmlns="" id="{C8DCE511-5D57-460D-B3FB-1BB42619ABD3}"/>
                </a:ext>
              </a:extLst>
            </p:cNvPr>
            <p:cNvSpPr/>
            <p:nvPr/>
          </p:nvSpPr>
          <p:spPr>
            <a:xfrm>
              <a:off x="7432040" y="4992369"/>
              <a:ext cx="137159" cy="127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xmlns="" id="{603BFDBB-1F68-4D3C-A715-219CC5D0BD42}"/>
                </a:ext>
              </a:extLst>
            </p:cNvPr>
            <p:cNvSpPr/>
            <p:nvPr/>
          </p:nvSpPr>
          <p:spPr>
            <a:xfrm>
              <a:off x="7233920" y="4884419"/>
              <a:ext cx="168910" cy="123189"/>
            </a:xfrm>
            <a:custGeom>
              <a:avLst/>
              <a:gdLst/>
              <a:ahLst/>
              <a:cxnLst/>
              <a:rect l="l" t="t" r="r" b="b"/>
              <a:pathLst>
                <a:path w="168909" h="123189">
                  <a:moveTo>
                    <a:pt x="50800" y="0"/>
                  </a:moveTo>
                  <a:lnTo>
                    <a:pt x="0" y="95249"/>
                  </a:lnTo>
                  <a:lnTo>
                    <a:pt x="168909" y="12318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xmlns="" id="{5E1EC001-75D8-4B5D-A5CA-3F99D44909EB}"/>
                </a:ext>
              </a:extLst>
            </p:cNvPr>
            <p:cNvSpPr/>
            <p:nvPr/>
          </p:nvSpPr>
          <p:spPr>
            <a:xfrm>
              <a:off x="7058659" y="4827269"/>
              <a:ext cx="228600" cy="120650"/>
            </a:xfrm>
            <a:custGeom>
              <a:avLst/>
              <a:gdLst/>
              <a:ahLst/>
              <a:cxnLst/>
              <a:rect l="l" t="t" r="r" b="b"/>
              <a:pathLst>
                <a:path w="228600" h="120650">
                  <a:moveTo>
                    <a:pt x="0" y="0"/>
                  </a:moveTo>
                  <a:lnTo>
                    <a:pt x="228600" y="12064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xmlns="" id="{F883E0BE-F6AE-4016-A642-905A37BB84EB}"/>
                </a:ext>
              </a:extLst>
            </p:cNvPr>
            <p:cNvSpPr/>
            <p:nvPr/>
          </p:nvSpPr>
          <p:spPr>
            <a:xfrm>
              <a:off x="1835150" y="5345429"/>
              <a:ext cx="137160" cy="128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xmlns="" id="{CAB6CC25-1733-4118-B20F-99521B54761C}"/>
                </a:ext>
              </a:extLst>
            </p:cNvPr>
            <p:cNvSpPr/>
            <p:nvPr/>
          </p:nvSpPr>
          <p:spPr>
            <a:xfrm>
              <a:off x="2005329" y="5353050"/>
              <a:ext cx="163830" cy="106680"/>
            </a:xfrm>
            <a:custGeom>
              <a:avLst/>
              <a:gdLst/>
              <a:ahLst/>
              <a:cxnLst/>
              <a:rect l="l" t="t" r="r" b="b"/>
              <a:pathLst>
                <a:path w="163830" h="106679">
                  <a:moveTo>
                    <a:pt x="157480" y="0"/>
                  </a:moveTo>
                  <a:lnTo>
                    <a:pt x="0" y="62230"/>
                  </a:lnTo>
                  <a:lnTo>
                    <a:pt x="163830" y="10668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xmlns="" id="{2D5938E7-C669-4CA2-A8F2-EB1666B982CC}"/>
                </a:ext>
              </a:extLst>
            </p:cNvPr>
            <p:cNvSpPr/>
            <p:nvPr/>
          </p:nvSpPr>
          <p:spPr>
            <a:xfrm>
              <a:off x="2133600" y="5099050"/>
              <a:ext cx="5288280" cy="308610"/>
            </a:xfrm>
            <a:custGeom>
              <a:avLst/>
              <a:gdLst/>
              <a:ahLst/>
              <a:cxnLst/>
              <a:rect l="l" t="t" r="r" b="b"/>
              <a:pathLst>
                <a:path w="5288280" h="308610">
                  <a:moveTo>
                    <a:pt x="5288280" y="0"/>
                  </a:moveTo>
                  <a:lnTo>
                    <a:pt x="0" y="30860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xmlns="" id="{693B00F9-ECE3-4761-800C-B2F8436617DD}"/>
                </a:ext>
              </a:extLst>
            </p:cNvPr>
            <p:cNvSpPr/>
            <p:nvPr/>
          </p:nvSpPr>
          <p:spPr>
            <a:xfrm>
              <a:off x="2007870" y="5800089"/>
              <a:ext cx="135890" cy="127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xmlns="" id="{A7C7C4C5-EF11-461D-8285-D223B1714026}"/>
                </a:ext>
              </a:extLst>
            </p:cNvPr>
            <p:cNvSpPr/>
            <p:nvPr/>
          </p:nvSpPr>
          <p:spPr>
            <a:xfrm>
              <a:off x="1922780" y="5617210"/>
              <a:ext cx="109220" cy="170180"/>
            </a:xfrm>
            <a:custGeom>
              <a:avLst/>
              <a:gdLst/>
              <a:ahLst/>
              <a:cxnLst/>
              <a:rect l="l" t="t" r="r" b="b"/>
              <a:pathLst>
                <a:path w="109219" h="170179">
                  <a:moveTo>
                    <a:pt x="101600" y="0"/>
                  </a:moveTo>
                  <a:lnTo>
                    <a:pt x="0" y="39369"/>
                  </a:lnTo>
                  <a:lnTo>
                    <a:pt x="109219" y="170179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xmlns="" id="{C7994387-B5D1-478B-8D5A-8EDBDCBDB4A3}"/>
                </a:ext>
              </a:extLst>
            </p:cNvPr>
            <p:cNvSpPr/>
            <p:nvPr/>
          </p:nvSpPr>
          <p:spPr>
            <a:xfrm>
              <a:off x="1922780" y="5506719"/>
              <a:ext cx="62230" cy="160020"/>
            </a:xfrm>
            <a:custGeom>
              <a:avLst/>
              <a:gdLst/>
              <a:ahLst/>
              <a:cxnLst/>
              <a:rect l="l" t="t" r="r" b="b"/>
              <a:pathLst>
                <a:path w="62230" h="160020">
                  <a:moveTo>
                    <a:pt x="0" y="0"/>
                  </a:moveTo>
                  <a:lnTo>
                    <a:pt x="62230" y="16001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xmlns="" id="{6DB22ED6-2217-4705-9A2C-CC34E7039F65}"/>
                </a:ext>
              </a:extLst>
            </p:cNvPr>
            <p:cNvSpPr/>
            <p:nvPr/>
          </p:nvSpPr>
          <p:spPr>
            <a:xfrm>
              <a:off x="3069589" y="6071869"/>
              <a:ext cx="135890" cy="1282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xmlns="" id="{66A3871C-C883-4D1A-B366-0C770BF7941F}"/>
                </a:ext>
              </a:extLst>
            </p:cNvPr>
            <p:cNvSpPr/>
            <p:nvPr/>
          </p:nvSpPr>
          <p:spPr>
            <a:xfrm>
              <a:off x="2868930" y="6023610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80" h="105410">
                  <a:moveTo>
                    <a:pt x="25400" y="0"/>
                  </a:moveTo>
                  <a:lnTo>
                    <a:pt x="0" y="105409"/>
                  </a:lnTo>
                  <a:lnTo>
                    <a:pt x="170180" y="90169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xmlns="" id="{C090F7D0-AFC3-4EC3-97A5-518E461462E5}"/>
                </a:ext>
              </a:extLst>
            </p:cNvPr>
            <p:cNvSpPr/>
            <p:nvPr/>
          </p:nvSpPr>
          <p:spPr>
            <a:xfrm>
              <a:off x="2142490" y="5897879"/>
              <a:ext cx="770890" cy="186690"/>
            </a:xfrm>
            <a:custGeom>
              <a:avLst/>
              <a:gdLst/>
              <a:ahLst/>
              <a:cxnLst/>
              <a:rect l="l" t="t" r="r" b="b"/>
              <a:pathLst>
                <a:path w="770889" h="186689">
                  <a:moveTo>
                    <a:pt x="0" y="0"/>
                  </a:moveTo>
                  <a:lnTo>
                    <a:pt x="770890" y="18669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1">
            <a:extLst>
              <a:ext uri="{FF2B5EF4-FFF2-40B4-BE49-F238E27FC236}">
                <a16:creationId xmlns:a16="http://schemas.microsoft.com/office/drawing/2014/main" xmlns="" id="{797DD182-8C4D-4DC4-841B-AE7A5984B155}"/>
              </a:ext>
            </a:extLst>
          </p:cNvPr>
          <p:cNvSpPr txBox="1"/>
          <p:nvPr/>
        </p:nvSpPr>
        <p:spPr>
          <a:xfrm>
            <a:off x="5232077" y="2945129"/>
            <a:ext cx="326390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xmlns="" id="{2702E42E-52AC-4553-8109-3C25113FE849}"/>
              </a:ext>
            </a:extLst>
          </p:cNvPr>
          <p:cNvSpPr txBox="1"/>
          <p:nvPr/>
        </p:nvSpPr>
        <p:spPr>
          <a:xfrm>
            <a:off x="6815767" y="395224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xmlns="" id="{F5B2616C-7A24-4975-BEAE-9251439D539D}"/>
              </a:ext>
            </a:extLst>
          </p:cNvPr>
          <p:cNvSpPr txBox="1"/>
          <p:nvPr/>
        </p:nvSpPr>
        <p:spPr>
          <a:xfrm>
            <a:off x="8579796" y="43129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xmlns="" id="{C79177DF-ED04-4093-9C2D-FEC0502103EA}"/>
              </a:ext>
            </a:extLst>
          </p:cNvPr>
          <p:cNvSpPr txBox="1"/>
          <p:nvPr/>
        </p:nvSpPr>
        <p:spPr>
          <a:xfrm>
            <a:off x="8831257" y="467232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xmlns="" id="{9F945C73-09B4-4B30-91A2-F8A1FEAFD93F}"/>
              </a:ext>
            </a:extLst>
          </p:cNvPr>
          <p:cNvSpPr txBox="1"/>
          <p:nvPr/>
        </p:nvSpPr>
        <p:spPr>
          <a:xfrm>
            <a:off x="6283636" y="505079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xmlns="" id="{AA3FE53A-0C8A-4640-9423-2BB30DB83BB1}"/>
              </a:ext>
            </a:extLst>
          </p:cNvPr>
          <p:cNvSpPr txBox="1"/>
          <p:nvPr/>
        </p:nvSpPr>
        <p:spPr>
          <a:xfrm>
            <a:off x="2005006" y="3950970"/>
            <a:ext cx="3482340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1, 36, 16, 34, 9, 12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de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12, 16, 34, 36, 1,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xmlns="" id="{A1DAD990-5A3E-4739-AD3E-A2A59E786ED8}"/>
              </a:ext>
            </a:extLst>
          </p:cNvPr>
          <p:cNvSpPr txBox="1"/>
          <p:nvPr/>
        </p:nvSpPr>
        <p:spPr>
          <a:xfrm>
            <a:off x="3733477" y="5454650"/>
            <a:ext cx="600710" cy="50545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502284">
              <a:lnSpc>
                <a:spcPct val="100000"/>
              </a:lnSpc>
              <a:spcBef>
                <a:spcPts val="45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8">
            <a:extLst>
              <a:ext uri="{FF2B5EF4-FFF2-40B4-BE49-F238E27FC236}">
                <a16:creationId xmlns:a16="http://schemas.microsoft.com/office/drawing/2014/main" xmlns="" id="{DAB4AAB7-85D9-4DD9-9CA8-E4F166DF1D2D}"/>
              </a:ext>
            </a:extLst>
          </p:cNvPr>
          <p:cNvGrpSpPr/>
          <p:nvPr/>
        </p:nvGrpSpPr>
        <p:grpSpPr>
          <a:xfrm>
            <a:off x="4858697" y="2703829"/>
            <a:ext cx="598170" cy="107950"/>
            <a:chOff x="3157220" y="2703829"/>
            <a:chExt cx="598170" cy="107950"/>
          </a:xfrm>
        </p:grpSpPr>
        <p:sp>
          <p:nvSpPr>
            <p:cNvPr id="50" name="object 49">
              <a:extLst>
                <a:ext uri="{FF2B5EF4-FFF2-40B4-BE49-F238E27FC236}">
                  <a16:creationId xmlns:a16="http://schemas.microsoft.com/office/drawing/2014/main" xmlns="" id="{935C41C2-E7CB-4EA2-9770-F205E4840E5C}"/>
                </a:ext>
              </a:extLst>
            </p:cNvPr>
            <p:cNvSpPr/>
            <p:nvPr/>
          </p:nvSpPr>
          <p:spPr>
            <a:xfrm>
              <a:off x="3594100" y="270382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xmlns="" id="{D03504A6-7CF6-4717-92CA-21C61585135E}"/>
                </a:ext>
              </a:extLst>
            </p:cNvPr>
            <p:cNvSpPr/>
            <p:nvPr/>
          </p:nvSpPr>
          <p:spPr>
            <a:xfrm>
              <a:off x="3157220" y="2758439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>
                  <a:moveTo>
                    <a:pt x="0" y="0"/>
                  </a:moveTo>
                  <a:lnTo>
                    <a:pt x="10160" y="0"/>
                  </a:lnTo>
                </a:path>
                <a:path w="403860">
                  <a:moveTo>
                    <a:pt x="82550" y="0"/>
                  </a:moveTo>
                  <a:lnTo>
                    <a:pt x="92710" y="0"/>
                  </a:lnTo>
                </a:path>
                <a:path w="403860">
                  <a:moveTo>
                    <a:pt x="165100" y="0"/>
                  </a:moveTo>
                  <a:lnTo>
                    <a:pt x="238759" y="0"/>
                  </a:lnTo>
                </a:path>
                <a:path w="403860">
                  <a:moveTo>
                    <a:pt x="311150" y="0"/>
                  </a:moveTo>
                  <a:lnTo>
                    <a:pt x="321309" y="0"/>
                  </a:lnTo>
                </a:path>
                <a:path w="403860">
                  <a:moveTo>
                    <a:pt x="394969" y="0"/>
                  </a:moveTo>
                  <a:lnTo>
                    <a:pt x="403859" y="0"/>
                  </a:lnTo>
                </a:path>
              </a:pathLst>
            </a:custGeom>
            <a:ln w="31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1">
            <a:extLst>
              <a:ext uri="{FF2B5EF4-FFF2-40B4-BE49-F238E27FC236}">
                <a16:creationId xmlns:a16="http://schemas.microsoft.com/office/drawing/2014/main" xmlns="" id="{31E56EE8-FEF2-4804-A752-F316E06F26B8}"/>
              </a:ext>
            </a:extLst>
          </p:cNvPr>
          <p:cNvSpPr txBox="1"/>
          <p:nvPr/>
        </p:nvSpPr>
        <p:spPr>
          <a:xfrm>
            <a:off x="6241727" y="5967928"/>
            <a:ext cx="34544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Nb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total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cylindres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parcourus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96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98458F0-E09D-41D4-AC77-B6A452E3043D}"/>
              </a:ext>
            </a:extLst>
          </p:cNvPr>
          <p:cNvSpPr txBox="1"/>
          <p:nvPr/>
        </p:nvSpPr>
        <p:spPr>
          <a:xfrm>
            <a:off x="2005006" y="1684139"/>
            <a:ext cx="6099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C-SCAN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fr-FR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550492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23</a:t>
            </a:fld>
            <a:endParaRPr lang="fr-FR"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xmlns="" id="{6DAB2244-61BB-4565-A99A-D6284B6BFEB7}"/>
              </a:ext>
            </a:extLst>
          </p:cNvPr>
          <p:cNvGrpSpPr/>
          <p:nvPr/>
        </p:nvGrpSpPr>
        <p:grpSpPr>
          <a:xfrm>
            <a:off x="3226043" y="2551112"/>
            <a:ext cx="5146675" cy="2604135"/>
            <a:chOff x="1860232" y="2551112"/>
            <a:chExt cx="5146675" cy="2604135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xmlns="" id="{6661B17E-C7E4-4471-8C31-021BAD5AE09A}"/>
                </a:ext>
              </a:extLst>
            </p:cNvPr>
            <p:cNvSpPr/>
            <p:nvPr/>
          </p:nvSpPr>
          <p:spPr>
            <a:xfrm>
              <a:off x="1887220" y="2623819"/>
              <a:ext cx="5088890" cy="0"/>
            </a:xfrm>
            <a:custGeom>
              <a:avLst/>
              <a:gdLst/>
              <a:ahLst/>
              <a:cxnLst/>
              <a:rect l="l" t="t" r="r" b="b"/>
              <a:pathLst>
                <a:path w="5088890">
                  <a:moveTo>
                    <a:pt x="0" y="0"/>
                  </a:moveTo>
                  <a:lnTo>
                    <a:pt x="5088889" y="0"/>
                  </a:lnTo>
                </a:path>
              </a:pathLst>
            </a:custGeom>
            <a:ln w="53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E704E768-FC1D-4611-82F0-FB0BB4DA1B51}"/>
                </a:ext>
              </a:extLst>
            </p:cNvPr>
            <p:cNvSpPr/>
            <p:nvPr/>
          </p:nvSpPr>
          <p:spPr>
            <a:xfrm>
              <a:off x="1887220" y="2569209"/>
              <a:ext cx="5085080" cy="135890"/>
            </a:xfrm>
            <a:custGeom>
              <a:avLst/>
              <a:gdLst/>
              <a:ahLst/>
              <a:cxnLst/>
              <a:rect l="l" t="t" r="r" b="b"/>
              <a:pathLst>
                <a:path w="5085080" h="135889">
                  <a:moveTo>
                    <a:pt x="0" y="0"/>
                  </a:moveTo>
                  <a:lnTo>
                    <a:pt x="0" y="135889"/>
                  </a:lnTo>
                </a:path>
                <a:path w="5085080" h="135889">
                  <a:moveTo>
                    <a:pt x="144780" y="0"/>
                  </a:moveTo>
                  <a:lnTo>
                    <a:pt x="144780" y="135889"/>
                  </a:lnTo>
                </a:path>
                <a:path w="5085080" h="135889">
                  <a:moveTo>
                    <a:pt x="1278890" y="0"/>
                  </a:moveTo>
                  <a:lnTo>
                    <a:pt x="1278890" y="135889"/>
                  </a:lnTo>
                </a:path>
                <a:path w="5085080" h="135889">
                  <a:moveTo>
                    <a:pt x="1548130" y="0"/>
                  </a:moveTo>
                  <a:lnTo>
                    <a:pt x="1548130" y="135889"/>
                  </a:lnTo>
                </a:path>
                <a:path w="5085080" h="135889">
                  <a:moveTo>
                    <a:pt x="1691640" y="0"/>
                  </a:moveTo>
                  <a:lnTo>
                    <a:pt x="1691640" y="135889"/>
                  </a:lnTo>
                </a:path>
                <a:path w="5085080" h="135889">
                  <a:moveTo>
                    <a:pt x="2268220" y="0"/>
                  </a:moveTo>
                  <a:lnTo>
                    <a:pt x="2268220" y="135889"/>
                  </a:lnTo>
                </a:path>
                <a:path w="5085080" h="135889">
                  <a:moveTo>
                    <a:pt x="4805680" y="0"/>
                  </a:moveTo>
                  <a:lnTo>
                    <a:pt x="4805680" y="135889"/>
                  </a:lnTo>
                </a:path>
                <a:path w="5085080" h="135889">
                  <a:moveTo>
                    <a:pt x="5085080" y="0"/>
                  </a:moveTo>
                  <a:lnTo>
                    <a:pt x="5085080" y="13588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xmlns="" id="{9417D72D-35C5-4FCB-A209-49DE5B69218B}"/>
                </a:ext>
              </a:extLst>
            </p:cNvPr>
            <p:cNvSpPr/>
            <p:nvPr/>
          </p:nvSpPr>
          <p:spPr>
            <a:xfrm>
              <a:off x="3359150" y="2821940"/>
              <a:ext cx="135889" cy="12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xmlns="" id="{0872B89D-2B11-44F1-96BA-B5853FB162D4}"/>
                </a:ext>
              </a:extLst>
            </p:cNvPr>
            <p:cNvSpPr/>
            <p:nvPr/>
          </p:nvSpPr>
          <p:spPr>
            <a:xfrm>
              <a:off x="3495040" y="3375660"/>
              <a:ext cx="137160" cy="127000"/>
            </a:xfrm>
            <a:custGeom>
              <a:avLst/>
              <a:gdLst/>
              <a:ahLst/>
              <a:cxnLst/>
              <a:rect l="l" t="t" r="r" b="b"/>
              <a:pathLst>
                <a:path w="137160" h="127000">
                  <a:moveTo>
                    <a:pt x="68580" y="0"/>
                  </a:moveTo>
                  <a:lnTo>
                    <a:pt x="42326" y="5119"/>
                  </a:lnTo>
                  <a:lnTo>
                    <a:pt x="20478" y="19050"/>
                  </a:lnTo>
                  <a:lnTo>
                    <a:pt x="5536" y="39647"/>
                  </a:lnTo>
                  <a:lnTo>
                    <a:pt x="0" y="64769"/>
                  </a:lnTo>
                  <a:lnTo>
                    <a:pt x="5536" y="88959"/>
                  </a:lnTo>
                  <a:lnTo>
                    <a:pt x="20478" y="108743"/>
                  </a:lnTo>
                  <a:lnTo>
                    <a:pt x="42326" y="122098"/>
                  </a:lnTo>
                  <a:lnTo>
                    <a:pt x="68580" y="127000"/>
                  </a:lnTo>
                  <a:lnTo>
                    <a:pt x="94833" y="122098"/>
                  </a:lnTo>
                  <a:lnTo>
                    <a:pt x="116681" y="108743"/>
                  </a:lnTo>
                  <a:lnTo>
                    <a:pt x="131623" y="88959"/>
                  </a:lnTo>
                  <a:lnTo>
                    <a:pt x="137160" y="64769"/>
                  </a:lnTo>
                  <a:lnTo>
                    <a:pt x="131623" y="39647"/>
                  </a:lnTo>
                  <a:lnTo>
                    <a:pt x="116681" y="19050"/>
                  </a:lnTo>
                  <a:lnTo>
                    <a:pt x="94833" y="511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xmlns="" id="{50A4206D-3E95-46C7-AA7F-643E68D0A17F}"/>
                </a:ext>
              </a:extLst>
            </p:cNvPr>
            <p:cNvSpPr/>
            <p:nvPr/>
          </p:nvSpPr>
          <p:spPr>
            <a:xfrm>
              <a:off x="3495040" y="3375660"/>
              <a:ext cx="137160" cy="127000"/>
            </a:xfrm>
            <a:custGeom>
              <a:avLst/>
              <a:gdLst/>
              <a:ahLst/>
              <a:cxnLst/>
              <a:rect l="l" t="t" r="r" b="b"/>
              <a:pathLst>
                <a:path w="137160" h="127000">
                  <a:moveTo>
                    <a:pt x="68580" y="127000"/>
                  </a:moveTo>
                  <a:lnTo>
                    <a:pt x="42326" y="122098"/>
                  </a:lnTo>
                  <a:lnTo>
                    <a:pt x="20478" y="108743"/>
                  </a:lnTo>
                  <a:lnTo>
                    <a:pt x="5536" y="88959"/>
                  </a:lnTo>
                  <a:lnTo>
                    <a:pt x="0" y="64769"/>
                  </a:lnTo>
                  <a:lnTo>
                    <a:pt x="5536" y="39647"/>
                  </a:lnTo>
                  <a:lnTo>
                    <a:pt x="20478" y="19050"/>
                  </a:lnTo>
                  <a:lnTo>
                    <a:pt x="42326" y="5119"/>
                  </a:lnTo>
                  <a:lnTo>
                    <a:pt x="68580" y="0"/>
                  </a:lnTo>
                  <a:lnTo>
                    <a:pt x="94833" y="5119"/>
                  </a:lnTo>
                  <a:lnTo>
                    <a:pt x="116681" y="19050"/>
                  </a:lnTo>
                  <a:lnTo>
                    <a:pt x="131623" y="39647"/>
                  </a:lnTo>
                  <a:lnTo>
                    <a:pt x="137160" y="64769"/>
                  </a:lnTo>
                  <a:lnTo>
                    <a:pt x="131623" y="88959"/>
                  </a:lnTo>
                  <a:lnTo>
                    <a:pt x="116681" y="108743"/>
                  </a:lnTo>
                  <a:lnTo>
                    <a:pt x="94833" y="122098"/>
                  </a:lnTo>
                  <a:lnTo>
                    <a:pt x="68580" y="127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xmlns="" id="{70C37F87-2B78-4CFB-BB22-9E2DE1704B76}"/>
                </a:ext>
              </a:extLst>
            </p:cNvPr>
            <p:cNvSpPr/>
            <p:nvPr/>
          </p:nvSpPr>
          <p:spPr>
            <a:xfrm>
              <a:off x="3464560" y="3205480"/>
              <a:ext cx="104139" cy="170180"/>
            </a:xfrm>
            <a:custGeom>
              <a:avLst/>
              <a:gdLst/>
              <a:ahLst/>
              <a:cxnLst/>
              <a:rect l="l" t="t" r="r" b="b"/>
              <a:pathLst>
                <a:path w="104139" h="170179">
                  <a:moveTo>
                    <a:pt x="104139" y="0"/>
                  </a:moveTo>
                  <a:lnTo>
                    <a:pt x="0" y="26670"/>
                  </a:lnTo>
                  <a:lnTo>
                    <a:pt x="92710" y="170180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42771068-0C7C-40FA-A0C4-A7B9797BD22D}"/>
                </a:ext>
              </a:extLst>
            </p:cNvPr>
            <p:cNvSpPr/>
            <p:nvPr/>
          </p:nvSpPr>
          <p:spPr>
            <a:xfrm>
              <a:off x="3456940" y="2984500"/>
              <a:ext cx="67310" cy="265430"/>
            </a:xfrm>
            <a:custGeom>
              <a:avLst/>
              <a:gdLst/>
              <a:ahLst/>
              <a:cxnLst/>
              <a:rect l="l" t="t" r="r" b="b"/>
              <a:pathLst>
                <a:path w="67310" h="265430">
                  <a:moveTo>
                    <a:pt x="0" y="0"/>
                  </a:moveTo>
                  <a:lnTo>
                    <a:pt x="67310" y="26542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925FEEE2-D473-40C3-B5A1-2908E80EB03E}"/>
                </a:ext>
              </a:extLst>
            </p:cNvPr>
            <p:cNvSpPr/>
            <p:nvPr/>
          </p:nvSpPr>
          <p:spPr>
            <a:xfrm>
              <a:off x="4057650" y="3902710"/>
              <a:ext cx="137160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CEB5EE26-B444-4E6D-BA1B-D0F540FB5981}"/>
                </a:ext>
              </a:extLst>
            </p:cNvPr>
            <p:cNvSpPr/>
            <p:nvPr/>
          </p:nvSpPr>
          <p:spPr>
            <a:xfrm>
              <a:off x="3892550" y="3768089"/>
              <a:ext cx="153670" cy="151130"/>
            </a:xfrm>
            <a:custGeom>
              <a:avLst/>
              <a:gdLst/>
              <a:ahLst/>
              <a:cxnLst/>
              <a:rect l="l" t="t" r="r" b="b"/>
              <a:pathLst>
                <a:path w="153670" h="151129">
                  <a:moveTo>
                    <a:pt x="73660" y="0"/>
                  </a:moveTo>
                  <a:lnTo>
                    <a:pt x="0" y="78740"/>
                  </a:lnTo>
                  <a:lnTo>
                    <a:pt x="153670" y="15113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8EA2E59F-37A2-4B82-8AAB-03077CFDFB09}"/>
                </a:ext>
              </a:extLst>
            </p:cNvPr>
            <p:cNvSpPr/>
            <p:nvPr/>
          </p:nvSpPr>
          <p:spPr>
            <a:xfrm>
              <a:off x="3620770" y="3511550"/>
              <a:ext cx="331470" cy="318770"/>
            </a:xfrm>
            <a:custGeom>
              <a:avLst/>
              <a:gdLst/>
              <a:ahLst/>
              <a:cxnLst/>
              <a:rect l="l" t="t" r="r" b="b"/>
              <a:pathLst>
                <a:path w="331470" h="318770">
                  <a:moveTo>
                    <a:pt x="0" y="0"/>
                  </a:moveTo>
                  <a:lnTo>
                    <a:pt x="331469" y="31876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799ED3FD-6F5C-4501-A7C9-6182907136B8}"/>
                </a:ext>
              </a:extLst>
            </p:cNvPr>
            <p:cNvSpPr/>
            <p:nvPr/>
          </p:nvSpPr>
          <p:spPr>
            <a:xfrm>
              <a:off x="6606540" y="4483100"/>
              <a:ext cx="137159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908E8B90-C8D3-450C-926D-109DBC2F8D89}"/>
                </a:ext>
              </a:extLst>
            </p:cNvPr>
            <p:cNvSpPr/>
            <p:nvPr/>
          </p:nvSpPr>
          <p:spPr>
            <a:xfrm>
              <a:off x="6398260" y="4431029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79" h="105410">
                  <a:moveTo>
                    <a:pt x="22860" y="0"/>
                  </a:moveTo>
                  <a:lnTo>
                    <a:pt x="0" y="105410"/>
                  </a:lnTo>
                  <a:lnTo>
                    <a:pt x="170180" y="863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E35A6782-46AA-4048-B077-987BCEFD8EA3}"/>
                </a:ext>
              </a:extLst>
            </p:cNvPr>
            <p:cNvSpPr/>
            <p:nvPr/>
          </p:nvSpPr>
          <p:spPr>
            <a:xfrm>
              <a:off x="4210050" y="4010660"/>
              <a:ext cx="2231390" cy="480059"/>
            </a:xfrm>
            <a:custGeom>
              <a:avLst/>
              <a:gdLst/>
              <a:ahLst/>
              <a:cxnLst/>
              <a:rect l="l" t="t" r="r" b="b"/>
              <a:pathLst>
                <a:path w="2231390" h="480060">
                  <a:moveTo>
                    <a:pt x="0" y="0"/>
                  </a:moveTo>
                  <a:lnTo>
                    <a:pt x="2231390" y="48005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236B8DAF-ACD5-4703-8C6B-7E9A830F61E4}"/>
                </a:ext>
              </a:extLst>
            </p:cNvPr>
            <p:cNvSpPr/>
            <p:nvPr/>
          </p:nvSpPr>
          <p:spPr>
            <a:xfrm>
              <a:off x="6870700" y="5027929"/>
              <a:ext cx="135890" cy="127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9229588D-8102-48A1-AF89-EE49B45C1373}"/>
                </a:ext>
              </a:extLst>
            </p:cNvPr>
            <p:cNvSpPr/>
            <p:nvPr/>
          </p:nvSpPr>
          <p:spPr>
            <a:xfrm>
              <a:off x="6786879" y="4837429"/>
              <a:ext cx="116839" cy="170180"/>
            </a:xfrm>
            <a:custGeom>
              <a:avLst/>
              <a:gdLst/>
              <a:ahLst/>
              <a:cxnLst/>
              <a:rect l="l" t="t" r="r" b="b"/>
              <a:pathLst>
                <a:path w="116840" h="170179">
                  <a:moveTo>
                    <a:pt x="99060" y="0"/>
                  </a:moveTo>
                  <a:lnTo>
                    <a:pt x="0" y="44450"/>
                  </a:lnTo>
                  <a:lnTo>
                    <a:pt x="116840" y="17018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xmlns="" id="{6D6B736E-3E17-4C56-8BA0-F01AF1445888}"/>
                </a:ext>
              </a:extLst>
            </p:cNvPr>
            <p:cNvSpPr/>
            <p:nvPr/>
          </p:nvSpPr>
          <p:spPr>
            <a:xfrm>
              <a:off x="6723379" y="4608829"/>
              <a:ext cx="127000" cy="280670"/>
            </a:xfrm>
            <a:custGeom>
              <a:avLst/>
              <a:gdLst/>
              <a:ahLst/>
              <a:cxnLst/>
              <a:rect l="l" t="t" r="r" b="b"/>
              <a:pathLst>
                <a:path w="127000" h="280670">
                  <a:moveTo>
                    <a:pt x="0" y="0"/>
                  </a:moveTo>
                  <a:lnTo>
                    <a:pt x="127000" y="28067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3">
            <a:extLst>
              <a:ext uri="{FF2B5EF4-FFF2-40B4-BE49-F238E27FC236}">
                <a16:creationId xmlns:a16="http://schemas.microsoft.com/office/drawing/2014/main" xmlns="" id="{021BAAE4-A09A-4729-AA60-8E168556AD36}"/>
              </a:ext>
            </a:extLst>
          </p:cNvPr>
          <p:cNvSpPr txBox="1"/>
          <p:nvPr/>
        </p:nvSpPr>
        <p:spPr>
          <a:xfrm>
            <a:off x="1632511" y="2332058"/>
            <a:ext cx="8789670" cy="186910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83360">
              <a:lnSpc>
                <a:spcPct val="100000"/>
              </a:lnSpc>
              <a:spcBef>
                <a:spcPts val="635"/>
              </a:spcBef>
              <a:tabLst>
                <a:tab pos="1771014" algn="l"/>
                <a:tab pos="2779395" algn="l"/>
                <a:tab pos="2995295" algn="l"/>
                <a:tab pos="3319145" algn="l"/>
                <a:tab pos="3895725" algn="l"/>
                <a:tab pos="6235065" algn="l"/>
                <a:tab pos="6703695" algn="l"/>
              </a:tabLst>
            </a:pPr>
            <a:r>
              <a:rPr sz="1200" b="1" dirty="0">
                <a:solidFill>
                  <a:srgbClr val="FF00FF"/>
                </a:solidFill>
                <a:latin typeface="Arial"/>
                <a:cs typeface="Arial"/>
              </a:rPr>
              <a:t>0	</a:t>
            </a:r>
            <a:r>
              <a:rPr sz="1200" b="1" dirty="0">
                <a:latin typeface="Arial"/>
                <a:cs typeface="Arial"/>
              </a:rPr>
              <a:t>1	9	11	12	16	34	36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 dirty="0">
              <a:latin typeface="Arial"/>
              <a:cs typeface="Arial"/>
            </a:endParaRPr>
          </a:p>
          <a:p>
            <a:pPr marR="2143760" algn="ctr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Arial"/>
              <a:cs typeface="Arial"/>
            </a:endParaRPr>
          </a:p>
          <a:p>
            <a:pPr marR="1711960" algn="ctr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Arial"/>
              <a:cs typeface="Arial"/>
            </a:endParaRPr>
          </a:p>
          <a:p>
            <a:pPr marL="1100455" algn="ctr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xmlns="" id="{5BE2D22C-7C9E-42B6-BA82-04E2F7890781}"/>
              </a:ext>
            </a:extLst>
          </p:cNvPr>
          <p:cNvSpPr txBox="1"/>
          <p:nvPr/>
        </p:nvSpPr>
        <p:spPr>
          <a:xfrm>
            <a:off x="8208570" y="452247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5">
            <a:extLst>
              <a:ext uri="{FF2B5EF4-FFF2-40B4-BE49-F238E27FC236}">
                <a16:creationId xmlns:a16="http://schemas.microsoft.com/office/drawing/2014/main" xmlns="" id="{7D163474-9C9B-47A3-B928-FE115621BA83}"/>
              </a:ext>
            </a:extLst>
          </p:cNvPr>
          <p:cNvGrpSpPr/>
          <p:nvPr/>
        </p:nvGrpSpPr>
        <p:grpSpPr>
          <a:xfrm>
            <a:off x="3301290" y="5116195"/>
            <a:ext cx="4934585" cy="1146175"/>
            <a:chOff x="1935479" y="5116195"/>
            <a:chExt cx="4934585" cy="1146175"/>
          </a:xfrm>
        </p:grpSpPr>
        <p:sp>
          <p:nvSpPr>
            <p:cNvPr id="27" name="object 26">
              <a:extLst>
                <a:ext uri="{FF2B5EF4-FFF2-40B4-BE49-F238E27FC236}">
                  <a16:creationId xmlns:a16="http://schemas.microsoft.com/office/drawing/2014/main" xmlns="" id="{5165E80F-A455-41F0-9BE5-64B4F98F2B17}"/>
                </a:ext>
              </a:extLst>
            </p:cNvPr>
            <p:cNvSpPr/>
            <p:nvPr/>
          </p:nvSpPr>
          <p:spPr>
            <a:xfrm>
              <a:off x="3078479" y="5572760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8580" y="0"/>
                  </a:moveTo>
                  <a:lnTo>
                    <a:pt x="41790" y="5099"/>
                  </a:lnTo>
                  <a:lnTo>
                    <a:pt x="20002" y="18891"/>
                  </a:lnTo>
                  <a:lnTo>
                    <a:pt x="5357" y="39112"/>
                  </a:lnTo>
                  <a:lnTo>
                    <a:pt x="0" y="63499"/>
                  </a:lnTo>
                  <a:lnTo>
                    <a:pt x="5357" y="88423"/>
                  </a:lnTo>
                  <a:lnTo>
                    <a:pt x="20002" y="108584"/>
                  </a:lnTo>
                  <a:lnTo>
                    <a:pt x="41790" y="122078"/>
                  </a:lnTo>
                  <a:lnTo>
                    <a:pt x="68580" y="126999"/>
                  </a:lnTo>
                  <a:lnTo>
                    <a:pt x="94634" y="122078"/>
                  </a:lnTo>
                  <a:lnTo>
                    <a:pt x="116046" y="108584"/>
                  </a:lnTo>
                  <a:lnTo>
                    <a:pt x="130552" y="88423"/>
                  </a:lnTo>
                  <a:lnTo>
                    <a:pt x="135889" y="63499"/>
                  </a:lnTo>
                  <a:lnTo>
                    <a:pt x="130552" y="39112"/>
                  </a:lnTo>
                  <a:lnTo>
                    <a:pt x="116046" y="18891"/>
                  </a:lnTo>
                  <a:lnTo>
                    <a:pt x="94634" y="509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xmlns="" id="{A7262B42-0AB1-45AE-ADB1-81151ED59589}"/>
                </a:ext>
              </a:extLst>
            </p:cNvPr>
            <p:cNvSpPr/>
            <p:nvPr/>
          </p:nvSpPr>
          <p:spPr>
            <a:xfrm>
              <a:off x="3078479" y="5572760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8580" y="126999"/>
                  </a:moveTo>
                  <a:lnTo>
                    <a:pt x="41790" y="122078"/>
                  </a:lnTo>
                  <a:lnTo>
                    <a:pt x="20002" y="108584"/>
                  </a:lnTo>
                  <a:lnTo>
                    <a:pt x="5357" y="88423"/>
                  </a:lnTo>
                  <a:lnTo>
                    <a:pt x="0" y="63499"/>
                  </a:lnTo>
                  <a:lnTo>
                    <a:pt x="5357" y="39112"/>
                  </a:lnTo>
                  <a:lnTo>
                    <a:pt x="20002" y="18891"/>
                  </a:lnTo>
                  <a:lnTo>
                    <a:pt x="41790" y="5099"/>
                  </a:lnTo>
                  <a:lnTo>
                    <a:pt x="68580" y="0"/>
                  </a:lnTo>
                  <a:lnTo>
                    <a:pt x="94634" y="5099"/>
                  </a:lnTo>
                  <a:lnTo>
                    <a:pt x="116046" y="18891"/>
                  </a:lnTo>
                  <a:lnTo>
                    <a:pt x="130552" y="39112"/>
                  </a:lnTo>
                  <a:lnTo>
                    <a:pt x="135889" y="63499"/>
                  </a:lnTo>
                  <a:lnTo>
                    <a:pt x="130552" y="88423"/>
                  </a:lnTo>
                  <a:lnTo>
                    <a:pt x="116046" y="108584"/>
                  </a:lnTo>
                  <a:lnTo>
                    <a:pt x="94634" y="122078"/>
                  </a:lnTo>
                  <a:lnTo>
                    <a:pt x="68580" y="1269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xmlns="" id="{8D713ECB-597E-458F-8217-78F0FDA91489}"/>
                </a:ext>
              </a:extLst>
            </p:cNvPr>
            <p:cNvSpPr/>
            <p:nvPr/>
          </p:nvSpPr>
          <p:spPr>
            <a:xfrm>
              <a:off x="3229609" y="5548630"/>
              <a:ext cx="167640" cy="106680"/>
            </a:xfrm>
            <a:custGeom>
              <a:avLst/>
              <a:gdLst/>
              <a:ahLst/>
              <a:cxnLst/>
              <a:rect l="l" t="t" r="r" b="b"/>
              <a:pathLst>
                <a:path w="167639" h="106679">
                  <a:moveTo>
                    <a:pt x="152400" y="0"/>
                  </a:moveTo>
                  <a:lnTo>
                    <a:pt x="0" y="76200"/>
                  </a:lnTo>
                  <a:lnTo>
                    <a:pt x="167639" y="10668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xmlns="" id="{4839B8CE-6D53-4B82-8869-1BF93A154B95}"/>
                </a:ext>
              </a:extLst>
            </p:cNvPr>
            <p:cNvSpPr/>
            <p:nvPr/>
          </p:nvSpPr>
          <p:spPr>
            <a:xfrm>
              <a:off x="3357879" y="5116830"/>
              <a:ext cx="3511550" cy="488950"/>
            </a:xfrm>
            <a:custGeom>
              <a:avLst/>
              <a:gdLst/>
              <a:ahLst/>
              <a:cxnLst/>
              <a:rect l="l" t="t" r="r" b="b"/>
              <a:pathLst>
                <a:path w="3511550" h="488950">
                  <a:moveTo>
                    <a:pt x="3511550" y="0"/>
                  </a:moveTo>
                  <a:lnTo>
                    <a:pt x="0" y="48895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xmlns="" id="{30886CDC-57E2-4B5F-A9CD-03693AFB9113}"/>
                </a:ext>
              </a:extLst>
            </p:cNvPr>
            <p:cNvSpPr/>
            <p:nvPr/>
          </p:nvSpPr>
          <p:spPr>
            <a:xfrm>
              <a:off x="1935479" y="6135370"/>
              <a:ext cx="135889" cy="127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xmlns="" id="{F443073A-292A-4501-86A2-4A85DC7E261D}"/>
                </a:ext>
              </a:extLst>
            </p:cNvPr>
            <p:cNvSpPr/>
            <p:nvPr/>
          </p:nvSpPr>
          <p:spPr>
            <a:xfrm>
              <a:off x="2095499" y="6032500"/>
              <a:ext cx="170180" cy="118110"/>
            </a:xfrm>
            <a:custGeom>
              <a:avLst/>
              <a:gdLst/>
              <a:ahLst/>
              <a:cxnLst/>
              <a:rect l="l" t="t" r="r" b="b"/>
              <a:pathLst>
                <a:path w="170180" h="118110">
                  <a:moveTo>
                    <a:pt x="123189" y="0"/>
                  </a:moveTo>
                  <a:lnTo>
                    <a:pt x="0" y="118109"/>
                  </a:lnTo>
                  <a:lnTo>
                    <a:pt x="170180" y="97790"/>
                  </a:lnTo>
                  <a:lnTo>
                    <a:pt x="12318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xmlns="" id="{CD757DD1-39B5-46EF-9091-68A53D72192E}"/>
                </a:ext>
              </a:extLst>
            </p:cNvPr>
            <p:cNvSpPr/>
            <p:nvPr/>
          </p:nvSpPr>
          <p:spPr>
            <a:xfrm>
              <a:off x="2212339" y="5688330"/>
              <a:ext cx="864869" cy="407670"/>
            </a:xfrm>
            <a:custGeom>
              <a:avLst/>
              <a:gdLst/>
              <a:ahLst/>
              <a:cxnLst/>
              <a:rect l="l" t="t" r="r" b="b"/>
              <a:pathLst>
                <a:path w="864869" h="407670">
                  <a:moveTo>
                    <a:pt x="864870" y="0"/>
                  </a:moveTo>
                  <a:lnTo>
                    <a:pt x="0" y="40767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3">
            <a:extLst>
              <a:ext uri="{FF2B5EF4-FFF2-40B4-BE49-F238E27FC236}">
                <a16:creationId xmlns:a16="http://schemas.microsoft.com/office/drawing/2014/main" xmlns="" id="{269DC091-7CEF-4834-A63F-E12CEB5A3D6F}"/>
              </a:ext>
            </a:extLst>
          </p:cNvPr>
          <p:cNvSpPr txBox="1"/>
          <p:nvPr/>
        </p:nvSpPr>
        <p:spPr>
          <a:xfrm>
            <a:off x="6156251" y="513334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xmlns="" id="{E32CE115-3B96-4B14-8A0C-C5457404E17D}"/>
              </a:ext>
            </a:extLst>
          </p:cNvPr>
          <p:cNvSpPr txBox="1"/>
          <p:nvPr/>
        </p:nvSpPr>
        <p:spPr>
          <a:xfrm>
            <a:off x="3815640" y="56743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xmlns="" id="{529D8A60-016B-41DA-8E66-F3A082B859BA}"/>
              </a:ext>
            </a:extLst>
          </p:cNvPr>
          <p:cNvSpPr txBox="1"/>
          <p:nvPr/>
        </p:nvSpPr>
        <p:spPr>
          <a:xfrm>
            <a:off x="5906061" y="5948679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Nb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total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cylindres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parcourus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xmlns="" id="{60CEF277-DC08-4818-8DB4-6121C7FACBC1}"/>
              </a:ext>
            </a:extLst>
          </p:cNvPr>
          <p:cNvSpPr txBox="1"/>
          <p:nvPr/>
        </p:nvSpPr>
        <p:spPr>
          <a:xfrm>
            <a:off x="1669340" y="4203700"/>
            <a:ext cx="3482340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1, 36, 16, 34, 9, 12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de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12, 16, 34, 36, 9,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38" name="object 37">
            <a:extLst>
              <a:ext uri="{FF2B5EF4-FFF2-40B4-BE49-F238E27FC236}">
                <a16:creationId xmlns:a16="http://schemas.microsoft.com/office/drawing/2014/main" xmlns="" id="{61A842A2-3B15-4201-94B7-9108CC5C2C5A}"/>
              </a:ext>
            </a:extLst>
          </p:cNvPr>
          <p:cNvGrpSpPr/>
          <p:nvPr/>
        </p:nvGrpSpPr>
        <p:grpSpPr>
          <a:xfrm>
            <a:off x="4523031" y="2703829"/>
            <a:ext cx="598170" cy="107950"/>
            <a:chOff x="3157220" y="2703829"/>
            <a:chExt cx="598170" cy="107950"/>
          </a:xfrm>
        </p:grpSpPr>
        <p:sp>
          <p:nvSpPr>
            <p:cNvPr id="39" name="object 38">
              <a:extLst>
                <a:ext uri="{FF2B5EF4-FFF2-40B4-BE49-F238E27FC236}">
                  <a16:creationId xmlns:a16="http://schemas.microsoft.com/office/drawing/2014/main" xmlns="" id="{6936AA3A-FA4D-4388-A360-15EC00DB29B9}"/>
                </a:ext>
              </a:extLst>
            </p:cNvPr>
            <p:cNvSpPr/>
            <p:nvPr/>
          </p:nvSpPr>
          <p:spPr>
            <a:xfrm>
              <a:off x="3594100" y="270382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xmlns="" id="{AC285171-4AE7-4752-8D60-4A983ADBCBFB}"/>
                </a:ext>
              </a:extLst>
            </p:cNvPr>
            <p:cNvSpPr/>
            <p:nvPr/>
          </p:nvSpPr>
          <p:spPr>
            <a:xfrm>
              <a:off x="3157220" y="2758439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>
                  <a:moveTo>
                    <a:pt x="0" y="0"/>
                  </a:moveTo>
                  <a:lnTo>
                    <a:pt x="10160" y="0"/>
                  </a:lnTo>
                </a:path>
                <a:path w="403860">
                  <a:moveTo>
                    <a:pt x="82550" y="0"/>
                  </a:moveTo>
                  <a:lnTo>
                    <a:pt x="92710" y="0"/>
                  </a:lnTo>
                </a:path>
                <a:path w="403860">
                  <a:moveTo>
                    <a:pt x="165100" y="0"/>
                  </a:moveTo>
                  <a:lnTo>
                    <a:pt x="238759" y="0"/>
                  </a:lnTo>
                </a:path>
                <a:path w="403860">
                  <a:moveTo>
                    <a:pt x="311150" y="0"/>
                  </a:moveTo>
                  <a:lnTo>
                    <a:pt x="321309" y="0"/>
                  </a:lnTo>
                </a:path>
                <a:path w="403860">
                  <a:moveTo>
                    <a:pt x="394969" y="0"/>
                  </a:moveTo>
                  <a:lnTo>
                    <a:pt x="403859" y="0"/>
                  </a:lnTo>
                </a:path>
              </a:pathLst>
            </a:custGeom>
            <a:ln w="31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16B1455-400E-412C-BCAF-D1EC990A8957}"/>
              </a:ext>
            </a:extLst>
          </p:cNvPr>
          <p:cNvSpPr txBox="1"/>
          <p:nvPr/>
        </p:nvSpPr>
        <p:spPr>
          <a:xfrm>
            <a:off x="688547" y="1736401"/>
            <a:ext cx="1051560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fr-F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SCAN avec changement de direction lorsqu'il n'y a 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avant de 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tête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41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24</a:t>
            </a:fld>
            <a:endParaRPr lang="fr-FR"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xmlns="" id="{3B490012-67FC-4FB6-B1A2-DBF126EC50BA}"/>
              </a:ext>
            </a:extLst>
          </p:cNvPr>
          <p:cNvGrpSpPr/>
          <p:nvPr/>
        </p:nvGrpSpPr>
        <p:grpSpPr>
          <a:xfrm>
            <a:off x="3816352" y="2551112"/>
            <a:ext cx="5142865" cy="172085"/>
            <a:chOff x="1860232" y="2551112"/>
            <a:chExt cx="5142865" cy="172085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xmlns="" id="{EBF61972-4B35-4C9C-975F-402C1F252432}"/>
                </a:ext>
              </a:extLst>
            </p:cNvPr>
            <p:cNvSpPr/>
            <p:nvPr/>
          </p:nvSpPr>
          <p:spPr>
            <a:xfrm>
              <a:off x="1887220" y="2623819"/>
              <a:ext cx="5088890" cy="0"/>
            </a:xfrm>
            <a:custGeom>
              <a:avLst/>
              <a:gdLst/>
              <a:ahLst/>
              <a:cxnLst/>
              <a:rect l="l" t="t" r="r" b="b"/>
              <a:pathLst>
                <a:path w="5088890">
                  <a:moveTo>
                    <a:pt x="0" y="0"/>
                  </a:moveTo>
                  <a:lnTo>
                    <a:pt x="5088889" y="0"/>
                  </a:lnTo>
                </a:path>
              </a:pathLst>
            </a:custGeom>
            <a:ln w="53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CF166B5E-F759-4C9C-805D-3CD38458A09B}"/>
                </a:ext>
              </a:extLst>
            </p:cNvPr>
            <p:cNvSpPr/>
            <p:nvPr/>
          </p:nvSpPr>
          <p:spPr>
            <a:xfrm>
              <a:off x="1887220" y="2569209"/>
              <a:ext cx="5085080" cy="135890"/>
            </a:xfrm>
            <a:custGeom>
              <a:avLst/>
              <a:gdLst/>
              <a:ahLst/>
              <a:cxnLst/>
              <a:rect l="l" t="t" r="r" b="b"/>
              <a:pathLst>
                <a:path w="5085080" h="135889">
                  <a:moveTo>
                    <a:pt x="0" y="0"/>
                  </a:moveTo>
                  <a:lnTo>
                    <a:pt x="0" y="135889"/>
                  </a:lnTo>
                </a:path>
                <a:path w="5085080" h="135889">
                  <a:moveTo>
                    <a:pt x="144780" y="0"/>
                  </a:moveTo>
                  <a:lnTo>
                    <a:pt x="144780" y="135889"/>
                  </a:lnTo>
                </a:path>
                <a:path w="5085080" h="135889">
                  <a:moveTo>
                    <a:pt x="1278890" y="0"/>
                  </a:moveTo>
                  <a:lnTo>
                    <a:pt x="1278890" y="135889"/>
                  </a:lnTo>
                </a:path>
                <a:path w="5085080" h="135889">
                  <a:moveTo>
                    <a:pt x="1548130" y="0"/>
                  </a:moveTo>
                  <a:lnTo>
                    <a:pt x="1548130" y="135889"/>
                  </a:lnTo>
                </a:path>
                <a:path w="5085080" h="135889">
                  <a:moveTo>
                    <a:pt x="1691640" y="0"/>
                  </a:moveTo>
                  <a:lnTo>
                    <a:pt x="1691640" y="135889"/>
                  </a:lnTo>
                </a:path>
                <a:path w="5085080" h="135889">
                  <a:moveTo>
                    <a:pt x="2268220" y="0"/>
                  </a:moveTo>
                  <a:lnTo>
                    <a:pt x="2268220" y="135889"/>
                  </a:lnTo>
                </a:path>
                <a:path w="5085080" h="135889">
                  <a:moveTo>
                    <a:pt x="4805680" y="0"/>
                  </a:moveTo>
                  <a:lnTo>
                    <a:pt x="4805680" y="135889"/>
                  </a:lnTo>
                </a:path>
                <a:path w="5085080" h="135889">
                  <a:moveTo>
                    <a:pt x="5085080" y="0"/>
                  </a:moveTo>
                  <a:lnTo>
                    <a:pt x="5085080" y="13588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48A28A28-8964-4B2C-9D07-5BE7BE06F711}"/>
              </a:ext>
            </a:extLst>
          </p:cNvPr>
          <p:cNvSpPr txBox="1"/>
          <p:nvPr/>
        </p:nvSpPr>
        <p:spPr>
          <a:xfrm>
            <a:off x="6106479" y="2369820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C19A05F7-4C9D-4162-9DE5-5D2C98474504}"/>
              </a:ext>
            </a:extLst>
          </p:cNvPr>
          <p:cNvSpPr txBox="1"/>
          <p:nvPr/>
        </p:nvSpPr>
        <p:spPr>
          <a:xfrm>
            <a:off x="8445820" y="2369820"/>
            <a:ext cx="664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</a:tabLst>
            </a:pPr>
            <a:r>
              <a:rPr sz="1200" b="1" dirty="0">
                <a:latin typeface="Arial"/>
                <a:cs typeface="Arial"/>
              </a:rPr>
              <a:t>34	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6EE9F6CC-B2C9-4E4B-AEE7-42EBCD932E0A}"/>
              </a:ext>
            </a:extLst>
          </p:cNvPr>
          <p:cNvSpPr txBox="1"/>
          <p:nvPr/>
        </p:nvSpPr>
        <p:spPr>
          <a:xfrm>
            <a:off x="2424750" y="1990269"/>
            <a:ext cx="3300729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500"/>
              </a:spcBef>
              <a:tabLst>
                <a:tab pos="1569085" algn="l"/>
                <a:tab pos="2577465" algn="l"/>
                <a:tab pos="2793365" algn="l"/>
                <a:tab pos="3117215" algn="l"/>
              </a:tabLst>
            </a:pPr>
            <a:endParaRPr lang="fr-FR" sz="1200" b="1" dirty="0">
              <a:solidFill>
                <a:srgbClr val="FF00FF"/>
              </a:solidFill>
              <a:latin typeface="Arial"/>
              <a:cs typeface="Arial"/>
            </a:endParaRPr>
          </a:p>
          <a:p>
            <a:pPr marL="1281430">
              <a:lnSpc>
                <a:spcPct val="100000"/>
              </a:lnSpc>
              <a:spcBef>
                <a:spcPts val="1500"/>
              </a:spcBef>
              <a:tabLst>
                <a:tab pos="1569085" algn="l"/>
                <a:tab pos="2577465" algn="l"/>
                <a:tab pos="2793365" algn="l"/>
                <a:tab pos="3117215" algn="l"/>
              </a:tabLst>
            </a:pPr>
            <a:r>
              <a:rPr sz="1200" b="1" dirty="0">
                <a:solidFill>
                  <a:srgbClr val="FF00FF"/>
                </a:solidFill>
                <a:latin typeface="Arial"/>
                <a:cs typeface="Arial"/>
              </a:rPr>
              <a:t>0	</a:t>
            </a:r>
            <a:r>
              <a:rPr sz="1200" b="1" dirty="0">
                <a:latin typeface="Arial"/>
                <a:cs typeface="Arial"/>
              </a:rPr>
              <a:t>1	9	11	12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3" name="object 12">
            <a:extLst>
              <a:ext uri="{FF2B5EF4-FFF2-40B4-BE49-F238E27FC236}">
                <a16:creationId xmlns:a16="http://schemas.microsoft.com/office/drawing/2014/main" xmlns="" id="{3453E7AF-DEC0-4ED2-B637-BF3A35AF82AB}"/>
              </a:ext>
            </a:extLst>
          </p:cNvPr>
          <p:cNvGrpSpPr/>
          <p:nvPr/>
        </p:nvGrpSpPr>
        <p:grpSpPr>
          <a:xfrm>
            <a:off x="5315270" y="2823210"/>
            <a:ext cx="3647440" cy="2332990"/>
            <a:chOff x="3359150" y="2823210"/>
            <a:chExt cx="3647440" cy="233299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F83AC9DC-38B8-4BB3-9D7D-280233739511}"/>
                </a:ext>
              </a:extLst>
            </p:cNvPr>
            <p:cNvSpPr/>
            <p:nvPr/>
          </p:nvSpPr>
          <p:spPr>
            <a:xfrm>
              <a:off x="3359150" y="2823210"/>
              <a:ext cx="135889" cy="12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1DD3F1C7-9DBA-4F68-8D47-2FE8A65AAC1D}"/>
                </a:ext>
              </a:extLst>
            </p:cNvPr>
            <p:cNvSpPr/>
            <p:nvPr/>
          </p:nvSpPr>
          <p:spPr>
            <a:xfrm>
              <a:off x="3495039" y="3376930"/>
              <a:ext cx="137160" cy="127000"/>
            </a:xfrm>
            <a:custGeom>
              <a:avLst/>
              <a:gdLst/>
              <a:ahLst/>
              <a:cxnLst/>
              <a:rect l="l" t="t" r="r" b="b"/>
              <a:pathLst>
                <a:path w="137160" h="127000">
                  <a:moveTo>
                    <a:pt x="68580" y="0"/>
                  </a:moveTo>
                  <a:lnTo>
                    <a:pt x="42326" y="4921"/>
                  </a:lnTo>
                  <a:lnTo>
                    <a:pt x="20478" y="18415"/>
                  </a:lnTo>
                  <a:lnTo>
                    <a:pt x="5536" y="38576"/>
                  </a:lnTo>
                  <a:lnTo>
                    <a:pt x="0" y="63500"/>
                  </a:lnTo>
                  <a:lnTo>
                    <a:pt x="5536" y="87887"/>
                  </a:lnTo>
                  <a:lnTo>
                    <a:pt x="20478" y="108108"/>
                  </a:lnTo>
                  <a:lnTo>
                    <a:pt x="42326" y="121900"/>
                  </a:lnTo>
                  <a:lnTo>
                    <a:pt x="68580" y="127000"/>
                  </a:lnTo>
                  <a:lnTo>
                    <a:pt x="94833" y="121900"/>
                  </a:lnTo>
                  <a:lnTo>
                    <a:pt x="116681" y="108108"/>
                  </a:lnTo>
                  <a:lnTo>
                    <a:pt x="131623" y="87887"/>
                  </a:lnTo>
                  <a:lnTo>
                    <a:pt x="137160" y="63500"/>
                  </a:lnTo>
                  <a:lnTo>
                    <a:pt x="131623" y="38576"/>
                  </a:lnTo>
                  <a:lnTo>
                    <a:pt x="116681" y="18414"/>
                  </a:lnTo>
                  <a:lnTo>
                    <a:pt x="94833" y="4921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6547F203-035B-49F6-A42B-5DCCA065AD4F}"/>
                </a:ext>
              </a:extLst>
            </p:cNvPr>
            <p:cNvSpPr/>
            <p:nvPr/>
          </p:nvSpPr>
          <p:spPr>
            <a:xfrm>
              <a:off x="3495039" y="3376930"/>
              <a:ext cx="137160" cy="127000"/>
            </a:xfrm>
            <a:custGeom>
              <a:avLst/>
              <a:gdLst/>
              <a:ahLst/>
              <a:cxnLst/>
              <a:rect l="l" t="t" r="r" b="b"/>
              <a:pathLst>
                <a:path w="137160" h="127000">
                  <a:moveTo>
                    <a:pt x="68580" y="127000"/>
                  </a:moveTo>
                  <a:lnTo>
                    <a:pt x="42326" y="121900"/>
                  </a:lnTo>
                  <a:lnTo>
                    <a:pt x="20478" y="108108"/>
                  </a:lnTo>
                  <a:lnTo>
                    <a:pt x="5536" y="87887"/>
                  </a:lnTo>
                  <a:lnTo>
                    <a:pt x="0" y="63500"/>
                  </a:lnTo>
                  <a:lnTo>
                    <a:pt x="5536" y="38576"/>
                  </a:lnTo>
                  <a:lnTo>
                    <a:pt x="20478" y="18415"/>
                  </a:lnTo>
                  <a:lnTo>
                    <a:pt x="42326" y="4921"/>
                  </a:lnTo>
                  <a:lnTo>
                    <a:pt x="68580" y="0"/>
                  </a:lnTo>
                  <a:lnTo>
                    <a:pt x="94833" y="4921"/>
                  </a:lnTo>
                  <a:lnTo>
                    <a:pt x="116681" y="18414"/>
                  </a:lnTo>
                  <a:lnTo>
                    <a:pt x="131623" y="38576"/>
                  </a:lnTo>
                  <a:lnTo>
                    <a:pt x="137160" y="63500"/>
                  </a:lnTo>
                  <a:lnTo>
                    <a:pt x="131623" y="87887"/>
                  </a:lnTo>
                  <a:lnTo>
                    <a:pt x="116681" y="108108"/>
                  </a:lnTo>
                  <a:lnTo>
                    <a:pt x="94833" y="121900"/>
                  </a:lnTo>
                  <a:lnTo>
                    <a:pt x="68580" y="127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013336E5-9AEC-4753-866D-613AA30E41FF}"/>
                </a:ext>
              </a:extLst>
            </p:cNvPr>
            <p:cNvSpPr/>
            <p:nvPr/>
          </p:nvSpPr>
          <p:spPr>
            <a:xfrm>
              <a:off x="3464560" y="3205480"/>
              <a:ext cx="104139" cy="170180"/>
            </a:xfrm>
            <a:custGeom>
              <a:avLst/>
              <a:gdLst/>
              <a:ahLst/>
              <a:cxnLst/>
              <a:rect l="l" t="t" r="r" b="b"/>
              <a:pathLst>
                <a:path w="104139" h="170179">
                  <a:moveTo>
                    <a:pt x="104139" y="0"/>
                  </a:moveTo>
                  <a:lnTo>
                    <a:pt x="0" y="26670"/>
                  </a:lnTo>
                  <a:lnTo>
                    <a:pt x="92710" y="170180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59D89B8A-FB66-42F1-BDEB-B3383FBFA946}"/>
                </a:ext>
              </a:extLst>
            </p:cNvPr>
            <p:cNvSpPr/>
            <p:nvPr/>
          </p:nvSpPr>
          <p:spPr>
            <a:xfrm>
              <a:off x="3456939" y="2985770"/>
              <a:ext cx="67310" cy="264160"/>
            </a:xfrm>
            <a:custGeom>
              <a:avLst/>
              <a:gdLst/>
              <a:ahLst/>
              <a:cxnLst/>
              <a:rect l="l" t="t" r="r" b="b"/>
              <a:pathLst>
                <a:path w="67310" h="264160">
                  <a:moveTo>
                    <a:pt x="0" y="0"/>
                  </a:moveTo>
                  <a:lnTo>
                    <a:pt x="67310" y="26415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7A693192-EAD9-4B2A-9FF3-F826762FBE31}"/>
                </a:ext>
              </a:extLst>
            </p:cNvPr>
            <p:cNvSpPr/>
            <p:nvPr/>
          </p:nvSpPr>
          <p:spPr>
            <a:xfrm>
              <a:off x="4057650" y="3903980"/>
              <a:ext cx="137160" cy="127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01B3C049-2491-4553-AFA0-0A1828769865}"/>
                </a:ext>
              </a:extLst>
            </p:cNvPr>
            <p:cNvSpPr/>
            <p:nvPr/>
          </p:nvSpPr>
          <p:spPr>
            <a:xfrm>
              <a:off x="3892550" y="3769360"/>
              <a:ext cx="153670" cy="151130"/>
            </a:xfrm>
            <a:custGeom>
              <a:avLst/>
              <a:gdLst/>
              <a:ahLst/>
              <a:cxnLst/>
              <a:rect l="l" t="t" r="r" b="b"/>
              <a:pathLst>
                <a:path w="153670" h="151129">
                  <a:moveTo>
                    <a:pt x="73660" y="0"/>
                  </a:moveTo>
                  <a:lnTo>
                    <a:pt x="0" y="77469"/>
                  </a:lnTo>
                  <a:lnTo>
                    <a:pt x="153670" y="151129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2B13A45B-BC1E-45AE-B1E7-54CCD3C0E684}"/>
                </a:ext>
              </a:extLst>
            </p:cNvPr>
            <p:cNvSpPr/>
            <p:nvPr/>
          </p:nvSpPr>
          <p:spPr>
            <a:xfrm>
              <a:off x="3620770" y="3511550"/>
              <a:ext cx="331470" cy="318770"/>
            </a:xfrm>
            <a:custGeom>
              <a:avLst/>
              <a:gdLst/>
              <a:ahLst/>
              <a:cxnLst/>
              <a:rect l="l" t="t" r="r" b="b"/>
              <a:pathLst>
                <a:path w="331470" h="318770">
                  <a:moveTo>
                    <a:pt x="0" y="0"/>
                  </a:moveTo>
                  <a:lnTo>
                    <a:pt x="331469" y="31876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9CEAAD6F-021C-4854-9591-1CF90F5C43CB}"/>
                </a:ext>
              </a:extLst>
            </p:cNvPr>
            <p:cNvSpPr/>
            <p:nvPr/>
          </p:nvSpPr>
          <p:spPr>
            <a:xfrm>
              <a:off x="6606539" y="4484370"/>
              <a:ext cx="137159" cy="127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xmlns="" id="{669C75BD-93AC-4B8E-8E9F-1394AD52524F}"/>
                </a:ext>
              </a:extLst>
            </p:cNvPr>
            <p:cNvSpPr/>
            <p:nvPr/>
          </p:nvSpPr>
          <p:spPr>
            <a:xfrm>
              <a:off x="6398260" y="4431030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79" h="105410">
                  <a:moveTo>
                    <a:pt x="22860" y="0"/>
                  </a:moveTo>
                  <a:lnTo>
                    <a:pt x="0" y="105410"/>
                  </a:lnTo>
                  <a:lnTo>
                    <a:pt x="170180" y="8636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xmlns="" id="{3A0E7C59-CBC4-49EC-B5F0-E6007924CA03}"/>
                </a:ext>
              </a:extLst>
            </p:cNvPr>
            <p:cNvSpPr/>
            <p:nvPr/>
          </p:nvSpPr>
          <p:spPr>
            <a:xfrm>
              <a:off x="4210050" y="4010660"/>
              <a:ext cx="2231390" cy="480059"/>
            </a:xfrm>
            <a:custGeom>
              <a:avLst/>
              <a:gdLst/>
              <a:ahLst/>
              <a:cxnLst/>
              <a:rect l="l" t="t" r="r" b="b"/>
              <a:pathLst>
                <a:path w="2231390" h="480060">
                  <a:moveTo>
                    <a:pt x="0" y="0"/>
                  </a:moveTo>
                  <a:lnTo>
                    <a:pt x="2231390" y="48005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xmlns="" id="{B89ECFCB-954C-416F-9ED4-C78B271729C6}"/>
                </a:ext>
              </a:extLst>
            </p:cNvPr>
            <p:cNvSpPr/>
            <p:nvPr/>
          </p:nvSpPr>
          <p:spPr>
            <a:xfrm>
              <a:off x="6870700" y="5029200"/>
              <a:ext cx="135890" cy="127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xmlns="" id="{7B64F6FD-78C9-4DC5-B51F-22FD78717384}"/>
                </a:ext>
              </a:extLst>
            </p:cNvPr>
            <p:cNvSpPr/>
            <p:nvPr/>
          </p:nvSpPr>
          <p:spPr>
            <a:xfrm>
              <a:off x="6786879" y="4837430"/>
              <a:ext cx="116839" cy="170180"/>
            </a:xfrm>
            <a:custGeom>
              <a:avLst/>
              <a:gdLst/>
              <a:ahLst/>
              <a:cxnLst/>
              <a:rect l="l" t="t" r="r" b="b"/>
              <a:pathLst>
                <a:path w="116840" h="170179">
                  <a:moveTo>
                    <a:pt x="99060" y="0"/>
                  </a:moveTo>
                  <a:lnTo>
                    <a:pt x="0" y="44450"/>
                  </a:lnTo>
                  <a:lnTo>
                    <a:pt x="116840" y="17018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xmlns="" id="{9D6C6979-D89D-405B-82AA-DD12B57F11D5}"/>
                </a:ext>
              </a:extLst>
            </p:cNvPr>
            <p:cNvSpPr/>
            <p:nvPr/>
          </p:nvSpPr>
          <p:spPr>
            <a:xfrm>
              <a:off x="6723379" y="4608830"/>
              <a:ext cx="127000" cy="280670"/>
            </a:xfrm>
            <a:custGeom>
              <a:avLst/>
              <a:gdLst/>
              <a:ahLst/>
              <a:cxnLst/>
              <a:rect l="l" t="t" r="r" b="b"/>
              <a:pathLst>
                <a:path w="127000" h="280670">
                  <a:moveTo>
                    <a:pt x="0" y="0"/>
                  </a:moveTo>
                  <a:lnTo>
                    <a:pt x="127000" y="280670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7">
            <a:extLst>
              <a:ext uri="{FF2B5EF4-FFF2-40B4-BE49-F238E27FC236}">
                <a16:creationId xmlns:a16="http://schemas.microsoft.com/office/drawing/2014/main" xmlns="" id="{C9A6A0FB-E074-4AA2-81FA-827CCF6856D8}"/>
              </a:ext>
            </a:extLst>
          </p:cNvPr>
          <p:cNvSpPr txBox="1"/>
          <p:nvPr/>
        </p:nvSpPr>
        <p:spPr>
          <a:xfrm>
            <a:off x="5486720" y="294512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xmlns="" id="{A102FA32-39BA-4EBB-B5CF-ED469BE87E69}"/>
              </a:ext>
            </a:extLst>
          </p:cNvPr>
          <p:cNvSpPr txBox="1"/>
          <p:nvPr/>
        </p:nvSpPr>
        <p:spPr>
          <a:xfrm>
            <a:off x="5702620" y="337692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xmlns="" id="{384AA65A-8708-471C-BEA7-6A930D77305C}"/>
              </a:ext>
            </a:extLst>
          </p:cNvPr>
          <p:cNvSpPr txBox="1"/>
          <p:nvPr/>
        </p:nvSpPr>
        <p:spPr>
          <a:xfrm>
            <a:off x="7070410" y="395350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xmlns="" id="{65147EB7-1ADE-4E00-9743-553D97072E3F}"/>
              </a:ext>
            </a:extLst>
          </p:cNvPr>
          <p:cNvSpPr txBox="1"/>
          <p:nvPr/>
        </p:nvSpPr>
        <p:spPr>
          <a:xfrm>
            <a:off x="8798879" y="452247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2" name="object 31">
            <a:extLst>
              <a:ext uri="{FF2B5EF4-FFF2-40B4-BE49-F238E27FC236}">
                <a16:creationId xmlns:a16="http://schemas.microsoft.com/office/drawing/2014/main" xmlns="" id="{A90681A6-DACF-435D-B3C0-76B7EEC767FD}"/>
              </a:ext>
            </a:extLst>
          </p:cNvPr>
          <p:cNvGrpSpPr/>
          <p:nvPr/>
        </p:nvGrpSpPr>
        <p:grpSpPr>
          <a:xfrm>
            <a:off x="3919540" y="5117465"/>
            <a:ext cx="4906645" cy="1190625"/>
            <a:chOff x="1963420" y="5117465"/>
            <a:chExt cx="4906645" cy="1190625"/>
          </a:xfrm>
        </p:grpSpPr>
        <p:sp>
          <p:nvSpPr>
            <p:cNvPr id="33" name="object 32">
              <a:extLst>
                <a:ext uri="{FF2B5EF4-FFF2-40B4-BE49-F238E27FC236}">
                  <a16:creationId xmlns:a16="http://schemas.microsoft.com/office/drawing/2014/main" xmlns="" id="{417782F6-6EB4-470A-B7BA-5A7C1F365A33}"/>
                </a:ext>
              </a:extLst>
            </p:cNvPr>
            <p:cNvSpPr/>
            <p:nvPr/>
          </p:nvSpPr>
          <p:spPr>
            <a:xfrm>
              <a:off x="1963420" y="5600700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7310" y="0"/>
                  </a:moveTo>
                  <a:lnTo>
                    <a:pt x="41255" y="4921"/>
                  </a:lnTo>
                  <a:lnTo>
                    <a:pt x="19843" y="18414"/>
                  </a:lnTo>
                  <a:lnTo>
                    <a:pt x="5337" y="38576"/>
                  </a:lnTo>
                  <a:lnTo>
                    <a:pt x="0" y="63500"/>
                  </a:lnTo>
                  <a:lnTo>
                    <a:pt x="5337" y="88423"/>
                  </a:lnTo>
                  <a:lnTo>
                    <a:pt x="19843" y="108584"/>
                  </a:lnTo>
                  <a:lnTo>
                    <a:pt x="41255" y="122078"/>
                  </a:lnTo>
                  <a:lnTo>
                    <a:pt x="67310" y="127000"/>
                  </a:lnTo>
                  <a:lnTo>
                    <a:pt x="94099" y="122078"/>
                  </a:lnTo>
                  <a:lnTo>
                    <a:pt x="115887" y="108585"/>
                  </a:lnTo>
                  <a:lnTo>
                    <a:pt x="130532" y="88423"/>
                  </a:lnTo>
                  <a:lnTo>
                    <a:pt x="135890" y="63500"/>
                  </a:lnTo>
                  <a:lnTo>
                    <a:pt x="130532" y="38576"/>
                  </a:lnTo>
                  <a:lnTo>
                    <a:pt x="115887" y="18415"/>
                  </a:lnTo>
                  <a:lnTo>
                    <a:pt x="94099" y="4921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xmlns="" id="{DFCA5DAA-BBEB-4A7B-9A51-4DF26132E091}"/>
                </a:ext>
              </a:extLst>
            </p:cNvPr>
            <p:cNvSpPr/>
            <p:nvPr/>
          </p:nvSpPr>
          <p:spPr>
            <a:xfrm>
              <a:off x="1963420" y="5600700"/>
              <a:ext cx="135890" cy="127000"/>
            </a:xfrm>
            <a:custGeom>
              <a:avLst/>
              <a:gdLst/>
              <a:ahLst/>
              <a:cxnLst/>
              <a:rect l="l" t="t" r="r" b="b"/>
              <a:pathLst>
                <a:path w="135889" h="127000">
                  <a:moveTo>
                    <a:pt x="67310" y="127000"/>
                  </a:moveTo>
                  <a:lnTo>
                    <a:pt x="41255" y="122078"/>
                  </a:lnTo>
                  <a:lnTo>
                    <a:pt x="19843" y="108584"/>
                  </a:lnTo>
                  <a:lnTo>
                    <a:pt x="5337" y="88423"/>
                  </a:lnTo>
                  <a:lnTo>
                    <a:pt x="0" y="63500"/>
                  </a:lnTo>
                  <a:lnTo>
                    <a:pt x="5337" y="38576"/>
                  </a:lnTo>
                  <a:lnTo>
                    <a:pt x="19843" y="18414"/>
                  </a:lnTo>
                  <a:lnTo>
                    <a:pt x="41255" y="4921"/>
                  </a:lnTo>
                  <a:lnTo>
                    <a:pt x="67310" y="0"/>
                  </a:lnTo>
                  <a:lnTo>
                    <a:pt x="94099" y="4921"/>
                  </a:lnTo>
                  <a:lnTo>
                    <a:pt x="115887" y="18415"/>
                  </a:lnTo>
                  <a:lnTo>
                    <a:pt x="130532" y="38576"/>
                  </a:lnTo>
                  <a:lnTo>
                    <a:pt x="135890" y="63500"/>
                  </a:lnTo>
                  <a:lnTo>
                    <a:pt x="130532" y="88423"/>
                  </a:lnTo>
                  <a:lnTo>
                    <a:pt x="115887" y="108585"/>
                  </a:lnTo>
                  <a:lnTo>
                    <a:pt x="94099" y="122078"/>
                  </a:lnTo>
                  <a:lnTo>
                    <a:pt x="67310" y="1270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xmlns="" id="{9E94A5D6-B1FE-4E03-9DE6-6B5C6DEF4F6A}"/>
                </a:ext>
              </a:extLst>
            </p:cNvPr>
            <p:cNvSpPr/>
            <p:nvPr/>
          </p:nvSpPr>
          <p:spPr>
            <a:xfrm>
              <a:off x="2095500" y="5589270"/>
              <a:ext cx="167640" cy="106680"/>
            </a:xfrm>
            <a:custGeom>
              <a:avLst/>
              <a:gdLst/>
              <a:ahLst/>
              <a:cxnLst/>
              <a:rect l="l" t="t" r="r" b="b"/>
              <a:pathLst>
                <a:path w="167639" h="106679">
                  <a:moveTo>
                    <a:pt x="154939" y="0"/>
                  </a:moveTo>
                  <a:lnTo>
                    <a:pt x="0" y="71119"/>
                  </a:lnTo>
                  <a:lnTo>
                    <a:pt x="167639" y="106679"/>
                  </a:lnTo>
                  <a:lnTo>
                    <a:pt x="15493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xmlns="" id="{568A3179-FA7D-4F47-BCAC-03F1EE0CA603}"/>
                </a:ext>
              </a:extLst>
            </p:cNvPr>
            <p:cNvSpPr/>
            <p:nvPr/>
          </p:nvSpPr>
          <p:spPr>
            <a:xfrm>
              <a:off x="2225040" y="5118100"/>
              <a:ext cx="4644390" cy="528320"/>
            </a:xfrm>
            <a:custGeom>
              <a:avLst/>
              <a:gdLst/>
              <a:ahLst/>
              <a:cxnLst/>
              <a:rect l="l" t="t" r="r" b="b"/>
              <a:pathLst>
                <a:path w="4644390" h="528320">
                  <a:moveTo>
                    <a:pt x="4644390" y="0"/>
                  </a:moveTo>
                  <a:lnTo>
                    <a:pt x="0" y="52831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xmlns="" id="{F7BEB3E5-33F0-461E-9363-FFB72E0F7EF2}"/>
                </a:ext>
              </a:extLst>
            </p:cNvPr>
            <p:cNvSpPr/>
            <p:nvPr/>
          </p:nvSpPr>
          <p:spPr>
            <a:xfrm>
              <a:off x="3078480" y="6181090"/>
              <a:ext cx="135889" cy="127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xmlns="" id="{815C7BAE-E369-43BB-BBA5-E9A767AF9E5D}"/>
                </a:ext>
              </a:extLst>
            </p:cNvPr>
            <p:cNvSpPr/>
            <p:nvPr/>
          </p:nvSpPr>
          <p:spPr>
            <a:xfrm>
              <a:off x="2905760" y="6069330"/>
              <a:ext cx="168910" cy="118110"/>
            </a:xfrm>
            <a:custGeom>
              <a:avLst/>
              <a:gdLst/>
              <a:ahLst/>
              <a:cxnLst/>
              <a:rect l="l" t="t" r="r" b="b"/>
              <a:pathLst>
                <a:path w="168910" h="118110">
                  <a:moveTo>
                    <a:pt x="45719" y="0"/>
                  </a:moveTo>
                  <a:lnTo>
                    <a:pt x="0" y="96520"/>
                  </a:lnTo>
                  <a:lnTo>
                    <a:pt x="168909" y="11811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18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xmlns="" id="{32AA3384-2F71-4D01-AFA3-0851F8482FC3}"/>
                </a:ext>
              </a:extLst>
            </p:cNvPr>
            <p:cNvSpPr/>
            <p:nvPr/>
          </p:nvSpPr>
          <p:spPr>
            <a:xfrm>
              <a:off x="2098040" y="5725160"/>
              <a:ext cx="859790" cy="406400"/>
            </a:xfrm>
            <a:custGeom>
              <a:avLst/>
              <a:gdLst/>
              <a:ahLst/>
              <a:cxnLst/>
              <a:rect l="l" t="t" r="r" b="b"/>
              <a:pathLst>
                <a:path w="859789" h="406400">
                  <a:moveTo>
                    <a:pt x="0" y="0"/>
                  </a:moveTo>
                  <a:lnTo>
                    <a:pt x="859790" y="406399"/>
                  </a:lnTo>
                </a:path>
              </a:pathLst>
            </a:custGeom>
            <a:ln w="3175">
              <a:solidFill>
                <a:srgbClr val="1889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9">
            <a:extLst>
              <a:ext uri="{FF2B5EF4-FFF2-40B4-BE49-F238E27FC236}">
                <a16:creationId xmlns:a16="http://schemas.microsoft.com/office/drawing/2014/main" xmlns="" id="{F9031809-14ED-4FCF-8739-37D02132185B}"/>
              </a:ext>
            </a:extLst>
          </p:cNvPr>
          <p:cNvSpPr txBox="1"/>
          <p:nvPr/>
        </p:nvSpPr>
        <p:spPr>
          <a:xfrm>
            <a:off x="6283010" y="5134609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xmlns="" id="{DD456D02-45EC-4DD3-8AF4-4522075A2C26}"/>
              </a:ext>
            </a:extLst>
          </p:cNvPr>
          <p:cNvSpPr txBox="1"/>
          <p:nvPr/>
        </p:nvSpPr>
        <p:spPr>
          <a:xfrm>
            <a:off x="4515170" y="57099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xmlns="" id="{F9BEF79A-C89B-4D3A-8EA8-915739C8916B}"/>
              </a:ext>
            </a:extLst>
          </p:cNvPr>
          <p:cNvSpPr txBox="1"/>
          <p:nvPr/>
        </p:nvSpPr>
        <p:spPr>
          <a:xfrm>
            <a:off x="6496370" y="5949950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Nb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total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cylindres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parcourus </a:t>
            </a: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6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68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xmlns="" id="{9F7587CD-094E-4113-B1E1-4CBDF150CA14}"/>
              </a:ext>
            </a:extLst>
          </p:cNvPr>
          <p:cNvSpPr txBox="1"/>
          <p:nvPr/>
        </p:nvSpPr>
        <p:spPr>
          <a:xfrm>
            <a:off x="2259649" y="4203700"/>
            <a:ext cx="3482340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1, 36, 16, 34, 9, 12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de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12, 16, 34, 36, 1,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object 43">
            <a:extLst>
              <a:ext uri="{FF2B5EF4-FFF2-40B4-BE49-F238E27FC236}">
                <a16:creationId xmlns:a16="http://schemas.microsoft.com/office/drawing/2014/main" xmlns="" id="{EDFC49F6-741F-4067-BC13-7753FB0C89C8}"/>
              </a:ext>
            </a:extLst>
          </p:cNvPr>
          <p:cNvGrpSpPr/>
          <p:nvPr/>
        </p:nvGrpSpPr>
        <p:grpSpPr>
          <a:xfrm>
            <a:off x="5113340" y="2703829"/>
            <a:ext cx="598170" cy="107950"/>
            <a:chOff x="3157220" y="2703829"/>
            <a:chExt cx="598170" cy="107950"/>
          </a:xfrm>
        </p:grpSpPr>
        <p:sp>
          <p:nvSpPr>
            <p:cNvPr id="45" name="object 44">
              <a:extLst>
                <a:ext uri="{FF2B5EF4-FFF2-40B4-BE49-F238E27FC236}">
                  <a16:creationId xmlns:a16="http://schemas.microsoft.com/office/drawing/2014/main" xmlns="" id="{F1685FA6-4FEC-4B1A-8A50-2727654294D7}"/>
                </a:ext>
              </a:extLst>
            </p:cNvPr>
            <p:cNvSpPr/>
            <p:nvPr/>
          </p:nvSpPr>
          <p:spPr>
            <a:xfrm>
              <a:off x="3594100" y="2703829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xmlns="" id="{BBBBA265-1CCE-4C2E-B1B5-57C1494FEE2A}"/>
                </a:ext>
              </a:extLst>
            </p:cNvPr>
            <p:cNvSpPr/>
            <p:nvPr/>
          </p:nvSpPr>
          <p:spPr>
            <a:xfrm>
              <a:off x="3157220" y="2758439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>
                  <a:moveTo>
                    <a:pt x="0" y="0"/>
                  </a:moveTo>
                  <a:lnTo>
                    <a:pt x="10160" y="0"/>
                  </a:lnTo>
                </a:path>
                <a:path w="403860">
                  <a:moveTo>
                    <a:pt x="82550" y="0"/>
                  </a:moveTo>
                  <a:lnTo>
                    <a:pt x="92710" y="0"/>
                  </a:lnTo>
                </a:path>
                <a:path w="403860">
                  <a:moveTo>
                    <a:pt x="165100" y="0"/>
                  </a:moveTo>
                  <a:lnTo>
                    <a:pt x="238759" y="0"/>
                  </a:lnTo>
                </a:path>
                <a:path w="403860">
                  <a:moveTo>
                    <a:pt x="311150" y="0"/>
                  </a:moveTo>
                  <a:lnTo>
                    <a:pt x="321309" y="0"/>
                  </a:lnTo>
                </a:path>
                <a:path w="403860">
                  <a:moveTo>
                    <a:pt x="394969" y="0"/>
                  </a:moveTo>
                  <a:lnTo>
                    <a:pt x="403859" y="0"/>
                  </a:lnTo>
                </a:path>
              </a:pathLst>
            </a:custGeom>
            <a:ln w="31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C712F5A-27D8-4B6C-9AC4-3C084F8CF08D}"/>
              </a:ext>
            </a:extLst>
          </p:cNvPr>
          <p:cNvSpPr txBox="1"/>
          <p:nvPr/>
        </p:nvSpPr>
        <p:spPr>
          <a:xfrm>
            <a:off x="769572" y="1696870"/>
            <a:ext cx="6099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C-LOOK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fr-FR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22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25</a:t>
            </a:fld>
            <a:endParaRPr lang="fr-FR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7E93C7AC-5E03-4B51-9127-F9FD55A570B5}"/>
              </a:ext>
            </a:extLst>
          </p:cNvPr>
          <p:cNvSpPr txBox="1"/>
          <p:nvPr/>
        </p:nvSpPr>
        <p:spPr>
          <a:xfrm>
            <a:off x="1341278" y="1942093"/>
            <a:ext cx="9509443" cy="382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F-SCAN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sous-files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requêtes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longueur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illimitée</a:t>
            </a:r>
            <a:endParaRPr lang="fr-FR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lorsqu'une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sous-file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traitement,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nouvelles requêtes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stockées dans </a:t>
            </a:r>
            <a:r>
              <a:rPr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l'autre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sous-file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sous-file courante ont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été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traitées,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l'algorithme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bascule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l'autre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sous-file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chaque sous-file les requêtes sont servies selon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l'algorithme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396593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26</a:t>
            </a:fld>
            <a:endParaRPr lang="fr-FR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xmlns="" id="{D4CC773A-B2DA-431C-BEBA-2220B9FCFC74}"/>
              </a:ext>
            </a:extLst>
          </p:cNvPr>
          <p:cNvSpPr txBox="1"/>
          <p:nvPr/>
        </p:nvSpPr>
        <p:spPr>
          <a:xfrm>
            <a:off x="1116811" y="2047176"/>
            <a:ext cx="10689366" cy="395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N-step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marR="1125220" indent="-342900" algn="just">
              <a:lnSpc>
                <a:spcPct val="15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 sous-files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requêtes de taille maximale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égale à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pPr marL="645160" marR="1125220" indent="-342900" algn="just">
              <a:lnSpc>
                <a:spcPct val="15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traite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uniquement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premières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sous-file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marR="1125220" indent="-342900" algn="just">
              <a:lnSpc>
                <a:spcPct val="15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lorsqu'une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sous-file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cours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traitement,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nouvelles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 sont placées das la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prochaine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sous-file non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remplie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marR="1125220" indent="-342900" algn="just">
              <a:lnSpc>
                <a:spcPct val="15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chaque sous-file les requêtes sont servies selon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l'algorithme SCAN  </a:t>
            </a:r>
            <a:endParaRPr lang="fr-FR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5160" marR="1125220" indent="-342900" algn="just">
              <a:lnSpc>
                <a:spcPct val="15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sous-files sont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traitées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elles dans l'ordre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38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Algorithmes d'ordonnancement du bras du disque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27</a:t>
            </a:fld>
            <a:endParaRPr lang="fr-FR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xmlns="" id="{B6DF5857-9344-4AEF-A570-41E7042D051E}"/>
              </a:ext>
            </a:extLst>
          </p:cNvPr>
          <p:cNvSpPr txBox="1"/>
          <p:nvPr/>
        </p:nvSpPr>
        <p:spPr>
          <a:xfrm>
            <a:off x="1080287" y="2055813"/>
            <a:ext cx="10181879" cy="3673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choisir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 bon »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d'un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courant du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simplicité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C-SCAN sont d'autant plus intéressants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 requêtes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élevé (charge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disque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LOOK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des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 intéressants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qu'algorithmes par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défaut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2900" algn="just">
              <a:lnSpc>
                <a:spcPct val="150000"/>
              </a:lnSpc>
              <a:spcBef>
                <a:spcPts val="138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performance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dépend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requêtes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disques durs modernes assurent souvent eux-mêmes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l'ordonnancement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Gestion de périphériques sous UNIX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28</a:t>
            </a:fld>
            <a:endParaRPr lang="fr-FR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xmlns="" id="{DB36BF7D-E70A-4A81-BED4-2EBA1776BF3A}"/>
              </a:ext>
            </a:extLst>
          </p:cNvPr>
          <p:cNvSpPr txBox="1"/>
          <p:nvPr/>
        </p:nvSpPr>
        <p:spPr>
          <a:xfrm>
            <a:off x="1095560" y="1901143"/>
            <a:ext cx="10000880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d'exploitation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fournit (à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d'E/S</a:t>
            </a:r>
            <a:endParaRPr lang="fr-F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fournie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identique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 possible) pour tous  les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tous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périphériques sont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des 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fichiers</a:t>
            </a:r>
            <a:r>
              <a:rPr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spéciaux</a:t>
            </a:r>
            <a:r>
              <a:rPr lang="fr-F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l'arborescence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43990" indent="-285750" algn="just">
              <a:lnSpc>
                <a:spcPct val="10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/dev/cdrom</a:t>
            </a:r>
            <a:r>
              <a:rPr sz="1800" b="1" spc="-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au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CD-ROM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3990" indent="-285750" algn="just">
              <a:lnSpc>
                <a:spcPct val="10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/dev/fd0</a:t>
            </a:r>
            <a:r>
              <a:rPr sz="1800" b="1"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au lecteur de </a:t>
            </a:r>
            <a:r>
              <a:rPr sz="1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disquette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3990" indent="-285750" algn="just">
              <a:lnSpc>
                <a:spcPct val="10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/dev/hda</a:t>
            </a:r>
            <a:r>
              <a:rPr sz="1800" b="1" spc="-5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au premier </a:t>
            </a:r>
            <a:r>
              <a:rPr sz="1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disque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3990" indent="-285750" algn="just">
              <a:lnSpc>
                <a:spcPct val="10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/dev/sda</a:t>
            </a:r>
            <a:r>
              <a:rPr sz="1800" b="1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3990" indent="-285750" algn="just">
              <a:lnSpc>
                <a:spcPct val="10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/dev/mouse</a:t>
            </a:r>
            <a:r>
              <a:rPr sz="1800" b="1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</a:t>
            </a:fld>
            <a:endParaRPr lang="fr-FR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xmlns="" id="{9AB86F0E-5258-48FA-9CF7-3B5A1BDDD046}"/>
              </a:ext>
            </a:extLst>
          </p:cNvPr>
          <p:cNvSpPr txBox="1"/>
          <p:nvPr/>
        </p:nvSpPr>
        <p:spPr>
          <a:xfrm>
            <a:off x="1592210" y="2347419"/>
            <a:ext cx="9600509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28419" marR="1480820" indent="-342900">
              <a:lnSpc>
                <a:spcPts val="546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offrir 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bonnes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8419" marR="1480820" indent="-342900">
              <a:lnSpc>
                <a:spcPts val="546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gouverner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leur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les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8419" marR="1480820" indent="-342900">
              <a:lnSpc>
                <a:spcPts val="546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coordonner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efficacement les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périphériques</a:t>
            </a: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Soucis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uniformisation de l'interface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Types de périphériques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4</a:t>
            </a:fld>
            <a:endParaRPr lang="fr-FR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xmlns="" id="{F5E72A1E-C478-4D16-9B70-A5281803B2F6}"/>
              </a:ext>
            </a:extLst>
          </p:cNvPr>
          <p:cNvSpPr txBox="1"/>
          <p:nvPr/>
        </p:nvSpPr>
        <p:spPr>
          <a:xfrm>
            <a:off x="1091661" y="1593828"/>
            <a:ext cx="10008677" cy="461889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périphérique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d'E/S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 informatique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assurant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 communication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l'unité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l'ordinateur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monde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extérieur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distingue 3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périphériques :  les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14450" marR="3778885" lvl="2" indent="-342900" algn="just">
              <a:spcBef>
                <a:spcPts val="1860"/>
              </a:spcBef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entrée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marR="3778885" lvl="2" indent="-342900" algn="just">
              <a:spcBef>
                <a:spcPts val="186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périphériques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sortie</a:t>
            </a:r>
            <a:endParaRPr lang="fr-FR" sz="24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marR="3778885" lvl="2" indent="-342900" algn="just">
              <a:spcBef>
                <a:spcPts val="186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périphériques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d'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entrée/sortie</a:t>
            </a:r>
            <a:endParaRPr lang="fr-FR" sz="24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marR="3778885" lvl="2" indent="-342900" algn="just">
              <a:spcBef>
                <a:spcPts val="1860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périphériques peuvent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Exemples de périphériques d'entrée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5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AE9EADEF-63BB-44AF-8941-249533727257}"/>
              </a:ext>
            </a:extLst>
          </p:cNvPr>
          <p:cNvSpPr txBox="1"/>
          <p:nvPr/>
        </p:nvSpPr>
        <p:spPr>
          <a:xfrm>
            <a:off x="1275080" y="1879014"/>
            <a:ext cx="2895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Dispositifs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pointage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82D31380-2D04-4D0B-8C23-7594F6674B40}"/>
              </a:ext>
            </a:extLst>
          </p:cNvPr>
          <p:cNvSpPr txBox="1"/>
          <p:nvPr/>
        </p:nvSpPr>
        <p:spPr>
          <a:xfrm>
            <a:off x="1239551" y="4368288"/>
            <a:ext cx="296665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Dispositifs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d'acquisition</a:t>
            </a:r>
          </a:p>
        </p:txBody>
      </p:sp>
      <p:grpSp>
        <p:nvGrpSpPr>
          <p:cNvPr id="12" name="object 10">
            <a:extLst>
              <a:ext uri="{FF2B5EF4-FFF2-40B4-BE49-F238E27FC236}">
                <a16:creationId xmlns:a16="http://schemas.microsoft.com/office/drawing/2014/main" xmlns="" id="{25400F08-03F3-408E-BB93-1B305E5E77B5}"/>
              </a:ext>
            </a:extLst>
          </p:cNvPr>
          <p:cNvGrpSpPr/>
          <p:nvPr/>
        </p:nvGrpSpPr>
        <p:grpSpPr>
          <a:xfrm>
            <a:off x="7994650" y="1425281"/>
            <a:ext cx="1987550" cy="2265680"/>
            <a:chOff x="6158229" y="1772920"/>
            <a:chExt cx="1987550" cy="2265680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xmlns="" id="{4CFF0B7C-AD89-40A6-AB43-6EF149BBDDA2}"/>
                </a:ext>
              </a:extLst>
            </p:cNvPr>
            <p:cNvSpPr/>
            <p:nvPr/>
          </p:nvSpPr>
          <p:spPr>
            <a:xfrm>
              <a:off x="6158229" y="2735580"/>
              <a:ext cx="1229359" cy="1303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xmlns="" id="{5E880B2D-CCD5-44C7-BA4E-B2822821FD09}"/>
                </a:ext>
              </a:extLst>
            </p:cNvPr>
            <p:cNvSpPr/>
            <p:nvPr/>
          </p:nvSpPr>
          <p:spPr>
            <a:xfrm>
              <a:off x="7242809" y="1772920"/>
              <a:ext cx="902970" cy="938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xmlns="" id="{0DAB4E56-603B-4F7F-8656-020A6E1F4636}"/>
              </a:ext>
            </a:extLst>
          </p:cNvPr>
          <p:cNvSpPr/>
          <p:nvPr/>
        </p:nvSpPr>
        <p:spPr>
          <a:xfrm>
            <a:off x="773430" y="4916170"/>
            <a:ext cx="1949450" cy="1451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xmlns="" id="{2EC4C65C-4384-4988-BFCC-0A5E58B9CE77}"/>
              </a:ext>
            </a:extLst>
          </p:cNvPr>
          <p:cNvSpPr/>
          <p:nvPr/>
        </p:nvSpPr>
        <p:spPr>
          <a:xfrm>
            <a:off x="3261941" y="5027295"/>
            <a:ext cx="1484629" cy="1229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xmlns="" id="{7C86CF1C-1050-47A1-A2EE-DEE964572DEB}"/>
              </a:ext>
            </a:extLst>
          </p:cNvPr>
          <p:cNvSpPr/>
          <p:nvPr/>
        </p:nvSpPr>
        <p:spPr>
          <a:xfrm>
            <a:off x="5400279" y="4388162"/>
            <a:ext cx="753110" cy="1762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7">
            <a:extLst>
              <a:ext uri="{FF2B5EF4-FFF2-40B4-BE49-F238E27FC236}">
                <a16:creationId xmlns:a16="http://schemas.microsoft.com/office/drawing/2014/main" xmlns="" id="{2C8A6ECD-96E0-40FD-B382-84D8D393979B}"/>
              </a:ext>
            </a:extLst>
          </p:cNvPr>
          <p:cNvGrpSpPr/>
          <p:nvPr/>
        </p:nvGrpSpPr>
        <p:grpSpPr>
          <a:xfrm>
            <a:off x="4545007" y="1762639"/>
            <a:ext cx="2701290" cy="2115820"/>
            <a:chOff x="3399790" y="1783079"/>
            <a:chExt cx="2701290" cy="211582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xmlns="" id="{53C04351-AA64-4BE9-8E33-53CEFE65C58D}"/>
                </a:ext>
              </a:extLst>
            </p:cNvPr>
            <p:cNvSpPr/>
            <p:nvPr/>
          </p:nvSpPr>
          <p:spPr>
            <a:xfrm>
              <a:off x="4884420" y="1783079"/>
              <a:ext cx="1216660" cy="10693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xmlns="" id="{9E84F101-5350-4176-85AF-A53020B081F3}"/>
                </a:ext>
              </a:extLst>
            </p:cNvPr>
            <p:cNvSpPr/>
            <p:nvPr/>
          </p:nvSpPr>
          <p:spPr>
            <a:xfrm>
              <a:off x="3399790" y="2547619"/>
              <a:ext cx="1461769" cy="13512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B3BFFB-4B33-43DB-9AF2-2C44D0B52A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1" y="1425281"/>
            <a:ext cx="3235260" cy="36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3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Exemples de périphériques de sortie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6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C2D2BE3-3145-4F43-BE05-F816A7CCE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1" y="1690688"/>
            <a:ext cx="3238500" cy="3238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8CA7D46-F824-4335-8D3A-70CE4B3F7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27" y="4214764"/>
            <a:ext cx="3349746" cy="2420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CDDD535-E267-40EA-9ABA-BB0246ECC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78" y="1972050"/>
            <a:ext cx="3555779" cy="23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Exemples de périphériques d'entrée/sortie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7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9986FAB5-AFFC-4039-A21D-8C68E13592CA}"/>
              </a:ext>
            </a:extLst>
          </p:cNvPr>
          <p:cNvSpPr/>
          <p:nvPr/>
        </p:nvSpPr>
        <p:spPr>
          <a:xfrm>
            <a:off x="2545964" y="2642822"/>
            <a:ext cx="1446530" cy="1424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FB20E0BA-3757-4239-BB6B-840258B04897}"/>
              </a:ext>
            </a:extLst>
          </p:cNvPr>
          <p:cNvSpPr/>
          <p:nvPr/>
        </p:nvSpPr>
        <p:spPr>
          <a:xfrm>
            <a:off x="7603128" y="2513282"/>
            <a:ext cx="3223260" cy="1684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F649301A-05C4-4A5B-850C-D3BE29D01FD0}"/>
              </a:ext>
            </a:extLst>
          </p:cNvPr>
          <p:cNvSpPr/>
          <p:nvPr/>
        </p:nvSpPr>
        <p:spPr>
          <a:xfrm>
            <a:off x="4826000" y="4773363"/>
            <a:ext cx="1397000" cy="1263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19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périphériques d'E/S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8</a:t>
            </a:fld>
            <a:endParaRPr lang="fr-FR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xmlns="" id="{DB2EC5AE-5CEB-49E0-B83F-878A6B64A16A}"/>
              </a:ext>
            </a:extLst>
          </p:cNvPr>
          <p:cNvSpPr txBox="1"/>
          <p:nvPr/>
        </p:nvSpPr>
        <p:spPr>
          <a:xfrm>
            <a:off x="2170945" y="1838959"/>
            <a:ext cx="8061075" cy="4451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E/S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répartissent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catégories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526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périphériques par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81860" marR="195580" indent="-285750">
              <a:lnSpc>
                <a:spcPct val="131000"/>
              </a:lnSpc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stockent des informations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des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taille fixe  chaque bloc possède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adresse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81860" indent="-285750">
              <a:lnSpc>
                <a:spcPct val="10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disques,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bandes magnétiques,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5260" indent="-285750">
              <a:lnSpc>
                <a:spcPct val="100000"/>
              </a:lnSpc>
              <a:spcBef>
                <a:spcPts val="1210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périphériques par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caractères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81860" marR="1080135" indent="-285750">
              <a:lnSpc>
                <a:spcPct val="131000"/>
              </a:lnSpc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acceptent et fournissent un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caractères  ne sont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adressables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81860" indent="-285750">
              <a:lnSpc>
                <a:spcPct val="10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imprimantes, interfaces réseaux, souris,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xmlns="" id="{9926319A-4DF2-49AC-A692-5A457F2EB663}"/>
              </a:ext>
            </a:extLst>
          </p:cNvPr>
          <p:cNvSpPr/>
          <p:nvPr/>
        </p:nvSpPr>
        <p:spPr>
          <a:xfrm>
            <a:off x="2579691" y="3048953"/>
            <a:ext cx="1126490" cy="101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xmlns="" id="{A9B757A3-489E-4891-952D-0847DF1E0529}"/>
              </a:ext>
            </a:extLst>
          </p:cNvPr>
          <p:cNvSpPr/>
          <p:nvPr/>
        </p:nvSpPr>
        <p:spPr>
          <a:xfrm>
            <a:off x="2561911" y="5055388"/>
            <a:ext cx="1144270" cy="111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08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périphériques d'E/S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9</a:t>
            </a:fld>
            <a:endParaRPr lang="fr-FR"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xmlns="" id="{8BA478E0-B635-46D1-AFB0-F86ABCE362A3}"/>
              </a:ext>
            </a:extLst>
          </p:cNvPr>
          <p:cNvSpPr/>
          <p:nvPr/>
        </p:nvSpPr>
        <p:spPr>
          <a:xfrm>
            <a:off x="6325564" y="2245360"/>
            <a:ext cx="1529079" cy="1332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object 9">
            <a:extLst>
              <a:ext uri="{FF2B5EF4-FFF2-40B4-BE49-F238E27FC236}">
                <a16:creationId xmlns:a16="http://schemas.microsoft.com/office/drawing/2014/main" xmlns="" id="{437FE022-8B7E-4242-9A5B-E88C92275EA4}"/>
              </a:ext>
            </a:extLst>
          </p:cNvPr>
          <p:cNvGrpSpPr/>
          <p:nvPr/>
        </p:nvGrpSpPr>
        <p:grpSpPr>
          <a:xfrm>
            <a:off x="6291273" y="3874770"/>
            <a:ext cx="2052320" cy="1064260"/>
            <a:chOff x="4994909" y="3874770"/>
            <a:chExt cx="2052320" cy="1064260"/>
          </a:xfrm>
        </p:grpSpPr>
        <p:sp>
          <p:nvSpPr>
            <p:cNvPr id="23" name="object 10">
              <a:extLst>
                <a:ext uri="{FF2B5EF4-FFF2-40B4-BE49-F238E27FC236}">
                  <a16:creationId xmlns:a16="http://schemas.microsoft.com/office/drawing/2014/main" xmlns="" id="{464CE7B2-E3D8-4231-A9DD-95FE61C546B1}"/>
                </a:ext>
              </a:extLst>
            </p:cNvPr>
            <p:cNvSpPr/>
            <p:nvPr/>
          </p:nvSpPr>
          <p:spPr>
            <a:xfrm>
              <a:off x="4994909" y="3874770"/>
              <a:ext cx="1584960" cy="1064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xmlns="" id="{65700781-E0D0-4006-9241-41B82244592E}"/>
                </a:ext>
              </a:extLst>
            </p:cNvPr>
            <p:cNvSpPr/>
            <p:nvPr/>
          </p:nvSpPr>
          <p:spPr>
            <a:xfrm>
              <a:off x="6601447" y="4319269"/>
              <a:ext cx="446405" cy="520700"/>
            </a:xfrm>
            <a:custGeom>
              <a:avLst/>
              <a:gdLst/>
              <a:ahLst/>
              <a:cxnLst/>
              <a:rect l="l" t="t" r="r" b="b"/>
              <a:pathLst>
                <a:path w="446404" h="520700">
                  <a:moveTo>
                    <a:pt x="445782" y="497840"/>
                  </a:moveTo>
                  <a:lnTo>
                    <a:pt x="170053" y="174269"/>
                  </a:lnTo>
                  <a:lnTo>
                    <a:pt x="218452" y="133350"/>
                  </a:lnTo>
                  <a:lnTo>
                    <a:pt x="0" y="0"/>
                  </a:lnTo>
                  <a:lnTo>
                    <a:pt x="95262" y="237490"/>
                  </a:lnTo>
                  <a:lnTo>
                    <a:pt x="143154" y="197015"/>
                  </a:lnTo>
                  <a:lnTo>
                    <a:pt x="417842" y="520700"/>
                  </a:lnTo>
                  <a:lnTo>
                    <a:pt x="445782" y="4978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object 12">
            <a:extLst>
              <a:ext uri="{FF2B5EF4-FFF2-40B4-BE49-F238E27FC236}">
                <a16:creationId xmlns:a16="http://schemas.microsoft.com/office/drawing/2014/main" xmlns="" id="{7A5A5476-D71F-4B60-A9DB-23DD6A34DEE6}"/>
              </a:ext>
            </a:extLst>
          </p:cNvPr>
          <p:cNvGrpSpPr/>
          <p:nvPr/>
        </p:nvGrpSpPr>
        <p:grpSpPr>
          <a:xfrm>
            <a:off x="6523684" y="5015229"/>
            <a:ext cx="1828800" cy="1541780"/>
            <a:chOff x="5227320" y="5015229"/>
            <a:chExt cx="1828800" cy="1541780"/>
          </a:xfrm>
        </p:grpSpPr>
        <p:sp>
          <p:nvSpPr>
            <p:cNvPr id="26" name="object 13">
              <a:extLst>
                <a:ext uri="{FF2B5EF4-FFF2-40B4-BE49-F238E27FC236}">
                  <a16:creationId xmlns:a16="http://schemas.microsoft.com/office/drawing/2014/main" xmlns="" id="{882EA612-C477-4640-8C5A-A778866CBAC7}"/>
                </a:ext>
              </a:extLst>
            </p:cNvPr>
            <p:cNvSpPr/>
            <p:nvPr/>
          </p:nvSpPr>
          <p:spPr>
            <a:xfrm>
              <a:off x="5227320" y="5194299"/>
              <a:ext cx="1639570" cy="1362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bject 14">
              <a:extLst>
                <a:ext uri="{FF2B5EF4-FFF2-40B4-BE49-F238E27FC236}">
                  <a16:creationId xmlns:a16="http://schemas.microsoft.com/office/drawing/2014/main" xmlns="" id="{BC9022C7-040C-4619-ADD5-F6B7A93D0D06}"/>
                </a:ext>
              </a:extLst>
            </p:cNvPr>
            <p:cNvSpPr/>
            <p:nvPr/>
          </p:nvSpPr>
          <p:spPr>
            <a:xfrm>
              <a:off x="6092190" y="5015229"/>
              <a:ext cx="963930" cy="955040"/>
            </a:xfrm>
            <a:custGeom>
              <a:avLst/>
              <a:gdLst/>
              <a:ahLst/>
              <a:cxnLst/>
              <a:rect l="l" t="t" r="r" b="b"/>
              <a:pathLst>
                <a:path w="963929" h="955039">
                  <a:moveTo>
                    <a:pt x="963930" y="26670"/>
                  </a:moveTo>
                  <a:lnTo>
                    <a:pt x="939800" y="0"/>
                  </a:lnTo>
                  <a:lnTo>
                    <a:pt x="159105" y="770966"/>
                  </a:lnTo>
                  <a:lnTo>
                    <a:pt x="115570" y="726440"/>
                  </a:lnTo>
                  <a:lnTo>
                    <a:pt x="0" y="955040"/>
                  </a:lnTo>
                  <a:lnTo>
                    <a:pt x="228600" y="842010"/>
                  </a:lnTo>
                  <a:lnTo>
                    <a:pt x="184226" y="796645"/>
                  </a:lnTo>
                  <a:lnTo>
                    <a:pt x="963930" y="266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object 15">
            <a:extLst>
              <a:ext uri="{FF2B5EF4-FFF2-40B4-BE49-F238E27FC236}">
                <a16:creationId xmlns:a16="http://schemas.microsoft.com/office/drawing/2014/main" xmlns="" id="{E26F74C9-B5D9-4B03-A471-CD0E9C02C746}"/>
              </a:ext>
            </a:extLst>
          </p:cNvPr>
          <p:cNvSpPr txBox="1"/>
          <p:nvPr/>
        </p:nvSpPr>
        <p:spPr>
          <a:xfrm>
            <a:off x="1800554" y="1694181"/>
            <a:ext cx="6131560" cy="138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périphériques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d'E/S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généralement constitué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526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</a:t>
            </a: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composant</a:t>
            </a:r>
            <a:r>
              <a:rPr sz="1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mécanique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51660" indent="-28575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moniteur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xmlns="" id="{B28A9940-32D9-40D4-9EC2-EB1572125E8A}"/>
              </a:ext>
            </a:extLst>
          </p:cNvPr>
          <p:cNvSpPr txBox="1"/>
          <p:nvPr/>
        </p:nvSpPr>
        <p:spPr>
          <a:xfrm>
            <a:off x="2947364" y="3783329"/>
            <a:ext cx="320929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</a:t>
            </a: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composant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électronique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15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5484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graphique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xmlns="" id="{493264D0-6961-4E06-8041-83E6DAD9C4A5}"/>
              </a:ext>
            </a:extLst>
          </p:cNvPr>
          <p:cNvSpPr txBox="1"/>
          <p:nvPr/>
        </p:nvSpPr>
        <p:spPr>
          <a:xfrm>
            <a:off x="1800554" y="5619750"/>
            <a:ext cx="4554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2 composants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peuvent être intégrés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xmlns="" id="{5BCE4D29-D28F-48AB-90AE-2A1AFE98B04E}"/>
              </a:ext>
            </a:extLst>
          </p:cNvPr>
          <p:cNvSpPr txBox="1"/>
          <p:nvPr/>
        </p:nvSpPr>
        <p:spPr>
          <a:xfrm>
            <a:off x="8223896" y="4611105"/>
            <a:ext cx="160845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94310" algn="ctr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contrôleurs 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périphérique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68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1269</Words>
  <Application>Microsoft Office PowerPoint</Application>
  <PresentationFormat>Grand écran</PresentationFormat>
  <Paragraphs>313</Paragraphs>
  <Slides>28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Times New Roman</vt:lpstr>
      <vt:lpstr>Thème Office</vt:lpstr>
      <vt:lpstr>Gestion des périphériques E/S</vt:lpstr>
      <vt:lpstr>Introduction</vt:lpstr>
      <vt:lpstr>Introduction</vt:lpstr>
      <vt:lpstr>Types de périphériques </vt:lpstr>
      <vt:lpstr>Exemples de périphériques d'entrée</vt:lpstr>
      <vt:lpstr>Exemples de périphériques de sortie</vt:lpstr>
      <vt:lpstr>Exemples de périphériques d'entrée/sortie</vt:lpstr>
      <vt:lpstr>Les périphériques d'E/S</vt:lpstr>
      <vt:lpstr>Les périphériques d'E/S</vt:lpstr>
      <vt:lpstr>Les périphériques d'E/S</vt:lpstr>
      <vt:lpstr>Les périphériques d'E/S</vt:lpstr>
      <vt:lpstr>Architecture de contrôle des E/S</vt:lpstr>
      <vt:lpstr>Les disques</vt:lpstr>
      <vt:lpstr>Les disques optiques</vt:lpstr>
      <vt:lpstr>Les disques magnétiques </vt:lpstr>
      <vt:lpstr>Cas du disque dur </vt:lpstr>
      <vt:lpstr>Cas du disque dur </vt:lpstr>
      <vt:lpstr>Algorithmes d'ordonnancement du bras du disque</vt:lpstr>
      <vt:lpstr>Algorithmes d'ordonnancement du bras du disque</vt:lpstr>
      <vt:lpstr>Algorithmes d'ordonnancement du bras du disque</vt:lpstr>
      <vt:lpstr>Algorithmes d'ordonnancement du bras du disque</vt:lpstr>
      <vt:lpstr>Algorithmes d'ordonnancement du bras du disque</vt:lpstr>
      <vt:lpstr>Algorithmes d'ordonnancement du bras du disque</vt:lpstr>
      <vt:lpstr>Algorithmes d'ordonnancement du bras du disque</vt:lpstr>
      <vt:lpstr>Algorithmes d'ordonnancement du bras du disque</vt:lpstr>
      <vt:lpstr>Algorithmes d'ordonnancement du bras du disque</vt:lpstr>
      <vt:lpstr>Algorithmes d'ordonnancement du bras du disque</vt:lpstr>
      <vt:lpstr>Gestion de périphériques sous UNIX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Sony</dc:creator>
  <cp:lastModifiedBy>Sony</cp:lastModifiedBy>
  <cp:revision>602</cp:revision>
  <dcterms:created xsi:type="dcterms:W3CDTF">2020-10-22T18:42:47Z</dcterms:created>
  <dcterms:modified xsi:type="dcterms:W3CDTF">2021-05-29T17:42:04Z</dcterms:modified>
</cp:coreProperties>
</file>