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FE70-70E3-4961-B72C-4AAC3EFB233B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84AC-0BE3-40F5-B30B-4859AAD26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9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FE70-70E3-4961-B72C-4AAC3EFB233B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84AC-0BE3-40F5-B30B-4859AAD26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67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FE70-70E3-4961-B72C-4AAC3EFB233B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84AC-0BE3-40F5-B30B-4859AAD26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4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FE70-70E3-4961-B72C-4AAC3EFB233B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84AC-0BE3-40F5-B30B-4859AAD26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64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FE70-70E3-4961-B72C-4AAC3EFB233B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84AC-0BE3-40F5-B30B-4859AAD26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09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FE70-70E3-4961-B72C-4AAC3EFB233B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84AC-0BE3-40F5-B30B-4859AAD26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04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FE70-70E3-4961-B72C-4AAC3EFB233B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84AC-0BE3-40F5-B30B-4859AAD26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46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FE70-70E3-4961-B72C-4AAC3EFB233B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84AC-0BE3-40F5-B30B-4859AAD26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41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FE70-70E3-4961-B72C-4AAC3EFB233B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84AC-0BE3-40F5-B30B-4859AAD26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18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FE70-70E3-4961-B72C-4AAC3EFB233B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84AC-0BE3-40F5-B30B-4859AAD26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3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FE70-70E3-4961-B72C-4AAC3EFB233B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84AC-0BE3-40F5-B30B-4859AAD26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45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4FE70-70E3-4961-B72C-4AAC3EFB233B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C84AC-0BE3-40F5-B30B-4859AAD26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1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707319"/>
              </p:ext>
            </p:extLst>
          </p:nvPr>
        </p:nvGraphicFramePr>
        <p:xfrm>
          <a:off x="152400" y="304800"/>
          <a:ext cx="8427720" cy="6466005"/>
        </p:xfrm>
        <a:graphic>
          <a:graphicData uri="http://schemas.openxmlformats.org/drawingml/2006/table">
            <a:tbl>
              <a:tblPr rtl="1" firstRow="1" bandRow="1">
                <a:tableStyleId>{8799B23B-EC83-4686-B30A-512413B5E67A}</a:tableStyleId>
              </a:tblPr>
              <a:tblGrid>
                <a:gridCol w="2106930"/>
                <a:gridCol w="2106930"/>
                <a:gridCol w="2106930"/>
                <a:gridCol w="2106930"/>
              </a:tblGrid>
              <a:tr h="508416">
                <a:tc rowSpan="2">
                  <a:txBody>
                    <a:bodyPr/>
                    <a:lstStyle/>
                    <a:p>
                      <a:pPr algn="ctr"/>
                      <a:r>
                        <a:rPr lang="ar-EG" sz="2800" dirty="0" smtClean="0"/>
                        <a:t>السبت</a:t>
                      </a:r>
                      <a:endParaRPr lang="en-US" sz="28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084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416">
                <a:tc rowSpan="2">
                  <a:txBody>
                    <a:bodyPr/>
                    <a:lstStyle/>
                    <a:p>
                      <a:pPr algn="ctr"/>
                      <a:r>
                        <a:rPr lang="ar-EG" sz="2800" b="1" dirty="0" smtClean="0"/>
                        <a:t>الاحد</a:t>
                      </a:r>
                      <a:endParaRPr lang="en-US" sz="2800" b="1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084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416">
                <a:tc rowSpan="2">
                  <a:txBody>
                    <a:bodyPr/>
                    <a:lstStyle/>
                    <a:p>
                      <a:pPr algn="ctr"/>
                      <a:r>
                        <a:rPr lang="ar-EG" sz="2800" b="1" dirty="0" smtClean="0"/>
                        <a:t>الاثنين </a:t>
                      </a:r>
                      <a:endParaRPr lang="en-US" sz="2800" b="1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084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7650">
                <a:tc rowSpan="2">
                  <a:txBody>
                    <a:bodyPr/>
                    <a:lstStyle/>
                    <a:p>
                      <a:pPr algn="ctr"/>
                      <a:r>
                        <a:rPr lang="ar-EG" sz="2800" b="1" dirty="0" smtClean="0"/>
                        <a:t>الثلاثاء</a:t>
                      </a:r>
                      <a:endParaRPr lang="en-US" sz="2800" b="1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291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416">
                <a:tc rowSpan="2">
                  <a:txBody>
                    <a:bodyPr/>
                    <a:lstStyle/>
                    <a:p>
                      <a:pPr algn="ctr"/>
                      <a:r>
                        <a:rPr lang="ar-EG" sz="2800" b="1" dirty="0" smtClean="0"/>
                        <a:t>الاربعاء</a:t>
                      </a:r>
                      <a:endParaRPr lang="en-US" b="1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GeneticAlgo</a:t>
                      </a:r>
                      <a:r>
                        <a:rPr lang="en-US" dirty="0" smtClean="0"/>
                        <a:t>. Sec5 </a:t>
                      </a:r>
                      <a:r>
                        <a:rPr lang="en-US" dirty="0" err="1" smtClean="0"/>
                        <a:t>Alwan</a:t>
                      </a:r>
                      <a:r>
                        <a:rPr lang="en-US" dirty="0" smtClean="0"/>
                        <a:t> - </a:t>
                      </a:r>
                      <a:r>
                        <a:rPr lang="ar-EG" dirty="0" smtClean="0"/>
                        <a:t>الاولي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Embedded Sys. </a:t>
                      </a:r>
                      <a:r>
                        <a:rPr lang="en-US" dirty="0" err="1" smtClean="0"/>
                        <a:t>Fokeh</a:t>
                      </a:r>
                      <a:r>
                        <a:rPr lang="en-US" dirty="0" smtClean="0"/>
                        <a:t> / </a:t>
                      </a:r>
                      <a:r>
                        <a:rPr lang="en-US" dirty="0" err="1" smtClean="0"/>
                        <a:t>AhmedHany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084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416">
                <a:tc rowSpan="2">
                  <a:txBody>
                    <a:bodyPr/>
                    <a:lstStyle/>
                    <a:p>
                      <a:r>
                        <a:rPr lang="ar-EG" sz="2800" b="1" i="0" u="none" dirty="0" smtClean="0">
                          <a:solidFill>
                            <a:schemeClr val="tx1"/>
                          </a:solidFill>
                          <a:effectLst/>
                        </a:rPr>
                        <a:t>الخميس</a:t>
                      </a:r>
                      <a:endParaRPr lang="en-US" sz="2800" b="1" i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 anchorCtr="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 smtClean="0"/>
                        <a:t>Genetic </a:t>
                      </a:r>
                      <a:r>
                        <a:rPr lang="en-US" dirty="0" err="1" smtClean="0"/>
                        <a:t>Algo</a:t>
                      </a:r>
                      <a:r>
                        <a:rPr lang="en-US" dirty="0" smtClean="0"/>
                        <a:t>.</a:t>
                      </a:r>
                    </a:p>
                    <a:p>
                      <a:pPr rtl="0"/>
                      <a:r>
                        <a:rPr lang="en-US" dirty="0" smtClean="0"/>
                        <a:t> L2 </a:t>
                      </a:r>
                      <a:r>
                        <a:rPr lang="en-US" dirty="0" err="1" smtClean="0"/>
                        <a:t>Noura</a:t>
                      </a:r>
                      <a:endParaRPr lang="en-US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TheoryOfComp</a:t>
                      </a:r>
                      <a:r>
                        <a:rPr lang="en-US" dirty="0" smtClean="0"/>
                        <a:t> 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L5 </a:t>
                      </a:r>
                      <a:r>
                        <a:rPr lang="en-US" dirty="0" err="1" smtClean="0"/>
                        <a:t>Abdelftah</a:t>
                      </a:r>
                      <a:endParaRPr lang="en-US" dirty="0" smtClean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TheoryOfComp</a:t>
                      </a:r>
                      <a:r>
                        <a:rPr lang="en-US" dirty="0" smtClean="0"/>
                        <a:t> . Sec3 </a:t>
                      </a:r>
                      <a:r>
                        <a:rPr lang="en-US" dirty="0" err="1" smtClean="0"/>
                        <a:t>Marwa</a:t>
                      </a:r>
                      <a:endParaRPr lang="en-US" dirty="0" smtClean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101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69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111</TotalTime>
  <Words>32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AbdaLlatif Hosni</dc:creator>
  <cp:lastModifiedBy>AbdaLlatif Hosni</cp:lastModifiedBy>
  <cp:revision>39</cp:revision>
  <dcterms:created xsi:type="dcterms:W3CDTF">2022-11-02T14:44:25Z</dcterms:created>
  <dcterms:modified xsi:type="dcterms:W3CDTF">2022-11-30T02:29:00Z</dcterms:modified>
</cp:coreProperties>
</file>