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1BEF2-6E9A-4645-AE7B-23F8A90330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9B7F26-BDFE-48AC-8B7F-0E3341A0D946}">
      <dgm:prSet/>
      <dgm:spPr/>
      <dgm:t>
        <a:bodyPr/>
        <a:lstStyle/>
        <a:p>
          <a:r>
            <a:rPr lang="en-US"/>
            <a:t>Name : Youssef Tarek </a:t>
          </a:r>
        </a:p>
      </dgm:t>
    </dgm:pt>
    <dgm:pt modelId="{AF602B21-4AAC-494F-BA0D-0539051DCBE1}" type="parTrans" cxnId="{C5D551F6-5418-45B7-9FC3-778275FB1107}">
      <dgm:prSet/>
      <dgm:spPr/>
      <dgm:t>
        <a:bodyPr/>
        <a:lstStyle/>
        <a:p>
          <a:endParaRPr lang="en-US"/>
        </a:p>
      </dgm:t>
    </dgm:pt>
    <dgm:pt modelId="{495FB60C-781F-4D28-A162-538AD873F258}" type="sibTrans" cxnId="{C5D551F6-5418-45B7-9FC3-778275FB1107}">
      <dgm:prSet/>
      <dgm:spPr/>
      <dgm:t>
        <a:bodyPr/>
        <a:lstStyle/>
        <a:p>
          <a:endParaRPr lang="en-US"/>
        </a:p>
      </dgm:t>
    </dgm:pt>
    <dgm:pt modelId="{9C43FC69-7754-42A9-B908-78F449A98625}">
      <dgm:prSet/>
      <dgm:spPr/>
      <dgm:t>
        <a:bodyPr/>
        <a:lstStyle/>
        <a:p>
          <a:r>
            <a:rPr lang="en-US"/>
            <a:t>Id : 2301606</a:t>
          </a:r>
        </a:p>
      </dgm:t>
    </dgm:pt>
    <dgm:pt modelId="{03E2D3DD-DA29-478E-B4DF-3ED7281888CC}" type="parTrans" cxnId="{33BC5F6F-9418-4C3F-9222-DA0EF2413AC8}">
      <dgm:prSet/>
      <dgm:spPr/>
      <dgm:t>
        <a:bodyPr/>
        <a:lstStyle/>
        <a:p>
          <a:endParaRPr lang="en-US"/>
        </a:p>
      </dgm:t>
    </dgm:pt>
    <dgm:pt modelId="{6472A73F-D2DF-43D2-9F5E-D9CC12A38AAA}" type="sibTrans" cxnId="{33BC5F6F-9418-4C3F-9222-DA0EF2413AC8}">
      <dgm:prSet/>
      <dgm:spPr/>
      <dgm:t>
        <a:bodyPr/>
        <a:lstStyle/>
        <a:p>
          <a:endParaRPr lang="en-US"/>
        </a:p>
      </dgm:t>
    </dgm:pt>
    <dgm:pt modelId="{912B7A3D-E6F5-4244-9C34-C802F5F8F48E}">
      <dgm:prSet/>
      <dgm:spPr/>
      <dgm:t>
        <a:bodyPr/>
        <a:lstStyle/>
        <a:p>
          <a:r>
            <a:rPr lang="en-US"/>
            <a:t>Name : Asaf Adel</a:t>
          </a:r>
        </a:p>
      </dgm:t>
    </dgm:pt>
    <dgm:pt modelId="{E6688BB1-AD4C-45E6-BDD7-5C0648E42803}" type="parTrans" cxnId="{0B9E08AE-1A6E-427F-BD23-CC2D19CD55DA}">
      <dgm:prSet/>
      <dgm:spPr/>
      <dgm:t>
        <a:bodyPr/>
        <a:lstStyle/>
        <a:p>
          <a:endParaRPr lang="en-US"/>
        </a:p>
      </dgm:t>
    </dgm:pt>
    <dgm:pt modelId="{50932863-49A1-4282-83DB-24C30A08063B}" type="sibTrans" cxnId="{0B9E08AE-1A6E-427F-BD23-CC2D19CD55DA}">
      <dgm:prSet/>
      <dgm:spPr/>
      <dgm:t>
        <a:bodyPr/>
        <a:lstStyle/>
        <a:p>
          <a:endParaRPr lang="en-US"/>
        </a:p>
      </dgm:t>
    </dgm:pt>
    <dgm:pt modelId="{D038ED20-573C-407B-BFB1-219966BA385F}">
      <dgm:prSet/>
      <dgm:spPr/>
      <dgm:t>
        <a:bodyPr/>
        <a:lstStyle/>
        <a:p>
          <a:r>
            <a:rPr lang="en-US"/>
            <a:t>Id : 2301635</a:t>
          </a:r>
        </a:p>
      </dgm:t>
    </dgm:pt>
    <dgm:pt modelId="{7A652F26-18C2-43F1-84BC-673F46BB4382}" type="parTrans" cxnId="{1E8AE9B8-C971-4614-BC45-CCA411D816D4}">
      <dgm:prSet/>
      <dgm:spPr/>
      <dgm:t>
        <a:bodyPr/>
        <a:lstStyle/>
        <a:p>
          <a:endParaRPr lang="en-US"/>
        </a:p>
      </dgm:t>
    </dgm:pt>
    <dgm:pt modelId="{21983AC6-4596-44FA-9C36-E9AC305E8413}" type="sibTrans" cxnId="{1E8AE9B8-C971-4614-BC45-CCA411D816D4}">
      <dgm:prSet/>
      <dgm:spPr/>
      <dgm:t>
        <a:bodyPr/>
        <a:lstStyle/>
        <a:p>
          <a:endParaRPr lang="en-US"/>
        </a:p>
      </dgm:t>
    </dgm:pt>
    <dgm:pt modelId="{7755F092-E68C-41E0-AFD0-F52AAB87BD6C}">
      <dgm:prSet/>
      <dgm:spPr/>
      <dgm:t>
        <a:bodyPr/>
        <a:lstStyle/>
        <a:p>
          <a:r>
            <a:rPr lang="en-US"/>
            <a:t>Name :Youssef Hassan</a:t>
          </a:r>
        </a:p>
      </dgm:t>
    </dgm:pt>
    <dgm:pt modelId="{FD39962A-5A19-4CC3-BBFE-A58BF55D7A84}" type="parTrans" cxnId="{9237E1FA-F8F3-4993-B899-220A44F4BC9E}">
      <dgm:prSet/>
      <dgm:spPr/>
      <dgm:t>
        <a:bodyPr/>
        <a:lstStyle/>
        <a:p>
          <a:endParaRPr lang="en-US"/>
        </a:p>
      </dgm:t>
    </dgm:pt>
    <dgm:pt modelId="{6C62B182-59B6-4ABD-B3D4-199EE5FD3421}" type="sibTrans" cxnId="{9237E1FA-F8F3-4993-B899-220A44F4BC9E}">
      <dgm:prSet/>
      <dgm:spPr/>
      <dgm:t>
        <a:bodyPr/>
        <a:lstStyle/>
        <a:p>
          <a:endParaRPr lang="en-US"/>
        </a:p>
      </dgm:t>
    </dgm:pt>
    <dgm:pt modelId="{2487BDC6-2121-4744-A781-880B20C974C9}">
      <dgm:prSet/>
      <dgm:spPr/>
      <dgm:t>
        <a:bodyPr/>
        <a:lstStyle/>
        <a:p>
          <a:r>
            <a:rPr lang="en-US"/>
            <a:t>Id : 2301633</a:t>
          </a:r>
        </a:p>
      </dgm:t>
    </dgm:pt>
    <dgm:pt modelId="{A0648B50-371E-4753-9649-28D8248D9860}" type="parTrans" cxnId="{7CC4D18D-896F-4375-BEDC-CC78D3073278}">
      <dgm:prSet/>
      <dgm:spPr/>
      <dgm:t>
        <a:bodyPr/>
        <a:lstStyle/>
        <a:p>
          <a:endParaRPr lang="en-US"/>
        </a:p>
      </dgm:t>
    </dgm:pt>
    <dgm:pt modelId="{217DAE4A-1746-40DB-B34F-05C2B7132994}" type="sibTrans" cxnId="{7CC4D18D-896F-4375-BEDC-CC78D3073278}">
      <dgm:prSet/>
      <dgm:spPr/>
      <dgm:t>
        <a:bodyPr/>
        <a:lstStyle/>
        <a:p>
          <a:endParaRPr lang="en-US"/>
        </a:p>
      </dgm:t>
    </dgm:pt>
    <dgm:pt modelId="{08E5CC55-921F-4262-90AB-949428F0E5FC}">
      <dgm:prSet/>
      <dgm:spPr/>
      <dgm:t>
        <a:bodyPr/>
        <a:lstStyle/>
        <a:p>
          <a:r>
            <a:rPr lang="en-US"/>
            <a:t>Name : Hamdy Mohammed</a:t>
          </a:r>
        </a:p>
      </dgm:t>
    </dgm:pt>
    <dgm:pt modelId="{D688F55F-6A62-4850-9A47-A023BD37980F}" type="parTrans" cxnId="{E8A20541-FCC2-4F7C-B636-8F5B64D2AB91}">
      <dgm:prSet/>
      <dgm:spPr/>
      <dgm:t>
        <a:bodyPr/>
        <a:lstStyle/>
        <a:p>
          <a:endParaRPr lang="en-US"/>
        </a:p>
      </dgm:t>
    </dgm:pt>
    <dgm:pt modelId="{FE82CDA0-72C8-406B-AB3F-B3F85FDC14AB}" type="sibTrans" cxnId="{E8A20541-FCC2-4F7C-B636-8F5B64D2AB91}">
      <dgm:prSet/>
      <dgm:spPr/>
      <dgm:t>
        <a:bodyPr/>
        <a:lstStyle/>
        <a:p>
          <a:endParaRPr lang="en-US"/>
        </a:p>
      </dgm:t>
    </dgm:pt>
    <dgm:pt modelId="{6636C894-258B-497A-90E3-0B350FBFA7DE}">
      <dgm:prSet/>
      <dgm:spPr/>
      <dgm:t>
        <a:bodyPr/>
        <a:lstStyle/>
        <a:p>
          <a:r>
            <a:rPr lang="en-US"/>
            <a:t>Id : 2301590</a:t>
          </a:r>
        </a:p>
      </dgm:t>
    </dgm:pt>
    <dgm:pt modelId="{8ED20122-B9D8-4D5B-B15E-3698651145D6}" type="parTrans" cxnId="{2C27DA9F-48C6-41E7-87DB-1F7E308E645C}">
      <dgm:prSet/>
      <dgm:spPr/>
      <dgm:t>
        <a:bodyPr/>
        <a:lstStyle/>
        <a:p>
          <a:endParaRPr lang="en-US"/>
        </a:p>
      </dgm:t>
    </dgm:pt>
    <dgm:pt modelId="{0F1E92BE-E0D7-430F-B4E0-B1BED80F0511}" type="sibTrans" cxnId="{2C27DA9F-48C6-41E7-87DB-1F7E308E645C}">
      <dgm:prSet/>
      <dgm:spPr/>
      <dgm:t>
        <a:bodyPr/>
        <a:lstStyle/>
        <a:p>
          <a:endParaRPr lang="en-US"/>
        </a:p>
      </dgm:t>
    </dgm:pt>
    <dgm:pt modelId="{489C33B9-7BA7-4C49-B0C9-E1C01C2293D8}">
      <dgm:prSet/>
      <dgm:spPr/>
      <dgm:t>
        <a:bodyPr/>
        <a:lstStyle/>
        <a:p>
          <a:r>
            <a:rPr lang="en-US"/>
            <a:t>Name :</a:t>
          </a:r>
          <a:r>
            <a:rPr lang="ar-EG"/>
            <a:t> احمد علي عبد العال احمد</a:t>
          </a:r>
          <a:r>
            <a:rPr lang="en-US"/>
            <a:t> </a:t>
          </a:r>
        </a:p>
      </dgm:t>
    </dgm:pt>
    <dgm:pt modelId="{44F1B9BE-EEF7-49A4-BDF6-6C2DA55C9432}" type="parTrans" cxnId="{E41841A2-24DA-476D-8550-42CFCF4C3805}">
      <dgm:prSet/>
      <dgm:spPr/>
      <dgm:t>
        <a:bodyPr/>
        <a:lstStyle/>
        <a:p>
          <a:endParaRPr lang="en-US"/>
        </a:p>
      </dgm:t>
    </dgm:pt>
    <dgm:pt modelId="{D3F6EBFF-8683-45C9-B2B5-AD0D1AB42739}" type="sibTrans" cxnId="{E41841A2-24DA-476D-8550-42CFCF4C3805}">
      <dgm:prSet/>
      <dgm:spPr/>
      <dgm:t>
        <a:bodyPr/>
        <a:lstStyle/>
        <a:p>
          <a:endParaRPr lang="en-US"/>
        </a:p>
      </dgm:t>
    </dgm:pt>
    <dgm:pt modelId="{F520B834-45A9-4AAF-A651-A748CBB07BF4}">
      <dgm:prSet/>
      <dgm:spPr/>
      <dgm:t>
        <a:bodyPr/>
        <a:lstStyle/>
        <a:p>
          <a:r>
            <a:rPr lang="en-US"/>
            <a:t>Id : 2302553</a:t>
          </a:r>
        </a:p>
      </dgm:t>
    </dgm:pt>
    <dgm:pt modelId="{184F3626-82E0-42EE-9469-7955B574408C}" type="parTrans" cxnId="{3C4395F2-71BD-4FA1-9C78-C4197A01A86F}">
      <dgm:prSet/>
      <dgm:spPr/>
      <dgm:t>
        <a:bodyPr/>
        <a:lstStyle/>
        <a:p>
          <a:endParaRPr lang="en-US"/>
        </a:p>
      </dgm:t>
    </dgm:pt>
    <dgm:pt modelId="{1D5E8D12-AF41-4606-9211-A5688269DBA5}" type="sibTrans" cxnId="{3C4395F2-71BD-4FA1-9C78-C4197A01A86F}">
      <dgm:prSet/>
      <dgm:spPr/>
      <dgm:t>
        <a:bodyPr/>
        <a:lstStyle/>
        <a:p>
          <a:endParaRPr lang="en-US"/>
        </a:p>
      </dgm:t>
    </dgm:pt>
    <dgm:pt modelId="{14EB3302-07D1-4C27-A21F-F7D57AF0AF3C}">
      <dgm:prSet/>
      <dgm:spPr/>
      <dgm:t>
        <a:bodyPr/>
        <a:lstStyle/>
        <a:p>
          <a:r>
            <a:rPr lang="en-US"/>
            <a:t>Name :Abdallh Omran Fareed </a:t>
          </a:r>
        </a:p>
      </dgm:t>
    </dgm:pt>
    <dgm:pt modelId="{8B62E2CF-C395-4CF8-8004-3064C6AB9386}" type="parTrans" cxnId="{D542C263-4944-40F6-98A5-F1A19EAA918A}">
      <dgm:prSet/>
      <dgm:spPr/>
      <dgm:t>
        <a:bodyPr/>
        <a:lstStyle/>
        <a:p>
          <a:endParaRPr lang="en-US"/>
        </a:p>
      </dgm:t>
    </dgm:pt>
    <dgm:pt modelId="{354D09A3-854D-4392-BACC-71A8667E2B1C}" type="sibTrans" cxnId="{D542C263-4944-40F6-98A5-F1A19EAA918A}">
      <dgm:prSet/>
      <dgm:spPr/>
      <dgm:t>
        <a:bodyPr/>
        <a:lstStyle/>
        <a:p>
          <a:endParaRPr lang="en-US"/>
        </a:p>
      </dgm:t>
    </dgm:pt>
    <dgm:pt modelId="{1A88D7DC-F1F3-49DF-A80D-5AFCF8A48040}">
      <dgm:prSet/>
      <dgm:spPr/>
      <dgm:t>
        <a:bodyPr/>
        <a:lstStyle/>
        <a:p>
          <a:r>
            <a:rPr lang="en-US"/>
            <a:t>Id : 2301680</a:t>
          </a:r>
        </a:p>
      </dgm:t>
    </dgm:pt>
    <dgm:pt modelId="{BDFDE616-CA6B-4530-B90B-F9F63C2B4158}" type="parTrans" cxnId="{969A623A-1650-40F7-AABA-92F11747B2F3}">
      <dgm:prSet/>
      <dgm:spPr/>
      <dgm:t>
        <a:bodyPr/>
        <a:lstStyle/>
        <a:p>
          <a:endParaRPr lang="en-US"/>
        </a:p>
      </dgm:t>
    </dgm:pt>
    <dgm:pt modelId="{90D7EB93-1309-404E-9C90-C9F980624386}" type="sibTrans" cxnId="{969A623A-1650-40F7-AABA-92F11747B2F3}">
      <dgm:prSet/>
      <dgm:spPr/>
      <dgm:t>
        <a:bodyPr/>
        <a:lstStyle/>
        <a:p>
          <a:endParaRPr lang="en-US"/>
        </a:p>
      </dgm:t>
    </dgm:pt>
    <dgm:pt modelId="{C4BF2DA0-7862-4116-906D-E2464FE44241}" type="pres">
      <dgm:prSet presAssocID="{CAD1BEF2-6E9A-4645-AE7B-23F8A90330C8}" presName="linear" presStyleCnt="0">
        <dgm:presLayoutVars>
          <dgm:animLvl val="lvl"/>
          <dgm:resizeHandles val="exact"/>
        </dgm:presLayoutVars>
      </dgm:prSet>
      <dgm:spPr/>
    </dgm:pt>
    <dgm:pt modelId="{8A2EFA43-1E3B-47B2-BB06-425266B38859}" type="pres">
      <dgm:prSet presAssocID="{089B7F26-BDFE-48AC-8B7F-0E3341A0D946}" presName="parentText" presStyleLbl="node1" presStyleIdx="0" presStyleCnt="12">
        <dgm:presLayoutVars>
          <dgm:chMax val="0"/>
          <dgm:bulletEnabled val="1"/>
        </dgm:presLayoutVars>
      </dgm:prSet>
      <dgm:spPr/>
    </dgm:pt>
    <dgm:pt modelId="{6C8936DE-7F66-4414-913F-6D09F1BBDEC4}" type="pres">
      <dgm:prSet presAssocID="{495FB60C-781F-4D28-A162-538AD873F258}" presName="spacer" presStyleCnt="0"/>
      <dgm:spPr/>
    </dgm:pt>
    <dgm:pt modelId="{DF64A7AE-1FEC-4F84-B6A2-4CBF2133A4A3}" type="pres">
      <dgm:prSet presAssocID="{9C43FC69-7754-42A9-B908-78F449A98625}" presName="parentText" presStyleLbl="node1" presStyleIdx="1" presStyleCnt="12">
        <dgm:presLayoutVars>
          <dgm:chMax val="0"/>
          <dgm:bulletEnabled val="1"/>
        </dgm:presLayoutVars>
      </dgm:prSet>
      <dgm:spPr/>
    </dgm:pt>
    <dgm:pt modelId="{FE62BE85-0A07-4E2B-B38F-31A9C8DB1B0D}" type="pres">
      <dgm:prSet presAssocID="{6472A73F-D2DF-43D2-9F5E-D9CC12A38AAA}" presName="spacer" presStyleCnt="0"/>
      <dgm:spPr/>
    </dgm:pt>
    <dgm:pt modelId="{A4C4B122-735A-4E7A-AC2C-A1A188542489}" type="pres">
      <dgm:prSet presAssocID="{912B7A3D-E6F5-4244-9C34-C802F5F8F48E}" presName="parentText" presStyleLbl="node1" presStyleIdx="2" presStyleCnt="12">
        <dgm:presLayoutVars>
          <dgm:chMax val="0"/>
          <dgm:bulletEnabled val="1"/>
        </dgm:presLayoutVars>
      </dgm:prSet>
      <dgm:spPr/>
    </dgm:pt>
    <dgm:pt modelId="{49E495B5-16D6-4935-9377-B04B56CF4E8D}" type="pres">
      <dgm:prSet presAssocID="{50932863-49A1-4282-83DB-24C30A08063B}" presName="spacer" presStyleCnt="0"/>
      <dgm:spPr/>
    </dgm:pt>
    <dgm:pt modelId="{F4786D8A-B049-46CC-B29A-F9241270BB00}" type="pres">
      <dgm:prSet presAssocID="{D038ED20-573C-407B-BFB1-219966BA385F}" presName="parentText" presStyleLbl="node1" presStyleIdx="3" presStyleCnt="12">
        <dgm:presLayoutVars>
          <dgm:chMax val="0"/>
          <dgm:bulletEnabled val="1"/>
        </dgm:presLayoutVars>
      </dgm:prSet>
      <dgm:spPr/>
    </dgm:pt>
    <dgm:pt modelId="{3889E4AA-6273-470D-8F71-919D9D355ECF}" type="pres">
      <dgm:prSet presAssocID="{21983AC6-4596-44FA-9C36-E9AC305E8413}" presName="spacer" presStyleCnt="0"/>
      <dgm:spPr/>
    </dgm:pt>
    <dgm:pt modelId="{0C33EAA2-D405-42B9-8848-51BC4A8B74F4}" type="pres">
      <dgm:prSet presAssocID="{7755F092-E68C-41E0-AFD0-F52AAB87BD6C}" presName="parentText" presStyleLbl="node1" presStyleIdx="4" presStyleCnt="12">
        <dgm:presLayoutVars>
          <dgm:chMax val="0"/>
          <dgm:bulletEnabled val="1"/>
        </dgm:presLayoutVars>
      </dgm:prSet>
      <dgm:spPr/>
    </dgm:pt>
    <dgm:pt modelId="{341D7A2E-BEA1-49B8-A5DF-E9A40A7F2F65}" type="pres">
      <dgm:prSet presAssocID="{6C62B182-59B6-4ABD-B3D4-199EE5FD3421}" presName="spacer" presStyleCnt="0"/>
      <dgm:spPr/>
    </dgm:pt>
    <dgm:pt modelId="{D37049C6-8BBE-404B-9D44-7C42CDCA6ED1}" type="pres">
      <dgm:prSet presAssocID="{2487BDC6-2121-4744-A781-880B20C974C9}" presName="parentText" presStyleLbl="node1" presStyleIdx="5" presStyleCnt="12">
        <dgm:presLayoutVars>
          <dgm:chMax val="0"/>
          <dgm:bulletEnabled val="1"/>
        </dgm:presLayoutVars>
      </dgm:prSet>
      <dgm:spPr/>
    </dgm:pt>
    <dgm:pt modelId="{68753BEF-F286-43DB-B9ED-4F6CC98B7529}" type="pres">
      <dgm:prSet presAssocID="{217DAE4A-1746-40DB-B34F-05C2B7132994}" presName="spacer" presStyleCnt="0"/>
      <dgm:spPr/>
    </dgm:pt>
    <dgm:pt modelId="{A44D4615-F45E-4349-82D6-BAD384840265}" type="pres">
      <dgm:prSet presAssocID="{08E5CC55-921F-4262-90AB-949428F0E5FC}" presName="parentText" presStyleLbl="node1" presStyleIdx="6" presStyleCnt="12">
        <dgm:presLayoutVars>
          <dgm:chMax val="0"/>
          <dgm:bulletEnabled val="1"/>
        </dgm:presLayoutVars>
      </dgm:prSet>
      <dgm:spPr/>
    </dgm:pt>
    <dgm:pt modelId="{914F3488-9E10-4AE6-A313-20DC6EDCB2B9}" type="pres">
      <dgm:prSet presAssocID="{FE82CDA0-72C8-406B-AB3F-B3F85FDC14AB}" presName="spacer" presStyleCnt="0"/>
      <dgm:spPr/>
    </dgm:pt>
    <dgm:pt modelId="{843C1968-2925-4AEB-8AAE-FF8B47705E29}" type="pres">
      <dgm:prSet presAssocID="{6636C894-258B-497A-90E3-0B350FBFA7DE}" presName="parentText" presStyleLbl="node1" presStyleIdx="7" presStyleCnt="12">
        <dgm:presLayoutVars>
          <dgm:chMax val="0"/>
          <dgm:bulletEnabled val="1"/>
        </dgm:presLayoutVars>
      </dgm:prSet>
      <dgm:spPr/>
    </dgm:pt>
    <dgm:pt modelId="{6229BEEA-7923-4626-ACA9-F950518A4664}" type="pres">
      <dgm:prSet presAssocID="{0F1E92BE-E0D7-430F-B4E0-B1BED80F0511}" presName="spacer" presStyleCnt="0"/>
      <dgm:spPr/>
    </dgm:pt>
    <dgm:pt modelId="{319D5EA4-B778-4F15-B49C-3B2EEBCD003F}" type="pres">
      <dgm:prSet presAssocID="{489C33B9-7BA7-4C49-B0C9-E1C01C2293D8}" presName="parentText" presStyleLbl="node1" presStyleIdx="8" presStyleCnt="12">
        <dgm:presLayoutVars>
          <dgm:chMax val="0"/>
          <dgm:bulletEnabled val="1"/>
        </dgm:presLayoutVars>
      </dgm:prSet>
      <dgm:spPr/>
    </dgm:pt>
    <dgm:pt modelId="{B3749B05-4A36-47EF-A60B-3D7B0207614D}" type="pres">
      <dgm:prSet presAssocID="{D3F6EBFF-8683-45C9-B2B5-AD0D1AB42739}" presName="spacer" presStyleCnt="0"/>
      <dgm:spPr/>
    </dgm:pt>
    <dgm:pt modelId="{3703388A-E9B7-4275-AFF6-36C4D7DA9D95}" type="pres">
      <dgm:prSet presAssocID="{F520B834-45A9-4AAF-A651-A748CBB07BF4}" presName="parentText" presStyleLbl="node1" presStyleIdx="9" presStyleCnt="12">
        <dgm:presLayoutVars>
          <dgm:chMax val="0"/>
          <dgm:bulletEnabled val="1"/>
        </dgm:presLayoutVars>
      </dgm:prSet>
      <dgm:spPr/>
    </dgm:pt>
    <dgm:pt modelId="{45598982-1A52-4557-AFB8-8FFC8922927A}" type="pres">
      <dgm:prSet presAssocID="{1D5E8D12-AF41-4606-9211-A5688269DBA5}" presName="spacer" presStyleCnt="0"/>
      <dgm:spPr/>
    </dgm:pt>
    <dgm:pt modelId="{6455B192-6AAA-410C-B0D6-2C59FD37C838}" type="pres">
      <dgm:prSet presAssocID="{14EB3302-07D1-4C27-A21F-F7D57AF0AF3C}" presName="parentText" presStyleLbl="node1" presStyleIdx="10" presStyleCnt="12">
        <dgm:presLayoutVars>
          <dgm:chMax val="0"/>
          <dgm:bulletEnabled val="1"/>
        </dgm:presLayoutVars>
      </dgm:prSet>
      <dgm:spPr/>
    </dgm:pt>
    <dgm:pt modelId="{9E63F865-B7EC-4623-ABB4-EE1EA09A80DE}" type="pres">
      <dgm:prSet presAssocID="{354D09A3-854D-4392-BACC-71A8667E2B1C}" presName="spacer" presStyleCnt="0"/>
      <dgm:spPr/>
    </dgm:pt>
    <dgm:pt modelId="{CDB46C4D-1CF3-4855-AB06-0E7DB8DA677D}" type="pres">
      <dgm:prSet presAssocID="{1A88D7DC-F1F3-49DF-A80D-5AFCF8A48040}" presName="parentText" presStyleLbl="node1" presStyleIdx="11" presStyleCnt="12">
        <dgm:presLayoutVars>
          <dgm:chMax val="0"/>
          <dgm:bulletEnabled val="1"/>
        </dgm:presLayoutVars>
      </dgm:prSet>
      <dgm:spPr/>
    </dgm:pt>
  </dgm:ptLst>
  <dgm:cxnLst>
    <dgm:cxn modelId="{6F97C234-293E-41DF-B787-D5BA0E9296A9}" type="presOf" srcId="{9C43FC69-7754-42A9-B908-78F449A98625}" destId="{DF64A7AE-1FEC-4F84-B6A2-4CBF2133A4A3}" srcOrd="0" destOrd="0" presId="urn:microsoft.com/office/officeart/2005/8/layout/vList2"/>
    <dgm:cxn modelId="{38BC1D36-E1CC-4584-A330-B11CBC7C9314}" type="presOf" srcId="{2487BDC6-2121-4744-A781-880B20C974C9}" destId="{D37049C6-8BBE-404B-9D44-7C42CDCA6ED1}" srcOrd="0" destOrd="0" presId="urn:microsoft.com/office/officeart/2005/8/layout/vList2"/>
    <dgm:cxn modelId="{969A623A-1650-40F7-AABA-92F11747B2F3}" srcId="{CAD1BEF2-6E9A-4645-AE7B-23F8A90330C8}" destId="{1A88D7DC-F1F3-49DF-A80D-5AFCF8A48040}" srcOrd="11" destOrd="0" parTransId="{BDFDE616-CA6B-4530-B90B-F9F63C2B4158}" sibTransId="{90D7EB93-1309-404E-9C90-C9F980624386}"/>
    <dgm:cxn modelId="{E8A20541-FCC2-4F7C-B636-8F5B64D2AB91}" srcId="{CAD1BEF2-6E9A-4645-AE7B-23F8A90330C8}" destId="{08E5CC55-921F-4262-90AB-949428F0E5FC}" srcOrd="6" destOrd="0" parTransId="{D688F55F-6A62-4850-9A47-A023BD37980F}" sibTransId="{FE82CDA0-72C8-406B-AB3F-B3F85FDC14AB}"/>
    <dgm:cxn modelId="{D542C263-4944-40F6-98A5-F1A19EAA918A}" srcId="{CAD1BEF2-6E9A-4645-AE7B-23F8A90330C8}" destId="{14EB3302-07D1-4C27-A21F-F7D57AF0AF3C}" srcOrd="10" destOrd="0" parTransId="{8B62E2CF-C395-4CF8-8004-3064C6AB9386}" sibTransId="{354D09A3-854D-4392-BACC-71A8667E2B1C}"/>
    <dgm:cxn modelId="{EDF52546-B0EF-4E37-83CB-445B99F7E587}" type="presOf" srcId="{089B7F26-BDFE-48AC-8B7F-0E3341A0D946}" destId="{8A2EFA43-1E3B-47B2-BB06-425266B38859}" srcOrd="0" destOrd="0" presId="urn:microsoft.com/office/officeart/2005/8/layout/vList2"/>
    <dgm:cxn modelId="{F447C24E-734C-4CC2-B633-5BB9037F88FF}" type="presOf" srcId="{912B7A3D-E6F5-4244-9C34-C802F5F8F48E}" destId="{A4C4B122-735A-4E7A-AC2C-A1A188542489}" srcOrd="0" destOrd="0" presId="urn:microsoft.com/office/officeart/2005/8/layout/vList2"/>
    <dgm:cxn modelId="{33BC5F6F-9418-4C3F-9222-DA0EF2413AC8}" srcId="{CAD1BEF2-6E9A-4645-AE7B-23F8A90330C8}" destId="{9C43FC69-7754-42A9-B908-78F449A98625}" srcOrd="1" destOrd="0" parTransId="{03E2D3DD-DA29-478E-B4DF-3ED7281888CC}" sibTransId="{6472A73F-D2DF-43D2-9F5E-D9CC12A38AAA}"/>
    <dgm:cxn modelId="{67AD1250-9C63-4D83-A849-3C3410A61DE5}" type="presOf" srcId="{D038ED20-573C-407B-BFB1-219966BA385F}" destId="{F4786D8A-B049-46CC-B29A-F9241270BB00}" srcOrd="0" destOrd="0" presId="urn:microsoft.com/office/officeart/2005/8/layout/vList2"/>
    <dgm:cxn modelId="{F3C25079-11A7-447E-842D-E70839713640}" type="presOf" srcId="{14EB3302-07D1-4C27-A21F-F7D57AF0AF3C}" destId="{6455B192-6AAA-410C-B0D6-2C59FD37C838}" srcOrd="0" destOrd="0" presId="urn:microsoft.com/office/officeart/2005/8/layout/vList2"/>
    <dgm:cxn modelId="{9DFA678D-09AA-42EC-8C2D-DBBA2203AA31}" type="presOf" srcId="{CAD1BEF2-6E9A-4645-AE7B-23F8A90330C8}" destId="{C4BF2DA0-7862-4116-906D-E2464FE44241}" srcOrd="0" destOrd="0" presId="urn:microsoft.com/office/officeart/2005/8/layout/vList2"/>
    <dgm:cxn modelId="{7CC4D18D-896F-4375-BEDC-CC78D3073278}" srcId="{CAD1BEF2-6E9A-4645-AE7B-23F8A90330C8}" destId="{2487BDC6-2121-4744-A781-880B20C974C9}" srcOrd="5" destOrd="0" parTransId="{A0648B50-371E-4753-9649-28D8248D9860}" sibTransId="{217DAE4A-1746-40DB-B34F-05C2B7132994}"/>
    <dgm:cxn modelId="{48BE399E-BA0F-4CEF-8E06-324274C2B656}" type="presOf" srcId="{1A88D7DC-F1F3-49DF-A80D-5AFCF8A48040}" destId="{CDB46C4D-1CF3-4855-AB06-0E7DB8DA677D}" srcOrd="0" destOrd="0" presId="urn:microsoft.com/office/officeart/2005/8/layout/vList2"/>
    <dgm:cxn modelId="{2C27DA9F-48C6-41E7-87DB-1F7E308E645C}" srcId="{CAD1BEF2-6E9A-4645-AE7B-23F8A90330C8}" destId="{6636C894-258B-497A-90E3-0B350FBFA7DE}" srcOrd="7" destOrd="0" parTransId="{8ED20122-B9D8-4D5B-B15E-3698651145D6}" sibTransId="{0F1E92BE-E0D7-430F-B4E0-B1BED80F0511}"/>
    <dgm:cxn modelId="{E41841A2-24DA-476D-8550-42CFCF4C3805}" srcId="{CAD1BEF2-6E9A-4645-AE7B-23F8A90330C8}" destId="{489C33B9-7BA7-4C49-B0C9-E1C01C2293D8}" srcOrd="8" destOrd="0" parTransId="{44F1B9BE-EEF7-49A4-BDF6-6C2DA55C9432}" sibTransId="{D3F6EBFF-8683-45C9-B2B5-AD0D1AB42739}"/>
    <dgm:cxn modelId="{B19EF0A9-199C-43BE-90EE-BD2E2B89E91F}" type="presOf" srcId="{6636C894-258B-497A-90E3-0B350FBFA7DE}" destId="{843C1968-2925-4AEB-8AAE-FF8B47705E29}" srcOrd="0" destOrd="0" presId="urn:microsoft.com/office/officeart/2005/8/layout/vList2"/>
    <dgm:cxn modelId="{0B9E08AE-1A6E-427F-BD23-CC2D19CD55DA}" srcId="{CAD1BEF2-6E9A-4645-AE7B-23F8A90330C8}" destId="{912B7A3D-E6F5-4244-9C34-C802F5F8F48E}" srcOrd="2" destOrd="0" parTransId="{E6688BB1-AD4C-45E6-BDD7-5C0648E42803}" sibTransId="{50932863-49A1-4282-83DB-24C30A08063B}"/>
    <dgm:cxn modelId="{452D1CB4-076B-4466-8ADD-19196B081589}" type="presOf" srcId="{489C33B9-7BA7-4C49-B0C9-E1C01C2293D8}" destId="{319D5EA4-B778-4F15-B49C-3B2EEBCD003F}" srcOrd="0" destOrd="0" presId="urn:microsoft.com/office/officeart/2005/8/layout/vList2"/>
    <dgm:cxn modelId="{1E8AE9B8-C971-4614-BC45-CCA411D816D4}" srcId="{CAD1BEF2-6E9A-4645-AE7B-23F8A90330C8}" destId="{D038ED20-573C-407B-BFB1-219966BA385F}" srcOrd="3" destOrd="0" parTransId="{7A652F26-18C2-43F1-84BC-673F46BB4382}" sibTransId="{21983AC6-4596-44FA-9C36-E9AC305E8413}"/>
    <dgm:cxn modelId="{E37E34E6-EC01-41F1-8229-7CD3C20A8136}" type="presOf" srcId="{F520B834-45A9-4AAF-A651-A748CBB07BF4}" destId="{3703388A-E9B7-4275-AFF6-36C4D7DA9D95}" srcOrd="0" destOrd="0" presId="urn:microsoft.com/office/officeart/2005/8/layout/vList2"/>
    <dgm:cxn modelId="{27A41CE8-AB4B-42F6-9EFA-B8474FBDC7CC}" type="presOf" srcId="{7755F092-E68C-41E0-AFD0-F52AAB87BD6C}" destId="{0C33EAA2-D405-42B9-8848-51BC4A8B74F4}" srcOrd="0" destOrd="0" presId="urn:microsoft.com/office/officeart/2005/8/layout/vList2"/>
    <dgm:cxn modelId="{3C4395F2-71BD-4FA1-9C78-C4197A01A86F}" srcId="{CAD1BEF2-6E9A-4645-AE7B-23F8A90330C8}" destId="{F520B834-45A9-4AAF-A651-A748CBB07BF4}" srcOrd="9" destOrd="0" parTransId="{184F3626-82E0-42EE-9469-7955B574408C}" sibTransId="{1D5E8D12-AF41-4606-9211-A5688269DBA5}"/>
    <dgm:cxn modelId="{C5D551F6-5418-45B7-9FC3-778275FB1107}" srcId="{CAD1BEF2-6E9A-4645-AE7B-23F8A90330C8}" destId="{089B7F26-BDFE-48AC-8B7F-0E3341A0D946}" srcOrd="0" destOrd="0" parTransId="{AF602B21-4AAC-494F-BA0D-0539051DCBE1}" sibTransId="{495FB60C-781F-4D28-A162-538AD873F258}"/>
    <dgm:cxn modelId="{D38EF3F7-164A-496B-A7AC-B5459FB4497F}" type="presOf" srcId="{08E5CC55-921F-4262-90AB-949428F0E5FC}" destId="{A44D4615-F45E-4349-82D6-BAD384840265}" srcOrd="0" destOrd="0" presId="urn:microsoft.com/office/officeart/2005/8/layout/vList2"/>
    <dgm:cxn modelId="{9237E1FA-F8F3-4993-B899-220A44F4BC9E}" srcId="{CAD1BEF2-6E9A-4645-AE7B-23F8A90330C8}" destId="{7755F092-E68C-41E0-AFD0-F52AAB87BD6C}" srcOrd="4" destOrd="0" parTransId="{FD39962A-5A19-4CC3-BBFE-A58BF55D7A84}" sibTransId="{6C62B182-59B6-4ABD-B3D4-199EE5FD3421}"/>
    <dgm:cxn modelId="{AFDC5B46-C7DE-4809-A252-04E5F109A789}" type="presParOf" srcId="{C4BF2DA0-7862-4116-906D-E2464FE44241}" destId="{8A2EFA43-1E3B-47B2-BB06-425266B38859}" srcOrd="0" destOrd="0" presId="urn:microsoft.com/office/officeart/2005/8/layout/vList2"/>
    <dgm:cxn modelId="{4377F3FB-6FA9-4C72-9900-CEBF13A9EB15}" type="presParOf" srcId="{C4BF2DA0-7862-4116-906D-E2464FE44241}" destId="{6C8936DE-7F66-4414-913F-6D09F1BBDEC4}" srcOrd="1" destOrd="0" presId="urn:microsoft.com/office/officeart/2005/8/layout/vList2"/>
    <dgm:cxn modelId="{3AEFF150-0974-4416-A47B-36A8BD734D57}" type="presParOf" srcId="{C4BF2DA0-7862-4116-906D-E2464FE44241}" destId="{DF64A7AE-1FEC-4F84-B6A2-4CBF2133A4A3}" srcOrd="2" destOrd="0" presId="urn:microsoft.com/office/officeart/2005/8/layout/vList2"/>
    <dgm:cxn modelId="{EBC6BEF4-575A-4F4A-AEF1-A0B797CA7D18}" type="presParOf" srcId="{C4BF2DA0-7862-4116-906D-E2464FE44241}" destId="{FE62BE85-0A07-4E2B-B38F-31A9C8DB1B0D}" srcOrd="3" destOrd="0" presId="urn:microsoft.com/office/officeart/2005/8/layout/vList2"/>
    <dgm:cxn modelId="{2A1EAB95-9539-4331-A227-D98E8040867A}" type="presParOf" srcId="{C4BF2DA0-7862-4116-906D-E2464FE44241}" destId="{A4C4B122-735A-4E7A-AC2C-A1A188542489}" srcOrd="4" destOrd="0" presId="urn:microsoft.com/office/officeart/2005/8/layout/vList2"/>
    <dgm:cxn modelId="{78C86258-D44B-4F6D-8082-212656327A18}" type="presParOf" srcId="{C4BF2DA0-7862-4116-906D-E2464FE44241}" destId="{49E495B5-16D6-4935-9377-B04B56CF4E8D}" srcOrd="5" destOrd="0" presId="urn:microsoft.com/office/officeart/2005/8/layout/vList2"/>
    <dgm:cxn modelId="{8CAB3BF0-A131-42FB-B68F-FD2B45086A20}" type="presParOf" srcId="{C4BF2DA0-7862-4116-906D-E2464FE44241}" destId="{F4786D8A-B049-46CC-B29A-F9241270BB00}" srcOrd="6" destOrd="0" presId="urn:microsoft.com/office/officeart/2005/8/layout/vList2"/>
    <dgm:cxn modelId="{D35BBB8F-CA36-44FE-92FB-EB3C05860626}" type="presParOf" srcId="{C4BF2DA0-7862-4116-906D-E2464FE44241}" destId="{3889E4AA-6273-470D-8F71-919D9D355ECF}" srcOrd="7" destOrd="0" presId="urn:microsoft.com/office/officeart/2005/8/layout/vList2"/>
    <dgm:cxn modelId="{0B9E3CE9-731A-460E-B356-E59E7C79B293}" type="presParOf" srcId="{C4BF2DA0-7862-4116-906D-E2464FE44241}" destId="{0C33EAA2-D405-42B9-8848-51BC4A8B74F4}" srcOrd="8" destOrd="0" presId="urn:microsoft.com/office/officeart/2005/8/layout/vList2"/>
    <dgm:cxn modelId="{D3E69C65-57C3-4BD3-A93B-4ABFB6D67E09}" type="presParOf" srcId="{C4BF2DA0-7862-4116-906D-E2464FE44241}" destId="{341D7A2E-BEA1-49B8-A5DF-E9A40A7F2F65}" srcOrd="9" destOrd="0" presId="urn:microsoft.com/office/officeart/2005/8/layout/vList2"/>
    <dgm:cxn modelId="{694C36DC-F29C-4E28-B292-42ECE1A951D1}" type="presParOf" srcId="{C4BF2DA0-7862-4116-906D-E2464FE44241}" destId="{D37049C6-8BBE-404B-9D44-7C42CDCA6ED1}" srcOrd="10" destOrd="0" presId="urn:microsoft.com/office/officeart/2005/8/layout/vList2"/>
    <dgm:cxn modelId="{6786213F-9A2D-4E1E-B937-EDE321AC5754}" type="presParOf" srcId="{C4BF2DA0-7862-4116-906D-E2464FE44241}" destId="{68753BEF-F286-43DB-B9ED-4F6CC98B7529}" srcOrd="11" destOrd="0" presId="urn:microsoft.com/office/officeart/2005/8/layout/vList2"/>
    <dgm:cxn modelId="{48FA0F80-D502-446B-9422-2427303FB0A3}" type="presParOf" srcId="{C4BF2DA0-7862-4116-906D-E2464FE44241}" destId="{A44D4615-F45E-4349-82D6-BAD384840265}" srcOrd="12" destOrd="0" presId="urn:microsoft.com/office/officeart/2005/8/layout/vList2"/>
    <dgm:cxn modelId="{DFC04654-800A-4F96-90CE-FD2E64F0BC67}" type="presParOf" srcId="{C4BF2DA0-7862-4116-906D-E2464FE44241}" destId="{914F3488-9E10-4AE6-A313-20DC6EDCB2B9}" srcOrd="13" destOrd="0" presId="urn:microsoft.com/office/officeart/2005/8/layout/vList2"/>
    <dgm:cxn modelId="{FB8E016B-BD32-4C39-AD1A-CFB03917370E}" type="presParOf" srcId="{C4BF2DA0-7862-4116-906D-E2464FE44241}" destId="{843C1968-2925-4AEB-8AAE-FF8B47705E29}" srcOrd="14" destOrd="0" presId="urn:microsoft.com/office/officeart/2005/8/layout/vList2"/>
    <dgm:cxn modelId="{7561F351-8B6B-42AA-B5A7-64274EA1A344}" type="presParOf" srcId="{C4BF2DA0-7862-4116-906D-E2464FE44241}" destId="{6229BEEA-7923-4626-ACA9-F950518A4664}" srcOrd="15" destOrd="0" presId="urn:microsoft.com/office/officeart/2005/8/layout/vList2"/>
    <dgm:cxn modelId="{E0F964DE-70E3-493C-94CE-BD411829CE7B}" type="presParOf" srcId="{C4BF2DA0-7862-4116-906D-E2464FE44241}" destId="{319D5EA4-B778-4F15-B49C-3B2EEBCD003F}" srcOrd="16" destOrd="0" presId="urn:microsoft.com/office/officeart/2005/8/layout/vList2"/>
    <dgm:cxn modelId="{B2994DC5-0E00-4E49-B22D-D2274036AA80}" type="presParOf" srcId="{C4BF2DA0-7862-4116-906D-E2464FE44241}" destId="{B3749B05-4A36-47EF-A60B-3D7B0207614D}" srcOrd="17" destOrd="0" presId="urn:microsoft.com/office/officeart/2005/8/layout/vList2"/>
    <dgm:cxn modelId="{1808DF40-D0B6-43E2-8B30-9989AB9EF795}" type="presParOf" srcId="{C4BF2DA0-7862-4116-906D-E2464FE44241}" destId="{3703388A-E9B7-4275-AFF6-36C4D7DA9D95}" srcOrd="18" destOrd="0" presId="urn:microsoft.com/office/officeart/2005/8/layout/vList2"/>
    <dgm:cxn modelId="{DE1295B6-F334-49A0-A0CD-911DEE073BC8}" type="presParOf" srcId="{C4BF2DA0-7862-4116-906D-E2464FE44241}" destId="{45598982-1A52-4557-AFB8-8FFC8922927A}" srcOrd="19" destOrd="0" presId="urn:microsoft.com/office/officeart/2005/8/layout/vList2"/>
    <dgm:cxn modelId="{B3890C40-CF94-46BD-8877-33F1E37DB3F7}" type="presParOf" srcId="{C4BF2DA0-7862-4116-906D-E2464FE44241}" destId="{6455B192-6AAA-410C-B0D6-2C59FD37C838}" srcOrd="20" destOrd="0" presId="urn:microsoft.com/office/officeart/2005/8/layout/vList2"/>
    <dgm:cxn modelId="{C85C61EF-C6C0-40FF-948E-DE3D6F945A19}" type="presParOf" srcId="{C4BF2DA0-7862-4116-906D-E2464FE44241}" destId="{9E63F865-B7EC-4623-ABB4-EE1EA09A80DE}" srcOrd="21" destOrd="0" presId="urn:microsoft.com/office/officeart/2005/8/layout/vList2"/>
    <dgm:cxn modelId="{CD9A72E4-13BA-4861-8FAC-022113ECD1D7}" type="presParOf" srcId="{C4BF2DA0-7862-4116-906D-E2464FE44241}" destId="{CDB46C4D-1CF3-4855-AB06-0E7DB8DA677D}"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FA43-1E3B-47B2-BB06-425266B38859}">
      <dsp:nvSpPr>
        <dsp:cNvPr id="0" name=""/>
        <dsp:cNvSpPr/>
      </dsp:nvSpPr>
      <dsp:spPr>
        <a:xfrm>
          <a:off x="0" y="384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Youssef Tarek </a:t>
          </a:r>
        </a:p>
      </dsp:txBody>
      <dsp:txXfrm>
        <a:off x="14050" y="52543"/>
        <a:ext cx="11031711" cy="259719"/>
      </dsp:txXfrm>
    </dsp:sp>
    <dsp:sp modelId="{DF64A7AE-1FEC-4F84-B6A2-4CBF2133A4A3}">
      <dsp:nvSpPr>
        <dsp:cNvPr id="0" name=""/>
        <dsp:cNvSpPr/>
      </dsp:nvSpPr>
      <dsp:spPr>
        <a:xfrm>
          <a:off x="0" y="3608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2301606</a:t>
          </a:r>
        </a:p>
      </dsp:txBody>
      <dsp:txXfrm>
        <a:off x="14050" y="374923"/>
        <a:ext cx="11031711" cy="259719"/>
      </dsp:txXfrm>
    </dsp:sp>
    <dsp:sp modelId="{A4C4B122-735A-4E7A-AC2C-A1A188542489}">
      <dsp:nvSpPr>
        <dsp:cNvPr id="0" name=""/>
        <dsp:cNvSpPr/>
      </dsp:nvSpPr>
      <dsp:spPr>
        <a:xfrm>
          <a:off x="0" y="6832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Asaf Adel</a:t>
          </a:r>
        </a:p>
      </dsp:txBody>
      <dsp:txXfrm>
        <a:off x="14050" y="697303"/>
        <a:ext cx="11031711" cy="259719"/>
      </dsp:txXfrm>
    </dsp:sp>
    <dsp:sp modelId="{F4786D8A-B049-46CC-B29A-F9241270BB00}">
      <dsp:nvSpPr>
        <dsp:cNvPr id="0" name=""/>
        <dsp:cNvSpPr/>
      </dsp:nvSpPr>
      <dsp:spPr>
        <a:xfrm>
          <a:off x="0" y="10056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2301635</a:t>
          </a:r>
        </a:p>
      </dsp:txBody>
      <dsp:txXfrm>
        <a:off x="14050" y="1019683"/>
        <a:ext cx="11031711" cy="259719"/>
      </dsp:txXfrm>
    </dsp:sp>
    <dsp:sp modelId="{0C33EAA2-D405-42B9-8848-51BC4A8B74F4}">
      <dsp:nvSpPr>
        <dsp:cNvPr id="0" name=""/>
        <dsp:cNvSpPr/>
      </dsp:nvSpPr>
      <dsp:spPr>
        <a:xfrm>
          <a:off x="0" y="13280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:Youssef Hassan</a:t>
          </a:r>
        </a:p>
      </dsp:txBody>
      <dsp:txXfrm>
        <a:off x="14050" y="1342063"/>
        <a:ext cx="11031711" cy="259719"/>
      </dsp:txXfrm>
    </dsp:sp>
    <dsp:sp modelId="{D37049C6-8BBE-404B-9D44-7C42CDCA6ED1}">
      <dsp:nvSpPr>
        <dsp:cNvPr id="0" name=""/>
        <dsp:cNvSpPr/>
      </dsp:nvSpPr>
      <dsp:spPr>
        <a:xfrm>
          <a:off x="0" y="16503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2301633</a:t>
          </a:r>
        </a:p>
      </dsp:txBody>
      <dsp:txXfrm>
        <a:off x="14050" y="1664443"/>
        <a:ext cx="11031711" cy="259719"/>
      </dsp:txXfrm>
    </dsp:sp>
    <dsp:sp modelId="{A44D4615-F45E-4349-82D6-BAD384840265}">
      <dsp:nvSpPr>
        <dsp:cNvPr id="0" name=""/>
        <dsp:cNvSpPr/>
      </dsp:nvSpPr>
      <dsp:spPr>
        <a:xfrm>
          <a:off x="0" y="19727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Hamdy Mohammed</a:t>
          </a:r>
        </a:p>
      </dsp:txBody>
      <dsp:txXfrm>
        <a:off x="14050" y="1986823"/>
        <a:ext cx="11031711" cy="259719"/>
      </dsp:txXfrm>
    </dsp:sp>
    <dsp:sp modelId="{843C1968-2925-4AEB-8AAE-FF8B47705E29}">
      <dsp:nvSpPr>
        <dsp:cNvPr id="0" name=""/>
        <dsp:cNvSpPr/>
      </dsp:nvSpPr>
      <dsp:spPr>
        <a:xfrm>
          <a:off x="0" y="22951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2301590</a:t>
          </a:r>
        </a:p>
      </dsp:txBody>
      <dsp:txXfrm>
        <a:off x="14050" y="2309203"/>
        <a:ext cx="11031711" cy="259719"/>
      </dsp:txXfrm>
    </dsp:sp>
    <dsp:sp modelId="{319D5EA4-B778-4F15-B49C-3B2EEBCD003F}">
      <dsp:nvSpPr>
        <dsp:cNvPr id="0" name=""/>
        <dsp:cNvSpPr/>
      </dsp:nvSpPr>
      <dsp:spPr>
        <a:xfrm>
          <a:off x="0" y="26175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t>
          </a:r>
          <a:r>
            <a:rPr lang="ar-EG" sz="1200" kern="1200"/>
            <a:t> احمد علي عبد العال احمد</a:t>
          </a:r>
          <a:r>
            <a:rPr lang="en-US" sz="1200" kern="1200"/>
            <a:t> </a:t>
          </a:r>
        </a:p>
      </dsp:txBody>
      <dsp:txXfrm>
        <a:off x="14050" y="2631583"/>
        <a:ext cx="11031711" cy="259719"/>
      </dsp:txXfrm>
    </dsp:sp>
    <dsp:sp modelId="{3703388A-E9B7-4275-AFF6-36C4D7DA9D95}">
      <dsp:nvSpPr>
        <dsp:cNvPr id="0" name=""/>
        <dsp:cNvSpPr/>
      </dsp:nvSpPr>
      <dsp:spPr>
        <a:xfrm>
          <a:off x="0" y="29399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2302553</a:t>
          </a:r>
        </a:p>
      </dsp:txBody>
      <dsp:txXfrm>
        <a:off x="14050" y="2953963"/>
        <a:ext cx="11031711" cy="259719"/>
      </dsp:txXfrm>
    </dsp:sp>
    <dsp:sp modelId="{6455B192-6AAA-410C-B0D6-2C59FD37C838}">
      <dsp:nvSpPr>
        <dsp:cNvPr id="0" name=""/>
        <dsp:cNvSpPr/>
      </dsp:nvSpPr>
      <dsp:spPr>
        <a:xfrm>
          <a:off x="0" y="32622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:Abdallh Omran Fareed </a:t>
          </a:r>
        </a:p>
      </dsp:txBody>
      <dsp:txXfrm>
        <a:off x="14050" y="3276343"/>
        <a:ext cx="11031711" cy="259719"/>
      </dsp:txXfrm>
    </dsp:sp>
    <dsp:sp modelId="{CDB46C4D-1CF3-4855-AB06-0E7DB8DA677D}">
      <dsp:nvSpPr>
        <dsp:cNvPr id="0" name=""/>
        <dsp:cNvSpPr/>
      </dsp:nvSpPr>
      <dsp:spPr>
        <a:xfrm>
          <a:off x="0" y="35846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2301680</a:t>
          </a:r>
        </a:p>
      </dsp:txBody>
      <dsp:txXfrm>
        <a:off x="14050" y="3598723"/>
        <a:ext cx="11031711"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5/2/2025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5/2/2025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FFB7-2B8C-C045-A479-C5E80A23140E}"/>
              </a:ext>
            </a:extLst>
          </p:cNvPr>
          <p:cNvSpPr>
            <a:spLocks noGrp="1"/>
          </p:cNvSpPr>
          <p:nvPr>
            <p:ph type="title"/>
          </p:nvPr>
        </p:nvSpPr>
        <p:spPr/>
        <p:txBody>
          <a:bodyPr/>
          <a:lstStyle/>
          <a:p>
            <a:endParaRPr lang="en-US"/>
          </a:p>
        </p:txBody>
      </p:sp>
      <p:graphicFrame>
        <p:nvGraphicFramePr>
          <p:cNvPr id="7" name="Content Placeholder 2">
            <a:extLst>
              <a:ext uri="{FF2B5EF4-FFF2-40B4-BE49-F238E27FC236}">
                <a16:creationId xmlns:a16="http://schemas.microsoft.com/office/drawing/2014/main" id="{98D09CF4-ECAE-9120-F83B-19682E18672D}"/>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2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B9DB76F-76E5-D455-AE38-BB2FB827A30E}"/>
              </a:ext>
            </a:extLst>
          </p:cNvPr>
          <p:cNvPicPr>
            <a:picLocks noGrp="1" noChangeAspect="1"/>
          </p:cNvPicPr>
          <p:nvPr>
            <p:ph idx="1"/>
          </p:nvPr>
        </p:nvPicPr>
        <p:blipFill>
          <a:blip r:embed="rId2"/>
          <a:stretch>
            <a:fillRect/>
          </a:stretch>
        </p:blipFill>
        <p:spPr>
          <a:xfrm>
            <a:off x="5800383" y="930404"/>
            <a:ext cx="6168095" cy="4788792"/>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76072" y="822959"/>
            <a:ext cx="10956558" cy="1598957"/>
          </a:xfrm>
        </p:spPr>
        <p:txBody>
          <a:bodyPr vert="horz" lIns="91440" tIns="45720" rIns="91440" bIns="45720" rtlCol="0" anchor="t">
            <a:normAutofit/>
          </a:bodyPr>
          <a:lstStyle/>
          <a:p>
            <a:r>
              <a:rPr lang="en-US" sz="1200" b="1" dirty="0"/>
              <a:t>Data Preprocessing: Encoding Categorical Variables</a:t>
            </a:r>
            <a:br>
              <a:rPr lang="en-US" sz="1200" dirty="0"/>
            </a:br>
            <a:r>
              <a:rPr lang="en-US" sz="1200" dirty="0"/>
              <a:t>This slide shows the conversion of categorical columns "model" and "</a:t>
            </a:r>
            <a:r>
              <a:rPr lang="en-US" sz="1200" dirty="0" err="1"/>
              <a:t>offerType</a:t>
            </a:r>
            <a:r>
              <a:rPr lang="en-US" sz="1200" dirty="0"/>
              <a:t>" into numerical codes using </a:t>
            </a:r>
            <a:r>
              <a:rPr lang="en-US" sz="1200" dirty="0" err="1"/>
              <a:t>astype</a:t>
            </a:r>
            <a:r>
              <a:rPr lang="en-US" sz="1200" dirty="0"/>
              <a:t>('category').</a:t>
            </a:r>
            <a:r>
              <a:rPr lang="en-US" sz="1200" dirty="0" err="1"/>
              <a:t>cat.codes</a:t>
            </a:r>
            <a:r>
              <a:rPr lang="en-US" sz="1200" dirty="0"/>
              <a:t>, enabling these features to be used in the </a:t>
            </a:r>
            <a:r>
              <a:rPr lang="en-US" sz="1200" dirty="0" err="1"/>
              <a:t>RandomForestRegressor</a:t>
            </a:r>
            <a:r>
              <a:rPr lang="en-US" sz="1200" dirty="0"/>
              <a:t> model for price prediction.</a:t>
            </a:r>
            <a:br>
              <a:rPr lang="en-US" sz="1200" dirty="0"/>
            </a:br>
            <a:endParaRPr lang="en-US" sz="1200" dirty="0"/>
          </a:p>
        </p:txBody>
      </p:sp>
      <p:cxnSp>
        <p:nvCxnSpPr>
          <p:cNvPr id="2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6" y="2702796"/>
            <a:ext cx="11027305" cy="1598958"/>
          </a:xfrm>
          <a:prstGeom prst="rect">
            <a:avLst/>
          </a:prstGeom>
        </p:spPr>
      </p:pic>
      <p:cxnSp>
        <p:nvCxnSpPr>
          <p:cNvPr id="22" name="Straight Connector 21">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t>This slide details the modeling process: features (model, hp, year, mileage, </a:t>
            </a:r>
            <a:r>
              <a:rPr lang="en-US" sz="1900" dirty="0" err="1"/>
              <a:t>offerType</a:t>
            </a:r>
            <a:r>
              <a:rPr lang="en-US" sz="1900" dirty="0"/>
              <a:t>) and target (price) are selected, split into training and test sets (70-30 split), and scaled using </a:t>
            </a:r>
            <a:r>
              <a:rPr lang="en-US" sz="1900" dirty="0" err="1"/>
              <a:t>StandardScaler</a:t>
            </a:r>
            <a:r>
              <a:rPr lang="en-US" sz="1900" dirty="0"/>
              <a:t>. A </a:t>
            </a:r>
            <a:r>
              <a:rPr lang="en-US" sz="1900" dirty="0" err="1"/>
              <a:t>RandomForestRegressor</a:t>
            </a:r>
            <a:r>
              <a:rPr lang="en-US" sz="1900" dirty="0"/>
              <a:t> model is trained, achieving a 91.66% accuracy (R² score) on the test set, with comparisons to a KNeighborsRegressor model.</a:t>
            </a:r>
            <a:br>
              <a:rPr lang="en-US" sz="1900" dirty="0"/>
            </a:br>
            <a:endParaRPr lang="en-US" sz="19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57CEAB2C-086F-7854-2881-41897B0F4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631" y="853692"/>
            <a:ext cx="5293618" cy="4367235"/>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a:t>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a:t>
            </a:r>
            <a:br>
              <a:rPr lang="en-US" sz="2300"/>
            </a:b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56F9E21-6D3A-32B7-7F14-FEBFAE48EECE}"/>
              </a:ext>
            </a:extLst>
          </p:cNvPr>
          <p:cNvPicPr>
            <a:picLocks noGrp="1" noChangeAspect="1"/>
          </p:cNvPicPr>
          <p:nvPr>
            <p:ph idx="1"/>
          </p:nvPr>
        </p:nvPicPr>
        <p:blipFill>
          <a:blip r:embed="rId2"/>
          <a:stretch>
            <a:fillRect/>
          </a:stretch>
        </p:blipFill>
        <p:spPr>
          <a:xfrm>
            <a:off x="5827777" y="853692"/>
            <a:ext cx="5765326" cy="4367235"/>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129</TotalTime>
  <Words>859</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Batang</vt:lpstr>
      <vt:lpstr>__universalSans_d00f93</vt:lpstr>
      <vt:lpstr>Arial</vt:lpstr>
      <vt:lpstr>Avenir Next LT Pro Light</vt:lpstr>
      <vt:lpstr>AlignmentVTI</vt:lpstr>
      <vt:lpstr>PowerPoint Presentation</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7</cp:revision>
  <dcterms:created xsi:type="dcterms:W3CDTF">2025-04-28T15:02:07Z</dcterms:created>
  <dcterms:modified xsi:type="dcterms:W3CDTF">2025-05-02T09:34:15Z</dcterms:modified>
</cp:coreProperties>
</file>