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1BEF2-6E9A-4645-AE7B-23F8A90330C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89B7F26-BDFE-48AC-8B7F-0E3341A0D946}">
      <dgm:prSet/>
      <dgm:spPr/>
      <dgm:t>
        <a:bodyPr/>
        <a:lstStyle/>
        <a:p>
          <a:r>
            <a:rPr lang="en-US"/>
            <a:t>Name : Youssef Tarek </a:t>
          </a:r>
        </a:p>
      </dgm:t>
    </dgm:pt>
    <dgm:pt modelId="{AF602B21-4AAC-494F-BA0D-0539051DCBE1}" type="parTrans" cxnId="{C5D551F6-5418-45B7-9FC3-778275FB1107}">
      <dgm:prSet/>
      <dgm:spPr/>
      <dgm:t>
        <a:bodyPr/>
        <a:lstStyle/>
        <a:p>
          <a:endParaRPr lang="en-US"/>
        </a:p>
      </dgm:t>
    </dgm:pt>
    <dgm:pt modelId="{495FB60C-781F-4D28-A162-538AD873F258}" type="sibTrans" cxnId="{C5D551F6-5418-45B7-9FC3-778275FB1107}">
      <dgm:prSet/>
      <dgm:spPr/>
      <dgm:t>
        <a:bodyPr/>
        <a:lstStyle/>
        <a:p>
          <a:endParaRPr lang="en-US"/>
        </a:p>
      </dgm:t>
    </dgm:pt>
    <dgm:pt modelId="{9C43FC69-7754-42A9-B908-78F449A98625}">
      <dgm:prSet/>
      <dgm:spPr/>
      <dgm:t>
        <a:bodyPr/>
        <a:lstStyle/>
        <a:p>
          <a:r>
            <a:rPr lang="en-US"/>
            <a:t>Id : 2301606</a:t>
          </a:r>
        </a:p>
      </dgm:t>
    </dgm:pt>
    <dgm:pt modelId="{03E2D3DD-DA29-478E-B4DF-3ED7281888CC}" type="parTrans" cxnId="{33BC5F6F-9418-4C3F-9222-DA0EF2413AC8}">
      <dgm:prSet/>
      <dgm:spPr/>
      <dgm:t>
        <a:bodyPr/>
        <a:lstStyle/>
        <a:p>
          <a:endParaRPr lang="en-US"/>
        </a:p>
      </dgm:t>
    </dgm:pt>
    <dgm:pt modelId="{6472A73F-D2DF-43D2-9F5E-D9CC12A38AAA}" type="sibTrans" cxnId="{33BC5F6F-9418-4C3F-9222-DA0EF2413AC8}">
      <dgm:prSet/>
      <dgm:spPr/>
      <dgm:t>
        <a:bodyPr/>
        <a:lstStyle/>
        <a:p>
          <a:endParaRPr lang="en-US"/>
        </a:p>
      </dgm:t>
    </dgm:pt>
    <dgm:pt modelId="{912B7A3D-E6F5-4244-9C34-C802F5F8F48E}">
      <dgm:prSet/>
      <dgm:spPr/>
      <dgm:t>
        <a:bodyPr/>
        <a:lstStyle/>
        <a:p>
          <a:r>
            <a:rPr lang="en-US"/>
            <a:t>Name : Asaf Adel</a:t>
          </a:r>
        </a:p>
      </dgm:t>
    </dgm:pt>
    <dgm:pt modelId="{E6688BB1-AD4C-45E6-BDD7-5C0648E42803}" type="parTrans" cxnId="{0B9E08AE-1A6E-427F-BD23-CC2D19CD55DA}">
      <dgm:prSet/>
      <dgm:spPr/>
      <dgm:t>
        <a:bodyPr/>
        <a:lstStyle/>
        <a:p>
          <a:endParaRPr lang="en-US"/>
        </a:p>
      </dgm:t>
    </dgm:pt>
    <dgm:pt modelId="{50932863-49A1-4282-83DB-24C30A08063B}" type="sibTrans" cxnId="{0B9E08AE-1A6E-427F-BD23-CC2D19CD55DA}">
      <dgm:prSet/>
      <dgm:spPr/>
      <dgm:t>
        <a:bodyPr/>
        <a:lstStyle/>
        <a:p>
          <a:endParaRPr lang="en-US"/>
        </a:p>
      </dgm:t>
    </dgm:pt>
    <dgm:pt modelId="{D038ED20-573C-407B-BFB1-219966BA385F}">
      <dgm:prSet/>
      <dgm:spPr/>
      <dgm:t>
        <a:bodyPr/>
        <a:lstStyle/>
        <a:p>
          <a:r>
            <a:rPr lang="en-US"/>
            <a:t>Id : 2301635</a:t>
          </a:r>
        </a:p>
      </dgm:t>
    </dgm:pt>
    <dgm:pt modelId="{7A652F26-18C2-43F1-84BC-673F46BB4382}" type="parTrans" cxnId="{1E8AE9B8-C971-4614-BC45-CCA411D816D4}">
      <dgm:prSet/>
      <dgm:spPr/>
      <dgm:t>
        <a:bodyPr/>
        <a:lstStyle/>
        <a:p>
          <a:endParaRPr lang="en-US"/>
        </a:p>
      </dgm:t>
    </dgm:pt>
    <dgm:pt modelId="{21983AC6-4596-44FA-9C36-E9AC305E8413}" type="sibTrans" cxnId="{1E8AE9B8-C971-4614-BC45-CCA411D816D4}">
      <dgm:prSet/>
      <dgm:spPr/>
      <dgm:t>
        <a:bodyPr/>
        <a:lstStyle/>
        <a:p>
          <a:endParaRPr lang="en-US"/>
        </a:p>
      </dgm:t>
    </dgm:pt>
    <dgm:pt modelId="{7755F092-E68C-41E0-AFD0-F52AAB87BD6C}">
      <dgm:prSet/>
      <dgm:spPr/>
      <dgm:t>
        <a:bodyPr/>
        <a:lstStyle/>
        <a:p>
          <a:r>
            <a:rPr lang="en-US"/>
            <a:t>Name :Youssef Hassan</a:t>
          </a:r>
        </a:p>
      </dgm:t>
    </dgm:pt>
    <dgm:pt modelId="{FD39962A-5A19-4CC3-BBFE-A58BF55D7A84}" type="parTrans" cxnId="{9237E1FA-F8F3-4993-B899-220A44F4BC9E}">
      <dgm:prSet/>
      <dgm:spPr/>
      <dgm:t>
        <a:bodyPr/>
        <a:lstStyle/>
        <a:p>
          <a:endParaRPr lang="en-US"/>
        </a:p>
      </dgm:t>
    </dgm:pt>
    <dgm:pt modelId="{6C62B182-59B6-4ABD-B3D4-199EE5FD3421}" type="sibTrans" cxnId="{9237E1FA-F8F3-4993-B899-220A44F4BC9E}">
      <dgm:prSet/>
      <dgm:spPr/>
      <dgm:t>
        <a:bodyPr/>
        <a:lstStyle/>
        <a:p>
          <a:endParaRPr lang="en-US"/>
        </a:p>
      </dgm:t>
    </dgm:pt>
    <dgm:pt modelId="{2487BDC6-2121-4744-A781-880B20C974C9}">
      <dgm:prSet/>
      <dgm:spPr/>
      <dgm:t>
        <a:bodyPr/>
        <a:lstStyle/>
        <a:p>
          <a:r>
            <a:rPr lang="en-US"/>
            <a:t>Id : 2301633</a:t>
          </a:r>
        </a:p>
      </dgm:t>
    </dgm:pt>
    <dgm:pt modelId="{A0648B50-371E-4753-9649-28D8248D9860}" type="parTrans" cxnId="{7CC4D18D-896F-4375-BEDC-CC78D3073278}">
      <dgm:prSet/>
      <dgm:spPr/>
      <dgm:t>
        <a:bodyPr/>
        <a:lstStyle/>
        <a:p>
          <a:endParaRPr lang="en-US"/>
        </a:p>
      </dgm:t>
    </dgm:pt>
    <dgm:pt modelId="{217DAE4A-1746-40DB-B34F-05C2B7132994}" type="sibTrans" cxnId="{7CC4D18D-896F-4375-BEDC-CC78D3073278}">
      <dgm:prSet/>
      <dgm:spPr/>
      <dgm:t>
        <a:bodyPr/>
        <a:lstStyle/>
        <a:p>
          <a:endParaRPr lang="en-US"/>
        </a:p>
      </dgm:t>
    </dgm:pt>
    <dgm:pt modelId="{08E5CC55-921F-4262-90AB-949428F0E5FC}">
      <dgm:prSet/>
      <dgm:spPr/>
      <dgm:t>
        <a:bodyPr/>
        <a:lstStyle/>
        <a:p>
          <a:r>
            <a:rPr lang="en-US"/>
            <a:t>Name : Hamdy Mohammed</a:t>
          </a:r>
        </a:p>
      </dgm:t>
    </dgm:pt>
    <dgm:pt modelId="{D688F55F-6A62-4850-9A47-A023BD37980F}" type="parTrans" cxnId="{E8A20541-FCC2-4F7C-B636-8F5B64D2AB91}">
      <dgm:prSet/>
      <dgm:spPr/>
      <dgm:t>
        <a:bodyPr/>
        <a:lstStyle/>
        <a:p>
          <a:endParaRPr lang="en-US"/>
        </a:p>
      </dgm:t>
    </dgm:pt>
    <dgm:pt modelId="{FE82CDA0-72C8-406B-AB3F-B3F85FDC14AB}" type="sibTrans" cxnId="{E8A20541-FCC2-4F7C-B636-8F5B64D2AB91}">
      <dgm:prSet/>
      <dgm:spPr/>
      <dgm:t>
        <a:bodyPr/>
        <a:lstStyle/>
        <a:p>
          <a:endParaRPr lang="en-US"/>
        </a:p>
      </dgm:t>
    </dgm:pt>
    <dgm:pt modelId="{6636C894-258B-497A-90E3-0B350FBFA7DE}">
      <dgm:prSet/>
      <dgm:spPr/>
      <dgm:t>
        <a:bodyPr/>
        <a:lstStyle/>
        <a:p>
          <a:r>
            <a:rPr lang="en-US"/>
            <a:t>Id : 2301590</a:t>
          </a:r>
        </a:p>
      </dgm:t>
    </dgm:pt>
    <dgm:pt modelId="{8ED20122-B9D8-4D5B-B15E-3698651145D6}" type="parTrans" cxnId="{2C27DA9F-48C6-41E7-87DB-1F7E308E645C}">
      <dgm:prSet/>
      <dgm:spPr/>
      <dgm:t>
        <a:bodyPr/>
        <a:lstStyle/>
        <a:p>
          <a:endParaRPr lang="en-US"/>
        </a:p>
      </dgm:t>
    </dgm:pt>
    <dgm:pt modelId="{0F1E92BE-E0D7-430F-B4E0-B1BED80F0511}" type="sibTrans" cxnId="{2C27DA9F-48C6-41E7-87DB-1F7E308E645C}">
      <dgm:prSet/>
      <dgm:spPr/>
      <dgm:t>
        <a:bodyPr/>
        <a:lstStyle/>
        <a:p>
          <a:endParaRPr lang="en-US"/>
        </a:p>
      </dgm:t>
    </dgm:pt>
    <dgm:pt modelId="{489C33B9-7BA7-4C49-B0C9-E1C01C2293D8}">
      <dgm:prSet/>
      <dgm:spPr/>
      <dgm:t>
        <a:bodyPr/>
        <a:lstStyle/>
        <a:p>
          <a:r>
            <a:rPr lang="en-US"/>
            <a:t>Name :</a:t>
          </a:r>
          <a:r>
            <a:rPr lang="ar-EG"/>
            <a:t> احمد علي عبد العال احمد</a:t>
          </a:r>
          <a:r>
            <a:rPr lang="en-US"/>
            <a:t> </a:t>
          </a:r>
        </a:p>
      </dgm:t>
    </dgm:pt>
    <dgm:pt modelId="{44F1B9BE-EEF7-49A4-BDF6-6C2DA55C9432}" type="parTrans" cxnId="{E41841A2-24DA-476D-8550-42CFCF4C3805}">
      <dgm:prSet/>
      <dgm:spPr/>
      <dgm:t>
        <a:bodyPr/>
        <a:lstStyle/>
        <a:p>
          <a:endParaRPr lang="en-US"/>
        </a:p>
      </dgm:t>
    </dgm:pt>
    <dgm:pt modelId="{D3F6EBFF-8683-45C9-B2B5-AD0D1AB42739}" type="sibTrans" cxnId="{E41841A2-24DA-476D-8550-42CFCF4C3805}">
      <dgm:prSet/>
      <dgm:spPr/>
      <dgm:t>
        <a:bodyPr/>
        <a:lstStyle/>
        <a:p>
          <a:endParaRPr lang="en-US"/>
        </a:p>
      </dgm:t>
    </dgm:pt>
    <dgm:pt modelId="{F520B834-45A9-4AAF-A651-A748CBB07BF4}">
      <dgm:prSet/>
      <dgm:spPr/>
      <dgm:t>
        <a:bodyPr/>
        <a:lstStyle/>
        <a:p>
          <a:r>
            <a:rPr lang="en-US"/>
            <a:t>Id : 2302553</a:t>
          </a:r>
        </a:p>
      </dgm:t>
    </dgm:pt>
    <dgm:pt modelId="{184F3626-82E0-42EE-9469-7955B574408C}" type="parTrans" cxnId="{3C4395F2-71BD-4FA1-9C78-C4197A01A86F}">
      <dgm:prSet/>
      <dgm:spPr/>
      <dgm:t>
        <a:bodyPr/>
        <a:lstStyle/>
        <a:p>
          <a:endParaRPr lang="en-US"/>
        </a:p>
      </dgm:t>
    </dgm:pt>
    <dgm:pt modelId="{1D5E8D12-AF41-4606-9211-A5688269DBA5}" type="sibTrans" cxnId="{3C4395F2-71BD-4FA1-9C78-C4197A01A86F}">
      <dgm:prSet/>
      <dgm:spPr/>
      <dgm:t>
        <a:bodyPr/>
        <a:lstStyle/>
        <a:p>
          <a:endParaRPr lang="en-US"/>
        </a:p>
      </dgm:t>
    </dgm:pt>
    <dgm:pt modelId="{14EB3302-07D1-4C27-A21F-F7D57AF0AF3C}">
      <dgm:prSet/>
      <dgm:spPr/>
      <dgm:t>
        <a:bodyPr/>
        <a:lstStyle/>
        <a:p>
          <a:r>
            <a:rPr lang="en-US"/>
            <a:t>Name :Abdallh Omran Fareed </a:t>
          </a:r>
        </a:p>
      </dgm:t>
    </dgm:pt>
    <dgm:pt modelId="{8B62E2CF-C395-4CF8-8004-3064C6AB9386}" type="parTrans" cxnId="{D542C263-4944-40F6-98A5-F1A19EAA918A}">
      <dgm:prSet/>
      <dgm:spPr/>
      <dgm:t>
        <a:bodyPr/>
        <a:lstStyle/>
        <a:p>
          <a:endParaRPr lang="en-US"/>
        </a:p>
      </dgm:t>
    </dgm:pt>
    <dgm:pt modelId="{354D09A3-854D-4392-BACC-71A8667E2B1C}" type="sibTrans" cxnId="{D542C263-4944-40F6-98A5-F1A19EAA918A}">
      <dgm:prSet/>
      <dgm:spPr/>
      <dgm:t>
        <a:bodyPr/>
        <a:lstStyle/>
        <a:p>
          <a:endParaRPr lang="en-US"/>
        </a:p>
      </dgm:t>
    </dgm:pt>
    <dgm:pt modelId="{1A88D7DC-F1F3-49DF-A80D-5AFCF8A48040}">
      <dgm:prSet/>
      <dgm:spPr/>
      <dgm:t>
        <a:bodyPr/>
        <a:lstStyle/>
        <a:p>
          <a:r>
            <a:rPr lang="en-US"/>
            <a:t>Id : 2301680</a:t>
          </a:r>
        </a:p>
      </dgm:t>
    </dgm:pt>
    <dgm:pt modelId="{BDFDE616-CA6B-4530-B90B-F9F63C2B4158}" type="parTrans" cxnId="{969A623A-1650-40F7-AABA-92F11747B2F3}">
      <dgm:prSet/>
      <dgm:spPr/>
      <dgm:t>
        <a:bodyPr/>
        <a:lstStyle/>
        <a:p>
          <a:endParaRPr lang="en-US"/>
        </a:p>
      </dgm:t>
    </dgm:pt>
    <dgm:pt modelId="{90D7EB93-1309-404E-9C90-C9F980624386}" type="sibTrans" cxnId="{969A623A-1650-40F7-AABA-92F11747B2F3}">
      <dgm:prSet/>
      <dgm:spPr/>
      <dgm:t>
        <a:bodyPr/>
        <a:lstStyle/>
        <a:p>
          <a:endParaRPr lang="en-US"/>
        </a:p>
      </dgm:t>
    </dgm:pt>
    <dgm:pt modelId="{C4BF2DA0-7862-4116-906D-E2464FE44241}" type="pres">
      <dgm:prSet presAssocID="{CAD1BEF2-6E9A-4645-AE7B-23F8A90330C8}" presName="linear" presStyleCnt="0">
        <dgm:presLayoutVars>
          <dgm:animLvl val="lvl"/>
          <dgm:resizeHandles val="exact"/>
        </dgm:presLayoutVars>
      </dgm:prSet>
      <dgm:spPr/>
    </dgm:pt>
    <dgm:pt modelId="{8A2EFA43-1E3B-47B2-BB06-425266B38859}" type="pres">
      <dgm:prSet presAssocID="{089B7F26-BDFE-48AC-8B7F-0E3341A0D946}" presName="parentText" presStyleLbl="node1" presStyleIdx="0" presStyleCnt="12">
        <dgm:presLayoutVars>
          <dgm:chMax val="0"/>
          <dgm:bulletEnabled val="1"/>
        </dgm:presLayoutVars>
      </dgm:prSet>
      <dgm:spPr/>
    </dgm:pt>
    <dgm:pt modelId="{6C8936DE-7F66-4414-913F-6D09F1BBDEC4}" type="pres">
      <dgm:prSet presAssocID="{495FB60C-781F-4D28-A162-538AD873F258}" presName="spacer" presStyleCnt="0"/>
      <dgm:spPr/>
    </dgm:pt>
    <dgm:pt modelId="{DF64A7AE-1FEC-4F84-B6A2-4CBF2133A4A3}" type="pres">
      <dgm:prSet presAssocID="{9C43FC69-7754-42A9-B908-78F449A98625}" presName="parentText" presStyleLbl="node1" presStyleIdx="1" presStyleCnt="12">
        <dgm:presLayoutVars>
          <dgm:chMax val="0"/>
          <dgm:bulletEnabled val="1"/>
        </dgm:presLayoutVars>
      </dgm:prSet>
      <dgm:spPr/>
    </dgm:pt>
    <dgm:pt modelId="{FE62BE85-0A07-4E2B-B38F-31A9C8DB1B0D}" type="pres">
      <dgm:prSet presAssocID="{6472A73F-D2DF-43D2-9F5E-D9CC12A38AAA}" presName="spacer" presStyleCnt="0"/>
      <dgm:spPr/>
    </dgm:pt>
    <dgm:pt modelId="{A4C4B122-735A-4E7A-AC2C-A1A188542489}" type="pres">
      <dgm:prSet presAssocID="{912B7A3D-E6F5-4244-9C34-C802F5F8F48E}" presName="parentText" presStyleLbl="node1" presStyleIdx="2" presStyleCnt="12">
        <dgm:presLayoutVars>
          <dgm:chMax val="0"/>
          <dgm:bulletEnabled val="1"/>
        </dgm:presLayoutVars>
      </dgm:prSet>
      <dgm:spPr/>
    </dgm:pt>
    <dgm:pt modelId="{49E495B5-16D6-4935-9377-B04B56CF4E8D}" type="pres">
      <dgm:prSet presAssocID="{50932863-49A1-4282-83DB-24C30A08063B}" presName="spacer" presStyleCnt="0"/>
      <dgm:spPr/>
    </dgm:pt>
    <dgm:pt modelId="{F4786D8A-B049-46CC-B29A-F9241270BB00}" type="pres">
      <dgm:prSet presAssocID="{D038ED20-573C-407B-BFB1-219966BA385F}" presName="parentText" presStyleLbl="node1" presStyleIdx="3" presStyleCnt="12">
        <dgm:presLayoutVars>
          <dgm:chMax val="0"/>
          <dgm:bulletEnabled val="1"/>
        </dgm:presLayoutVars>
      </dgm:prSet>
      <dgm:spPr/>
    </dgm:pt>
    <dgm:pt modelId="{3889E4AA-6273-470D-8F71-919D9D355ECF}" type="pres">
      <dgm:prSet presAssocID="{21983AC6-4596-44FA-9C36-E9AC305E8413}" presName="spacer" presStyleCnt="0"/>
      <dgm:spPr/>
    </dgm:pt>
    <dgm:pt modelId="{0C33EAA2-D405-42B9-8848-51BC4A8B74F4}" type="pres">
      <dgm:prSet presAssocID="{7755F092-E68C-41E0-AFD0-F52AAB87BD6C}" presName="parentText" presStyleLbl="node1" presStyleIdx="4" presStyleCnt="12">
        <dgm:presLayoutVars>
          <dgm:chMax val="0"/>
          <dgm:bulletEnabled val="1"/>
        </dgm:presLayoutVars>
      </dgm:prSet>
      <dgm:spPr/>
    </dgm:pt>
    <dgm:pt modelId="{341D7A2E-BEA1-49B8-A5DF-E9A40A7F2F65}" type="pres">
      <dgm:prSet presAssocID="{6C62B182-59B6-4ABD-B3D4-199EE5FD3421}" presName="spacer" presStyleCnt="0"/>
      <dgm:spPr/>
    </dgm:pt>
    <dgm:pt modelId="{D37049C6-8BBE-404B-9D44-7C42CDCA6ED1}" type="pres">
      <dgm:prSet presAssocID="{2487BDC6-2121-4744-A781-880B20C974C9}" presName="parentText" presStyleLbl="node1" presStyleIdx="5" presStyleCnt="12">
        <dgm:presLayoutVars>
          <dgm:chMax val="0"/>
          <dgm:bulletEnabled val="1"/>
        </dgm:presLayoutVars>
      </dgm:prSet>
      <dgm:spPr/>
    </dgm:pt>
    <dgm:pt modelId="{68753BEF-F286-43DB-B9ED-4F6CC98B7529}" type="pres">
      <dgm:prSet presAssocID="{217DAE4A-1746-40DB-B34F-05C2B7132994}" presName="spacer" presStyleCnt="0"/>
      <dgm:spPr/>
    </dgm:pt>
    <dgm:pt modelId="{A44D4615-F45E-4349-82D6-BAD384840265}" type="pres">
      <dgm:prSet presAssocID="{08E5CC55-921F-4262-90AB-949428F0E5FC}" presName="parentText" presStyleLbl="node1" presStyleIdx="6" presStyleCnt="12">
        <dgm:presLayoutVars>
          <dgm:chMax val="0"/>
          <dgm:bulletEnabled val="1"/>
        </dgm:presLayoutVars>
      </dgm:prSet>
      <dgm:spPr/>
    </dgm:pt>
    <dgm:pt modelId="{914F3488-9E10-4AE6-A313-20DC6EDCB2B9}" type="pres">
      <dgm:prSet presAssocID="{FE82CDA0-72C8-406B-AB3F-B3F85FDC14AB}" presName="spacer" presStyleCnt="0"/>
      <dgm:spPr/>
    </dgm:pt>
    <dgm:pt modelId="{843C1968-2925-4AEB-8AAE-FF8B47705E29}" type="pres">
      <dgm:prSet presAssocID="{6636C894-258B-497A-90E3-0B350FBFA7DE}" presName="parentText" presStyleLbl="node1" presStyleIdx="7" presStyleCnt="12">
        <dgm:presLayoutVars>
          <dgm:chMax val="0"/>
          <dgm:bulletEnabled val="1"/>
        </dgm:presLayoutVars>
      </dgm:prSet>
      <dgm:spPr/>
    </dgm:pt>
    <dgm:pt modelId="{6229BEEA-7923-4626-ACA9-F950518A4664}" type="pres">
      <dgm:prSet presAssocID="{0F1E92BE-E0D7-430F-B4E0-B1BED80F0511}" presName="spacer" presStyleCnt="0"/>
      <dgm:spPr/>
    </dgm:pt>
    <dgm:pt modelId="{319D5EA4-B778-4F15-B49C-3B2EEBCD003F}" type="pres">
      <dgm:prSet presAssocID="{489C33B9-7BA7-4C49-B0C9-E1C01C2293D8}" presName="parentText" presStyleLbl="node1" presStyleIdx="8" presStyleCnt="12">
        <dgm:presLayoutVars>
          <dgm:chMax val="0"/>
          <dgm:bulletEnabled val="1"/>
        </dgm:presLayoutVars>
      </dgm:prSet>
      <dgm:spPr/>
    </dgm:pt>
    <dgm:pt modelId="{B3749B05-4A36-47EF-A60B-3D7B0207614D}" type="pres">
      <dgm:prSet presAssocID="{D3F6EBFF-8683-45C9-B2B5-AD0D1AB42739}" presName="spacer" presStyleCnt="0"/>
      <dgm:spPr/>
    </dgm:pt>
    <dgm:pt modelId="{3703388A-E9B7-4275-AFF6-36C4D7DA9D95}" type="pres">
      <dgm:prSet presAssocID="{F520B834-45A9-4AAF-A651-A748CBB07BF4}" presName="parentText" presStyleLbl="node1" presStyleIdx="9" presStyleCnt="12">
        <dgm:presLayoutVars>
          <dgm:chMax val="0"/>
          <dgm:bulletEnabled val="1"/>
        </dgm:presLayoutVars>
      </dgm:prSet>
      <dgm:spPr/>
    </dgm:pt>
    <dgm:pt modelId="{45598982-1A52-4557-AFB8-8FFC8922927A}" type="pres">
      <dgm:prSet presAssocID="{1D5E8D12-AF41-4606-9211-A5688269DBA5}" presName="spacer" presStyleCnt="0"/>
      <dgm:spPr/>
    </dgm:pt>
    <dgm:pt modelId="{6455B192-6AAA-410C-B0D6-2C59FD37C838}" type="pres">
      <dgm:prSet presAssocID="{14EB3302-07D1-4C27-A21F-F7D57AF0AF3C}" presName="parentText" presStyleLbl="node1" presStyleIdx="10" presStyleCnt="12">
        <dgm:presLayoutVars>
          <dgm:chMax val="0"/>
          <dgm:bulletEnabled val="1"/>
        </dgm:presLayoutVars>
      </dgm:prSet>
      <dgm:spPr/>
    </dgm:pt>
    <dgm:pt modelId="{9E63F865-B7EC-4623-ABB4-EE1EA09A80DE}" type="pres">
      <dgm:prSet presAssocID="{354D09A3-854D-4392-BACC-71A8667E2B1C}" presName="spacer" presStyleCnt="0"/>
      <dgm:spPr/>
    </dgm:pt>
    <dgm:pt modelId="{CDB46C4D-1CF3-4855-AB06-0E7DB8DA677D}" type="pres">
      <dgm:prSet presAssocID="{1A88D7DC-F1F3-49DF-A80D-5AFCF8A48040}" presName="parentText" presStyleLbl="node1" presStyleIdx="11" presStyleCnt="12">
        <dgm:presLayoutVars>
          <dgm:chMax val="0"/>
          <dgm:bulletEnabled val="1"/>
        </dgm:presLayoutVars>
      </dgm:prSet>
      <dgm:spPr/>
    </dgm:pt>
  </dgm:ptLst>
  <dgm:cxnLst>
    <dgm:cxn modelId="{6F97C234-293E-41DF-B787-D5BA0E9296A9}" type="presOf" srcId="{9C43FC69-7754-42A9-B908-78F449A98625}" destId="{DF64A7AE-1FEC-4F84-B6A2-4CBF2133A4A3}" srcOrd="0" destOrd="0" presId="urn:microsoft.com/office/officeart/2005/8/layout/vList2"/>
    <dgm:cxn modelId="{38BC1D36-E1CC-4584-A330-B11CBC7C9314}" type="presOf" srcId="{2487BDC6-2121-4744-A781-880B20C974C9}" destId="{D37049C6-8BBE-404B-9D44-7C42CDCA6ED1}" srcOrd="0" destOrd="0" presId="urn:microsoft.com/office/officeart/2005/8/layout/vList2"/>
    <dgm:cxn modelId="{969A623A-1650-40F7-AABA-92F11747B2F3}" srcId="{CAD1BEF2-6E9A-4645-AE7B-23F8A90330C8}" destId="{1A88D7DC-F1F3-49DF-A80D-5AFCF8A48040}" srcOrd="11" destOrd="0" parTransId="{BDFDE616-CA6B-4530-B90B-F9F63C2B4158}" sibTransId="{90D7EB93-1309-404E-9C90-C9F980624386}"/>
    <dgm:cxn modelId="{E8A20541-FCC2-4F7C-B636-8F5B64D2AB91}" srcId="{CAD1BEF2-6E9A-4645-AE7B-23F8A90330C8}" destId="{08E5CC55-921F-4262-90AB-949428F0E5FC}" srcOrd="6" destOrd="0" parTransId="{D688F55F-6A62-4850-9A47-A023BD37980F}" sibTransId="{FE82CDA0-72C8-406B-AB3F-B3F85FDC14AB}"/>
    <dgm:cxn modelId="{D542C263-4944-40F6-98A5-F1A19EAA918A}" srcId="{CAD1BEF2-6E9A-4645-AE7B-23F8A90330C8}" destId="{14EB3302-07D1-4C27-A21F-F7D57AF0AF3C}" srcOrd="10" destOrd="0" parTransId="{8B62E2CF-C395-4CF8-8004-3064C6AB9386}" sibTransId="{354D09A3-854D-4392-BACC-71A8667E2B1C}"/>
    <dgm:cxn modelId="{EDF52546-B0EF-4E37-83CB-445B99F7E587}" type="presOf" srcId="{089B7F26-BDFE-48AC-8B7F-0E3341A0D946}" destId="{8A2EFA43-1E3B-47B2-BB06-425266B38859}" srcOrd="0" destOrd="0" presId="urn:microsoft.com/office/officeart/2005/8/layout/vList2"/>
    <dgm:cxn modelId="{F447C24E-734C-4CC2-B633-5BB9037F88FF}" type="presOf" srcId="{912B7A3D-E6F5-4244-9C34-C802F5F8F48E}" destId="{A4C4B122-735A-4E7A-AC2C-A1A188542489}" srcOrd="0" destOrd="0" presId="urn:microsoft.com/office/officeart/2005/8/layout/vList2"/>
    <dgm:cxn modelId="{33BC5F6F-9418-4C3F-9222-DA0EF2413AC8}" srcId="{CAD1BEF2-6E9A-4645-AE7B-23F8A90330C8}" destId="{9C43FC69-7754-42A9-B908-78F449A98625}" srcOrd="1" destOrd="0" parTransId="{03E2D3DD-DA29-478E-B4DF-3ED7281888CC}" sibTransId="{6472A73F-D2DF-43D2-9F5E-D9CC12A38AAA}"/>
    <dgm:cxn modelId="{67AD1250-9C63-4D83-A849-3C3410A61DE5}" type="presOf" srcId="{D038ED20-573C-407B-BFB1-219966BA385F}" destId="{F4786D8A-B049-46CC-B29A-F9241270BB00}" srcOrd="0" destOrd="0" presId="urn:microsoft.com/office/officeart/2005/8/layout/vList2"/>
    <dgm:cxn modelId="{F3C25079-11A7-447E-842D-E70839713640}" type="presOf" srcId="{14EB3302-07D1-4C27-A21F-F7D57AF0AF3C}" destId="{6455B192-6AAA-410C-B0D6-2C59FD37C838}" srcOrd="0" destOrd="0" presId="urn:microsoft.com/office/officeart/2005/8/layout/vList2"/>
    <dgm:cxn modelId="{9DFA678D-09AA-42EC-8C2D-DBBA2203AA31}" type="presOf" srcId="{CAD1BEF2-6E9A-4645-AE7B-23F8A90330C8}" destId="{C4BF2DA0-7862-4116-906D-E2464FE44241}" srcOrd="0" destOrd="0" presId="urn:microsoft.com/office/officeart/2005/8/layout/vList2"/>
    <dgm:cxn modelId="{7CC4D18D-896F-4375-BEDC-CC78D3073278}" srcId="{CAD1BEF2-6E9A-4645-AE7B-23F8A90330C8}" destId="{2487BDC6-2121-4744-A781-880B20C974C9}" srcOrd="5" destOrd="0" parTransId="{A0648B50-371E-4753-9649-28D8248D9860}" sibTransId="{217DAE4A-1746-40DB-B34F-05C2B7132994}"/>
    <dgm:cxn modelId="{48BE399E-BA0F-4CEF-8E06-324274C2B656}" type="presOf" srcId="{1A88D7DC-F1F3-49DF-A80D-5AFCF8A48040}" destId="{CDB46C4D-1CF3-4855-AB06-0E7DB8DA677D}" srcOrd="0" destOrd="0" presId="urn:microsoft.com/office/officeart/2005/8/layout/vList2"/>
    <dgm:cxn modelId="{2C27DA9F-48C6-41E7-87DB-1F7E308E645C}" srcId="{CAD1BEF2-6E9A-4645-AE7B-23F8A90330C8}" destId="{6636C894-258B-497A-90E3-0B350FBFA7DE}" srcOrd="7" destOrd="0" parTransId="{8ED20122-B9D8-4D5B-B15E-3698651145D6}" sibTransId="{0F1E92BE-E0D7-430F-B4E0-B1BED80F0511}"/>
    <dgm:cxn modelId="{E41841A2-24DA-476D-8550-42CFCF4C3805}" srcId="{CAD1BEF2-6E9A-4645-AE7B-23F8A90330C8}" destId="{489C33B9-7BA7-4C49-B0C9-E1C01C2293D8}" srcOrd="8" destOrd="0" parTransId="{44F1B9BE-EEF7-49A4-BDF6-6C2DA55C9432}" sibTransId="{D3F6EBFF-8683-45C9-B2B5-AD0D1AB42739}"/>
    <dgm:cxn modelId="{B19EF0A9-199C-43BE-90EE-BD2E2B89E91F}" type="presOf" srcId="{6636C894-258B-497A-90E3-0B350FBFA7DE}" destId="{843C1968-2925-4AEB-8AAE-FF8B47705E29}" srcOrd="0" destOrd="0" presId="urn:microsoft.com/office/officeart/2005/8/layout/vList2"/>
    <dgm:cxn modelId="{0B9E08AE-1A6E-427F-BD23-CC2D19CD55DA}" srcId="{CAD1BEF2-6E9A-4645-AE7B-23F8A90330C8}" destId="{912B7A3D-E6F5-4244-9C34-C802F5F8F48E}" srcOrd="2" destOrd="0" parTransId="{E6688BB1-AD4C-45E6-BDD7-5C0648E42803}" sibTransId="{50932863-49A1-4282-83DB-24C30A08063B}"/>
    <dgm:cxn modelId="{452D1CB4-076B-4466-8ADD-19196B081589}" type="presOf" srcId="{489C33B9-7BA7-4C49-B0C9-E1C01C2293D8}" destId="{319D5EA4-B778-4F15-B49C-3B2EEBCD003F}" srcOrd="0" destOrd="0" presId="urn:microsoft.com/office/officeart/2005/8/layout/vList2"/>
    <dgm:cxn modelId="{1E8AE9B8-C971-4614-BC45-CCA411D816D4}" srcId="{CAD1BEF2-6E9A-4645-AE7B-23F8A90330C8}" destId="{D038ED20-573C-407B-BFB1-219966BA385F}" srcOrd="3" destOrd="0" parTransId="{7A652F26-18C2-43F1-84BC-673F46BB4382}" sibTransId="{21983AC6-4596-44FA-9C36-E9AC305E8413}"/>
    <dgm:cxn modelId="{E37E34E6-EC01-41F1-8229-7CD3C20A8136}" type="presOf" srcId="{F520B834-45A9-4AAF-A651-A748CBB07BF4}" destId="{3703388A-E9B7-4275-AFF6-36C4D7DA9D95}" srcOrd="0" destOrd="0" presId="urn:microsoft.com/office/officeart/2005/8/layout/vList2"/>
    <dgm:cxn modelId="{27A41CE8-AB4B-42F6-9EFA-B8474FBDC7CC}" type="presOf" srcId="{7755F092-E68C-41E0-AFD0-F52AAB87BD6C}" destId="{0C33EAA2-D405-42B9-8848-51BC4A8B74F4}" srcOrd="0" destOrd="0" presId="urn:microsoft.com/office/officeart/2005/8/layout/vList2"/>
    <dgm:cxn modelId="{3C4395F2-71BD-4FA1-9C78-C4197A01A86F}" srcId="{CAD1BEF2-6E9A-4645-AE7B-23F8A90330C8}" destId="{F520B834-45A9-4AAF-A651-A748CBB07BF4}" srcOrd="9" destOrd="0" parTransId="{184F3626-82E0-42EE-9469-7955B574408C}" sibTransId="{1D5E8D12-AF41-4606-9211-A5688269DBA5}"/>
    <dgm:cxn modelId="{C5D551F6-5418-45B7-9FC3-778275FB1107}" srcId="{CAD1BEF2-6E9A-4645-AE7B-23F8A90330C8}" destId="{089B7F26-BDFE-48AC-8B7F-0E3341A0D946}" srcOrd="0" destOrd="0" parTransId="{AF602B21-4AAC-494F-BA0D-0539051DCBE1}" sibTransId="{495FB60C-781F-4D28-A162-538AD873F258}"/>
    <dgm:cxn modelId="{D38EF3F7-164A-496B-A7AC-B5459FB4497F}" type="presOf" srcId="{08E5CC55-921F-4262-90AB-949428F0E5FC}" destId="{A44D4615-F45E-4349-82D6-BAD384840265}" srcOrd="0" destOrd="0" presId="urn:microsoft.com/office/officeart/2005/8/layout/vList2"/>
    <dgm:cxn modelId="{9237E1FA-F8F3-4993-B899-220A44F4BC9E}" srcId="{CAD1BEF2-6E9A-4645-AE7B-23F8A90330C8}" destId="{7755F092-E68C-41E0-AFD0-F52AAB87BD6C}" srcOrd="4" destOrd="0" parTransId="{FD39962A-5A19-4CC3-BBFE-A58BF55D7A84}" sibTransId="{6C62B182-59B6-4ABD-B3D4-199EE5FD3421}"/>
    <dgm:cxn modelId="{AFDC5B46-C7DE-4809-A252-04E5F109A789}" type="presParOf" srcId="{C4BF2DA0-7862-4116-906D-E2464FE44241}" destId="{8A2EFA43-1E3B-47B2-BB06-425266B38859}" srcOrd="0" destOrd="0" presId="urn:microsoft.com/office/officeart/2005/8/layout/vList2"/>
    <dgm:cxn modelId="{4377F3FB-6FA9-4C72-9900-CEBF13A9EB15}" type="presParOf" srcId="{C4BF2DA0-7862-4116-906D-E2464FE44241}" destId="{6C8936DE-7F66-4414-913F-6D09F1BBDEC4}" srcOrd="1" destOrd="0" presId="urn:microsoft.com/office/officeart/2005/8/layout/vList2"/>
    <dgm:cxn modelId="{3AEFF150-0974-4416-A47B-36A8BD734D57}" type="presParOf" srcId="{C4BF2DA0-7862-4116-906D-E2464FE44241}" destId="{DF64A7AE-1FEC-4F84-B6A2-4CBF2133A4A3}" srcOrd="2" destOrd="0" presId="urn:microsoft.com/office/officeart/2005/8/layout/vList2"/>
    <dgm:cxn modelId="{EBC6BEF4-575A-4F4A-AEF1-A0B797CA7D18}" type="presParOf" srcId="{C4BF2DA0-7862-4116-906D-E2464FE44241}" destId="{FE62BE85-0A07-4E2B-B38F-31A9C8DB1B0D}" srcOrd="3" destOrd="0" presId="urn:microsoft.com/office/officeart/2005/8/layout/vList2"/>
    <dgm:cxn modelId="{2A1EAB95-9539-4331-A227-D98E8040867A}" type="presParOf" srcId="{C4BF2DA0-7862-4116-906D-E2464FE44241}" destId="{A4C4B122-735A-4E7A-AC2C-A1A188542489}" srcOrd="4" destOrd="0" presId="urn:microsoft.com/office/officeart/2005/8/layout/vList2"/>
    <dgm:cxn modelId="{78C86258-D44B-4F6D-8082-212656327A18}" type="presParOf" srcId="{C4BF2DA0-7862-4116-906D-E2464FE44241}" destId="{49E495B5-16D6-4935-9377-B04B56CF4E8D}" srcOrd="5" destOrd="0" presId="urn:microsoft.com/office/officeart/2005/8/layout/vList2"/>
    <dgm:cxn modelId="{8CAB3BF0-A131-42FB-B68F-FD2B45086A20}" type="presParOf" srcId="{C4BF2DA0-7862-4116-906D-E2464FE44241}" destId="{F4786D8A-B049-46CC-B29A-F9241270BB00}" srcOrd="6" destOrd="0" presId="urn:microsoft.com/office/officeart/2005/8/layout/vList2"/>
    <dgm:cxn modelId="{D35BBB8F-CA36-44FE-92FB-EB3C05860626}" type="presParOf" srcId="{C4BF2DA0-7862-4116-906D-E2464FE44241}" destId="{3889E4AA-6273-470D-8F71-919D9D355ECF}" srcOrd="7" destOrd="0" presId="urn:microsoft.com/office/officeart/2005/8/layout/vList2"/>
    <dgm:cxn modelId="{0B9E3CE9-731A-460E-B356-E59E7C79B293}" type="presParOf" srcId="{C4BF2DA0-7862-4116-906D-E2464FE44241}" destId="{0C33EAA2-D405-42B9-8848-51BC4A8B74F4}" srcOrd="8" destOrd="0" presId="urn:microsoft.com/office/officeart/2005/8/layout/vList2"/>
    <dgm:cxn modelId="{D3E69C65-57C3-4BD3-A93B-4ABFB6D67E09}" type="presParOf" srcId="{C4BF2DA0-7862-4116-906D-E2464FE44241}" destId="{341D7A2E-BEA1-49B8-A5DF-E9A40A7F2F65}" srcOrd="9" destOrd="0" presId="urn:microsoft.com/office/officeart/2005/8/layout/vList2"/>
    <dgm:cxn modelId="{694C36DC-F29C-4E28-B292-42ECE1A951D1}" type="presParOf" srcId="{C4BF2DA0-7862-4116-906D-E2464FE44241}" destId="{D37049C6-8BBE-404B-9D44-7C42CDCA6ED1}" srcOrd="10" destOrd="0" presId="urn:microsoft.com/office/officeart/2005/8/layout/vList2"/>
    <dgm:cxn modelId="{6786213F-9A2D-4E1E-B937-EDE321AC5754}" type="presParOf" srcId="{C4BF2DA0-7862-4116-906D-E2464FE44241}" destId="{68753BEF-F286-43DB-B9ED-4F6CC98B7529}" srcOrd="11" destOrd="0" presId="urn:microsoft.com/office/officeart/2005/8/layout/vList2"/>
    <dgm:cxn modelId="{48FA0F80-D502-446B-9422-2427303FB0A3}" type="presParOf" srcId="{C4BF2DA0-7862-4116-906D-E2464FE44241}" destId="{A44D4615-F45E-4349-82D6-BAD384840265}" srcOrd="12" destOrd="0" presId="urn:microsoft.com/office/officeart/2005/8/layout/vList2"/>
    <dgm:cxn modelId="{DFC04654-800A-4F96-90CE-FD2E64F0BC67}" type="presParOf" srcId="{C4BF2DA0-7862-4116-906D-E2464FE44241}" destId="{914F3488-9E10-4AE6-A313-20DC6EDCB2B9}" srcOrd="13" destOrd="0" presId="urn:microsoft.com/office/officeart/2005/8/layout/vList2"/>
    <dgm:cxn modelId="{FB8E016B-BD32-4C39-AD1A-CFB03917370E}" type="presParOf" srcId="{C4BF2DA0-7862-4116-906D-E2464FE44241}" destId="{843C1968-2925-4AEB-8AAE-FF8B47705E29}" srcOrd="14" destOrd="0" presId="urn:microsoft.com/office/officeart/2005/8/layout/vList2"/>
    <dgm:cxn modelId="{7561F351-8B6B-42AA-B5A7-64274EA1A344}" type="presParOf" srcId="{C4BF2DA0-7862-4116-906D-E2464FE44241}" destId="{6229BEEA-7923-4626-ACA9-F950518A4664}" srcOrd="15" destOrd="0" presId="urn:microsoft.com/office/officeart/2005/8/layout/vList2"/>
    <dgm:cxn modelId="{E0F964DE-70E3-493C-94CE-BD411829CE7B}" type="presParOf" srcId="{C4BF2DA0-7862-4116-906D-E2464FE44241}" destId="{319D5EA4-B778-4F15-B49C-3B2EEBCD003F}" srcOrd="16" destOrd="0" presId="urn:microsoft.com/office/officeart/2005/8/layout/vList2"/>
    <dgm:cxn modelId="{B2994DC5-0E00-4E49-B22D-D2274036AA80}" type="presParOf" srcId="{C4BF2DA0-7862-4116-906D-E2464FE44241}" destId="{B3749B05-4A36-47EF-A60B-3D7B0207614D}" srcOrd="17" destOrd="0" presId="urn:microsoft.com/office/officeart/2005/8/layout/vList2"/>
    <dgm:cxn modelId="{1808DF40-D0B6-43E2-8B30-9989AB9EF795}" type="presParOf" srcId="{C4BF2DA0-7862-4116-906D-E2464FE44241}" destId="{3703388A-E9B7-4275-AFF6-36C4D7DA9D95}" srcOrd="18" destOrd="0" presId="urn:microsoft.com/office/officeart/2005/8/layout/vList2"/>
    <dgm:cxn modelId="{DE1295B6-F334-49A0-A0CD-911DEE073BC8}" type="presParOf" srcId="{C4BF2DA0-7862-4116-906D-E2464FE44241}" destId="{45598982-1A52-4557-AFB8-8FFC8922927A}" srcOrd="19" destOrd="0" presId="urn:microsoft.com/office/officeart/2005/8/layout/vList2"/>
    <dgm:cxn modelId="{B3890C40-CF94-46BD-8877-33F1E37DB3F7}" type="presParOf" srcId="{C4BF2DA0-7862-4116-906D-E2464FE44241}" destId="{6455B192-6AAA-410C-B0D6-2C59FD37C838}" srcOrd="20" destOrd="0" presId="urn:microsoft.com/office/officeart/2005/8/layout/vList2"/>
    <dgm:cxn modelId="{C85C61EF-C6C0-40FF-948E-DE3D6F945A19}" type="presParOf" srcId="{C4BF2DA0-7862-4116-906D-E2464FE44241}" destId="{9E63F865-B7EC-4623-ABB4-EE1EA09A80DE}" srcOrd="21" destOrd="0" presId="urn:microsoft.com/office/officeart/2005/8/layout/vList2"/>
    <dgm:cxn modelId="{CD9A72E4-13BA-4861-8FAC-022113ECD1D7}" type="presParOf" srcId="{C4BF2DA0-7862-4116-906D-E2464FE44241}" destId="{CDB46C4D-1CF3-4855-AB06-0E7DB8DA677D}"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EFA43-1E3B-47B2-BB06-425266B38859}">
      <dsp:nvSpPr>
        <dsp:cNvPr id="0" name=""/>
        <dsp:cNvSpPr/>
      </dsp:nvSpPr>
      <dsp:spPr>
        <a:xfrm>
          <a:off x="0" y="3849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 Youssef Tarek </a:t>
          </a:r>
        </a:p>
      </dsp:txBody>
      <dsp:txXfrm>
        <a:off x="14050" y="52543"/>
        <a:ext cx="11031711" cy="259719"/>
      </dsp:txXfrm>
    </dsp:sp>
    <dsp:sp modelId="{DF64A7AE-1FEC-4F84-B6A2-4CBF2133A4A3}">
      <dsp:nvSpPr>
        <dsp:cNvPr id="0" name=""/>
        <dsp:cNvSpPr/>
      </dsp:nvSpPr>
      <dsp:spPr>
        <a:xfrm>
          <a:off x="0" y="36087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2301606</a:t>
          </a:r>
        </a:p>
      </dsp:txBody>
      <dsp:txXfrm>
        <a:off x="14050" y="374923"/>
        <a:ext cx="11031711" cy="259719"/>
      </dsp:txXfrm>
    </dsp:sp>
    <dsp:sp modelId="{A4C4B122-735A-4E7A-AC2C-A1A188542489}">
      <dsp:nvSpPr>
        <dsp:cNvPr id="0" name=""/>
        <dsp:cNvSpPr/>
      </dsp:nvSpPr>
      <dsp:spPr>
        <a:xfrm>
          <a:off x="0" y="68325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 Asaf Adel</a:t>
          </a:r>
        </a:p>
      </dsp:txBody>
      <dsp:txXfrm>
        <a:off x="14050" y="697303"/>
        <a:ext cx="11031711" cy="259719"/>
      </dsp:txXfrm>
    </dsp:sp>
    <dsp:sp modelId="{F4786D8A-B049-46CC-B29A-F9241270BB00}">
      <dsp:nvSpPr>
        <dsp:cNvPr id="0" name=""/>
        <dsp:cNvSpPr/>
      </dsp:nvSpPr>
      <dsp:spPr>
        <a:xfrm>
          <a:off x="0" y="100563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2301635</a:t>
          </a:r>
        </a:p>
      </dsp:txBody>
      <dsp:txXfrm>
        <a:off x="14050" y="1019683"/>
        <a:ext cx="11031711" cy="259719"/>
      </dsp:txXfrm>
    </dsp:sp>
    <dsp:sp modelId="{0C33EAA2-D405-42B9-8848-51BC4A8B74F4}">
      <dsp:nvSpPr>
        <dsp:cNvPr id="0" name=""/>
        <dsp:cNvSpPr/>
      </dsp:nvSpPr>
      <dsp:spPr>
        <a:xfrm>
          <a:off x="0" y="132801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:Youssef Hassan</a:t>
          </a:r>
        </a:p>
      </dsp:txBody>
      <dsp:txXfrm>
        <a:off x="14050" y="1342063"/>
        <a:ext cx="11031711" cy="259719"/>
      </dsp:txXfrm>
    </dsp:sp>
    <dsp:sp modelId="{D37049C6-8BBE-404B-9D44-7C42CDCA6ED1}">
      <dsp:nvSpPr>
        <dsp:cNvPr id="0" name=""/>
        <dsp:cNvSpPr/>
      </dsp:nvSpPr>
      <dsp:spPr>
        <a:xfrm>
          <a:off x="0" y="165039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2301633</a:t>
          </a:r>
        </a:p>
      </dsp:txBody>
      <dsp:txXfrm>
        <a:off x="14050" y="1664443"/>
        <a:ext cx="11031711" cy="259719"/>
      </dsp:txXfrm>
    </dsp:sp>
    <dsp:sp modelId="{A44D4615-F45E-4349-82D6-BAD384840265}">
      <dsp:nvSpPr>
        <dsp:cNvPr id="0" name=""/>
        <dsp:cNvSpPr/>
      </dsp:nvSpPr>
      <dsp:spPr>
        <a:xfrm>
          <a:off x="0" y="197277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 Hamdy Mohammed</a:t>
          </a:r>
        </a:p>
      </dsp:txBody>
      <dsp:txXfrm>
        <a:off x="14050" y="1986823"/>
        <a:ext cx="11031711" cy="259719"/>
      </dsp:txXfrm>
    </dsp:sp>
    <dsp:sp modelId="{843C1968-2925-4AEB-8AAE-FF8B47705E29}">
      <dsp:nvSpPr>
        <dsp:cNvPr id="0" name=""/>
        <dsp:cNvSpPr/>
      </dsp:nvSpPr>
      <dsp:spPr>
        <a:xfrm>
          <a:off x="0" y="229515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2301590</a:t>
          </a:r>
        </a:p>
      </dsp:txBody>
      <dsp:txXfrm>
        <a:off x="14050" y="2309203"/>
        <a:ext cx="11031711" cy="259719"/>
      </dsp:txXfrm>
    </dsp:sp>
    <dsp:sp modelId="{319D5EA4-B778-4F15-B49C-3B2EEBCD003F}">
      <dsp:nvSpPr>
        <dsp:cNvPr id="0" name=""/>
        <dsp:cNvSpPr/>
      </dsp:nvSpPr>
      <dsp:spPr>
        <a:xfrm>
          <a:off x="0" y="261753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a:t>
          </a:r>
          <a:r>
            <a:rPr lang="ar-EG" sz="1200" kern="1200"/>
            <a:t> احمد علي عبد العال احمد</a:t>
          </a:r>
          <a:r>
            <a:rPr lang="en-US" sz="1200" kern="1200"/>
            <a:t> </a:t>
          </a:r>
        </a:p>
      </dsp:txBody>
      <dsp:txXfrm>
        <a:off x="14050" y="2631583"/>
        <a:ext cx="11031711" cy="259719"/>
      </dsp:txXfrm>
    </dsp:sp>
    <dsp:sp modelId="{3703388A-E9B7-4275-AFF6-36C4D7DA9D95}">
      <dsp:nvSpPr>
        <dsp:cNvPr id="0" name=""/>
        <dsp:cNvSpPr/>
      </dsp:nvSpPr>
      <dsp:spPr>
        <a:xfrm>
          <a:off x="0" y="293991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2302553</a:t>
          </a:r>
        </a:p>
      </dsp:txBody>
      <dsp:txXfrm>
        <a:off x="14050" y="2953963"/>
        <a:ext cx="11031711" cy="259719"/>
      </dsp:txXfrm>
    </dsp:sp>
    <dsp:sp modelId="{6455B192-6AAA-410C-B0D6-2C59FD37C838}">
      <dsp:nvSpPr>
        <dsp:cNvPr id="0" name=""/>
        <dsp:cNvSpPr/>
      </dsp:nvSpPr>
      <dsp:spPr>
        <a:xfrm>
          <a:off x="0" y="326229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:Abdallh Omran Fareed </a:t>
          </a:r>
        </a:p>
      </dsp:txBody>
      <dsp:txXfrm>
        <a:off x="14050" y="3276343"/>
        <a:ext cx="11031711" cy="259719"/>
      </dsp:txXfrm>
    </dsp:sp>
    <dsp:sp modelId="{CDB46C4D-1CF3-4855-AB06-0E7DB8DA677D}">
      <dsp:nvSpPr>
        <dsp:cNvPr id="0" name=""/>
        <dsp:cNvSpPr/>
      </dsp:nvSpPr>
      <dsp:spPr>
        <a:xfrm>
          <a:off x="0" y="358467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2301680</a:t>
          </a:r>
        </a:p>
      </dsp:txBody>
      <dsp:txXfrm>
        <a:off x="14050" y="3598723"/>
        <a:ext cx="11031711" cy="2597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29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232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11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91254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22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47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00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8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93532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60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5/7/2025</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75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5/7/2025</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19746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FFB7-2B8C-C045-A479-C5E80A23140E}"/>
              </a:ext>
            </a:extLst>
          </p:cNvPr>
          <p:cNvSpPr>
            <a:spLocks noGrp="1"/>
          </p:cNvSpPr>
          <p:nvPr>
            <p:ph type="title"/>
          </p:nvPr>
        </p:nvSpPr>
        <p:spPr/>
        <p:txBody>
          <a:bodyPr/>
          <a:lstStyle/>
          <a:p>
            <a:endParaRPr lang="en-US"/>
          </a:p>
        </p:txBody>
      </p:sp>
      <p:graphicFrame>
        <p:nvGraphicFramePr>
          <p:cNvPr id="7" name="Content Placeholder 2">
            <a:extLst>
              <a:ext uri="{FF2B5EF4-FFF2-40B4-BE49-F238E27FC236}">
                <a16:creationId xmlns:a16="http://schemas.microsoft.com/office/drawing/2014/main" id="{98D09CF4-ECAE-9120-F83B-19682E18672D}"/>
              </a:ext>
            </a:extLst>
          </p:cNvPr>
          <p:cNvGraphicFramePr>
            <a:graphicFrameLocks noGrp="1"/>
          </p:cNvGraphicFramePr>
          <p:nvPr>
            <p:ph idx="1"/>
          </p:nvPr>
        </p:nvGraphicFramePr>
        <p:xfrm>
          <a:off x="571499" y="2075688"/>
          <a:ext cx="11059811" cy="3910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229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8D8E0-FB43-CE4B-FB3A-5D2CE8A53E63}"/>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dirty="0"/>
              <a:t>EDA: Price vs. Year of Manufacture</a:t>
            </a:r>
            <a:br>
              <a:rPr lang="en-US" sz="2300" dirty="0"/>
            </a:br>
            <a:r>
              <a:rPr lang="en-US" sz="2300" dirty="0"/>
              <a:t>This slide presents a scatter plot of car prices against their manufacturing year, created using seaborn and matplotlib. It shows a trend where newer cars (2018-2021) generally have higher prices, with most prices clustering below €100,000, and a few outliers reaching up to €400,000, particularly for newer models.</a:t>
            </a:r>
            <a:br>
              <a:rPr lang="en-US" sz="2300" dirty="0"/>
            </a:br>
            <a:endParaRPr lang="en-US" sz="2300" dirty="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CB9DB76F-76E5-D455-AE38-BB2FB827A30E}"/>
              </a:ext>
            </a:extLst>
          </p:cNvPr>
          <p:cNvPicPr>
            <a:picLocks noGrp="1" noChangeAspect="1"/>
          </p:cNvPicPr>
          <p:nvPr>
            <p:ph idx="1"/>
          </p:nvPr>
        </p:nvPicPr>
        <p:blipFill>
          <a:blip r:embed="rId2"/>
          <a:stretch>
            <a:fillRect/>
          </a:stretch>
        </p:blipFill>
        <p:spPr>
          <a:xfrm>
            <a:off x="5800383" y="930404"/>
            <a:ext cx="6168095" cy="4788792"/>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126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CE024D-21E4-2548-6944-162927887598}"/>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1900" b="1"/>
              <a:t>EDA: Correlation Heatmap</a:t>
            </a:r>
            <a:br>
              <a:rPr lang="en-US" sz="1900"/>
            </a:br>
            <a:r>
              <a:rPr lang="en-US" sz="1900"/>
              <a:t>This slide shows a correlation heatmap for numerical columns (mileage, price, hp, year), created using seaborn and matplotlib. Key correlations include price with hp (0.80) and year (0.46), indicating strong positive relationships, while mileage has a negative correlation with year (-0.66), suggesting newer cars have lower mileage. The heatmap uses a coolwarm color scheme.</a:t>
            </a:r>
            <a:br>
              <a:rPr lang="en-US" sz="1900"/>
            </a:br>
            <a:endParaRPr lang="en-US" sz="1900"/>
          </a:p>
        </p:txBody>
      </p:sp>
      <p:cxnSp>
        <p:nvCxnSpPr>
          <p:cNvPr id="18" name="Straight Connector 1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F7EC641B-16A4-4CA9-8AF5-8BC733F81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384" y="1240350"/>
            <a:ext cx="5820112" cy="3593918"/>
          </a:xfrm>
          <a:prstGeom prst="rect">
            <a:avLst/>
          </a:prstGeom>
        </p:spPr>
      </p:pic>
      <p:cxnSp>
        <p:nvCxnSpPr>
          <p:cNvPr id="22" name="Straight Connector 2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797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7D106-7743-1CB8-FB3C-3DE802BE94B8}"/>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a:t>Data Preprocessing: Encoding Categorical Variables</a:t>
            </a:r>
            <a:br>
              <a:rPr lang="en-US" sz="2300"/>
            </a:br>
            <a:r>
              <a:rPr lang="en-US" sz="2300"/>
              <a:t>This slide shows the conversion of categorical columns "model" and "offerType" into numerical codes using astype('category').cat.codes, enabling these features to be used in the RandomForestRegressor model for price prediction.</a:t>
            </a:r>
            <a:br>
              <a:rPr lang="en-US" sz="2300"/>
            </a:br>
            <a:endParaRPr lang="en-US" sz="2300"/>
          </a:p>
        </p:txBody>
      </p:sp>
      <p:cxnSp>
        <p:nvCxnSpPr>
          <p:cNvPr id="37" name="Straight Connector 36">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computer screen shot of a computer code&#10;&#10;AI-generated content may be incorrect.">
            <a:extLst>
              <a:ext uri="{FF2B5EF4-FFF2-40B4-BE49-F238E27FC236}">
                <a16:creationId xmlns:a16="http://schemas.microsoft.com/office/drawing/2014/main" id="{DA080EBA-2075-797D-7BFD-52804642C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384" y="2615351"/>
            <a:ext cx="5820112" cy="843916"/>
          </a:xfrm>
          <a:prstGeom prst="rect">
            <a:avLst/>
          </a:prstGeom>
        </p:spPr>
      </p:pic>
      <p:cxnSp>
        <p:nvCxnSpPr>
          <p:cNvPr id="41" name="Straight Connector 40">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459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8" name="Straight Connector 77">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84" name="Rectangle 83">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43ED7-CC4F-CD87-F8BE-9913BA9F6845}"/>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1900" b="1" dirty="0"/>
              <a:t>Modeling and Evaluation</a:t>
            </a:r>
            <a:br>
              <a:rPr lang="en-US" sz="1900" dirty="0"/>
            </a:br>
            <a:r>
              <a:rPr lang="en-US" sz="1900" dirty="0">
                <a:effectLst/>
              </a:rPr>
              <a:t>The image shows Python code for training a machine learning model using Scikit-learn. The code loads data (e.g., "model", "hp", "year", "mileage") to predict "price". It splits the data into training and testing sets with a 30% test size, then scales the data using </a:t>
            </a:r>
            <a:r>
              <a:rPr lang="en-US" sz="1900" dirty="0" err="1">
                <a:effectLst/>
              </a:rPr>
              <a:t>StandardScaler</a:t>
            </a:r>
            <a:r>
              <a:rPr lang="en-US" sz="1900" dirty="0">
                <a:effectLst/>
              </a:rPr>
              <a:t>. A </a:t>
            </a:r>
            <a:r>
              <a:rPr lang="en-US" sz="1900" dirty="0" err="1">
                <a:effectLst/>
              </a:rPr>
              <a:t>RandomForestRegressor</a:t>
            </a:r>
            <a:r>
              <a:rPr lang="en-US" sz="1900" dirty="0">
                <a:effectLst/>
              </a:rPr>
              <a:t> model is trained, and its accuracy is evaluated using the R² score, achieving 92.33%.</a:t>
            </a:r>
            <a:br>
              <a:rPr lang="en-US" sz="1900" dirty="0">
                <a:effectLst/>
              </a:rPr>
            </a:br>
            <a:br>
              <a:rPr lang="en-US" sz="1900" dirty="0"/>
            </a:br>
            <a:endParaRPr lang="en-US" sz="1900" dirty="0"/>
          </a:p>
        </p:txBody>
      </p:sp>
      <p:cxnSp>
        <p:nvCxnSpPr>
          <p:cNvPr id="86" name="Straight Connector 85">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computer program&#10;&#10;AI-generated content may be incorrect.">
            <a:extLst>
              <a:ext uri="{FF2B5EF4-FFF2-40B4-BE49-F238E27FC236}">
                <a16:creationId xmlns:a16="http://schemas.microsoft.com/office/drawing/2014/main" id="{57DB124F-9B83-0269-EDFD-E583F046CCDC}"/>
              </a:ext>
            </a:extLst>
          </p:cNvPr>
          <p:cNvPicPr>
            <a:picLocks noGrp="1" noChangeAspect="1"/>
          </p:cNvPicPr>
          <p:nvPr>
            <p:ph idx="1"/>
          </p:nvPr>
        </p:nvPicPr>
        <p:blipFill>
          <a:blip r:embed="rId2"/>
          <a:stretch>
            <a:fillRect/>
          </a:stretch>
        </p:blipFill>
        <p:spPr>
          <a:xfrm>
            <a:off x="5846679" y="853692"/>
            <a:ext cx="5727522" cy="4367235"/>
          </a:xfrm>
          <a:prstGeom prst="rect">
            <a:avLst/>
          </a:prstGeom>
        </p:spPr>
      </p:pic>
      <p:cxnSp>
        <p:nvCxnSpPr>
          <p:cNvPr id="90" name="Straight Connector 89">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90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3D9D73A-1044-4F7E-9E57-B3A2CE2FF2CB}"/>
              </a:ext>
            </a:extLst>
          </p:cNvPr>
          <p:cNvPicPr>
            <a:picLocks noChangeAspect="1"/>
          </p:cNvPicPr>
          <p:nvPr/>
        </p:nvPicPr>
        <p:blipFill>
          <a:blip r:embed="rId2">
            <a:alphaModFix amt="60000"/>
          </a:blip>
          <a:srcRect t="23374" r="-1" b="20362"/>
          <a:stretch/>
        </p:blipFill>
        <p:spPr>
          <a:xfrm>
            <a:off x="3048" y="10"/>
            <a:ext cx="12188952" cy="6857990"/>
          </a:xfrm>
          <a:prstGeom prst="rect">
            <a:avLst/>
          </a:prstGeom>
        </p:spPr>
      </p:pic>
      <p:sp>
        <p:nvSpPr>
          <p:cNvPr id="2" name="Title 1">
            <a:extLst>
              <a:ext uri="{FF2B5EF4-FFF2-40B4-BE49-F238E27FC236}">
                <a16:creationId xmlns:a16="http://schemas.microsoft.com/office/drawing/2014/main" id="{1C659D84-70AF-67B6-80A6-0DB7C4D49572}"/>
              </a:ext>
            </a:extLst>
          </p:cNvPr>
          <p:cNvSpPr>
            <a:spLocks noGrp="1"/>
          </p:cNvSpPr>
          <p:nvPr>
            <p:ph type="ctrTitle"/>
          </p:nvPr>
        </p:nvSpPr>
        <p:spPr>
          <a:xfrm>
            <a:off x="521209" y="822960"/>
            <a:ext cx="7213092" cy="5015169"/>
          </a:xfrm>
        </p:spPr>
        <p:txBody>
          <a:bodyPr>
            <a:normAutofit/>
          </a:bodyPr>
          <a:lstStyle/>
          <a:p>
            <a:br>
              <a:rPr lang="en-US" sz="2900" b="1" i="0" dirty="0">
                <a:solidFill>
                  <a:srgbClr val="FFFFFF"/>
                </a:solidFill>
                <a:effectLst/>
                <a:latin typeface="__universalSans_d00f93"/>
              </a:rPr>
            </a:br>
            <a:r>
              <a:rPr lang="en-US" sz="2900" b="1" i="0" dirty="0">
                <a:solidFill>
                  <a:srgbClr val="FFFFFF"/>
                </a:solidFill>
                <a:effectLst/>
                <a:latin typeface="__universalSans_d00f93"/>
              </a:rPr>
              <a:t>Project Description</a:t>
            </a:r>
            <a:br>
              <a:rPr lang="en-US" sz="2900" b="1" i="0" dirty="0">
                <a:solidFill>
                  <a:srgbClr val="FFFFFF"/>
                </a:solidFill>
                <a:effectLst/>
                <a:latin typeface="__universalSans_d00f93"/>
              </a:rPr>
            </a:br>
            <a:r>
              <a:rPr lang="en-US" sz="2900" b="0" i="0" dirty="0">
                <a:solidFill>
                  <a:srgbClr val="FFFFFF"/>
                </a:solidFill>
                <a:effectLst/>
                <a:latin typeface="__universalSans_d00f93"/>
              </a:rPr>
              <a:t>This project predicts car prices using a dataset from AutoScout24 Germany, sourced from Kaggle. It involves data cleaning, exploratory data analysis (EDA) with visualizations, and building a </a:t>
            </a:r>
            <a:r>
              <a:rPr lang="en-US" sz="2900" b="0" i="0" dirty="0" err="1">
                <a:solidFill>
                  <a:srgbClr val="FFFFFF"/>
                </a:solidFill>
                <a:effectLst/>
                <a:latin typeface="__universalSans_d00f93"/>
              </a:rPr>
              <a:t>RandomForestRegressor</a:t>
            </a:r>
            <a:r>
              <a:rPr lang="en-US" sz="2900" b="0" i="0" dirty="0">
                <a:solidFill>
                  <a:srgbClr val="FFFFFF"/>
                </a:solidFill>
                <a:effectLst/>
                <a:latin typeface="__universalSans_d00f93"/>
              </a:rPr>
              <a:t> model to achieve accurate price predictions. The results are presented in a structured report.</a:t>
            </a:r>
            <a:br>
              <a:rPr lang="en-US" sz="2900" b="0" i="0" dirty="0">
                <a:solidFill>
                  <a:srgbClr val="FFFFFF"/>
                </a:solidFill>
                <a:effectLst/>
                <a:latin typeface="__universalSans_d00f93"/>
              </a:rPr>
            </a:br>
            <a:endParaRPr lang="en-US" sz="2900" dirty="0">
              <a:solidFill>
                <a:srgbClr val="FFFFFF"/>
              </a:solidFill>
            </a:endParaRPr>
          </a:p>
        </p:txBody>
      </p:sp>
      <p:sp>
        <p:nvSpPr>
          <p:cNvPr id="3" name="Subtitle 2">
            <a:extLst>
              <a:ext uri="{FF2B5EF4-FFF2-40B4-BE49-F238E27FC236}">
                <a16:creationId xmlns:a16="http://schemas.microsoft.com/office/drawing/2014/main" id="{CA1892DD-F5A4-A8A6-EEFA-60EEAD7960DA}"/>
              </a:ext>
            </a:extLst>
          </p:cNvPr>
          <p:cNvSpPr>
            <a:spLocks noGrp="1"/>
          </p:cNvSpPr>
          <p:nvPr>
            <p:ph type="subTitle" idx="1"/>
          </p:nvPr>
        </p:nvSpPr>
        <p:spPr>
          <a:xfrm>
            <a:off x="9261493" y="3041761"/>
            <a:ext cx="2429605" cy="2856204"/>
          </a:xfrm>
        </p:spPr>
        <p:txBody>
          <a:bodyPr>
            <a:normAutofit/>
          </a:bodyPr>
          <a:lstStyle/>
          <a:p>
            <a:endParaRPr lang="en-US">
              <a:solidFill>
                <a:srgbClr val="FFFFFF"/>
              </a:solidFill>
            </a:endParaRPr>
          </a:p>
        </p:txBody>
      </p:sp>
      <p:cxnSp>
        <p:nvCxnSpPr>
          <p:cNvPr id="18" name="Straight Connector 17">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83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4B893-87FD-F6D5-4675-992047A214D3}"/>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a:t>Initial Setup and Data Loading</a:t>
            </a:r>
            <a:br>
              <a:rPr lang="en-US" sz="2300"/>
            </a:br>
            <a:r>
              <a:rPr lang="en-US" sz="2300"/>
              <a:t>This slide shows the initial steps of the project: installing required libraries (pandas, numpy, matplotlib, seaborn, scikit-learn) using pip, importing them with aliases (e.g., numpy as nu, pandas as pd), and loading the AutoScout24 Germany dataset from a CSV file into a pandas DataFrame for analysis.</a:t>
            </a:r>
            <a:br>
              <a:rPr lang="en-US" sz="2300"/>
            </a:br>
            <a:endParaRPr lang="en-US" sz="2300"/>
          </a:p>
        </p:txBody>
      </p:sp>
      <p:cxnSp>
        <p:nvCxnSpPr>
          <p:cNvPr id="48" name="Straight Connector 4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AI-generated content may be incorrect.">
            <a:extLst>
              <a:ext uri="{FF2B5EF4-FFF2-40B4-BE49-F238E27FC236}">
                <a16:creationId xmlns:a16="http://schemas.microsoft.com/office/drawing/2014/main" id="{60C8191B-5E1A-2138-927B-43301B9B997A}"/>
              </a:ext>
            </a:extLst>
          </p:cNvPr>
          <p:cNvPicPr>
            <a:picLocks noChangeAspect="1"/>
          </p:cNvPicPr>
          <p:nvPr/>
        </p:nvPicPr>
        <p:blipFill>
          <a:blip r:embed="rId2">
            <a:extLst>
              <a:ext uri="{28A0092B-C50C-407E-A947-70E740481C1C}">
                <a14:useLocalDpi xmlns:a14="http://schemas.microsoft.com/office/drawing/2010/main" val="0"/>
              </a:ext>
            </a:extLst>
          </a:blip>
          <a:srcRect r="14223" b="1"/>
          <a:stretch/>
        </p:blipFill>
        <p:spPr>
          <a:xfrm>
            <a:off x="5800384" y="1400405"/>
            <a:ext cx="5820112" cy="3273809"/>
          </a:xfrm>
          <a:prstGeom prst="rect">
            <a:avLst/>
          </a:prstGeom>
        </p:spPr>
      </p:pic>
      <p:cxnSp>
        <p:nvCxnSpPr>
          <p:cNvPr id="52" name="Straight Connector 5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506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3C606F-CBDB-9A8B-9D80-54D85A4DF1CD}"/>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a:t>Dataset Overview</a:t>
            </a:r>
            <a:br>
              <a:rPr lang="en-US" sz="2300"/>
            </a:br>
            <a:r>
              <a:rPr lang="en-US" sz="2300"/>
              <a:t>This slide displays the first and last five rows of the dataset using df.head() and df.tail(). It includes columns like mileage, make, model, fuel, gear, offerType, price, hp, and year, showing cars from 2011 (e.g., BMW 316, €6800) to 2016 (e.g., Opel Corsa, €6980), highlighting the dataset's diversity.</a:t>
            </a:r>
            <a:br>
              <a:rPr lang="en-US" sz="2300"/>
            </a:br>
            <a:endParaRPr lang="en-US" sz="230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8029E9B1-4E33-CC1F-F8FB-B1B63CA8D2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384" y="985720"/>
            <a:ext cx="5820112" cy="4103178"/>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10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AEFB3A-DD36-436B-B5C3-A6D2FF6D2BEB}"/>
              </a:ext>
            </a:extLst>
          </p:cNvPr>
          <p:cNvSpPr>
            <a:spLocks noGrp="1"/>
          </p:cNvSpPr>
          <p:nvPr>
            <p:ph type="title"/>
          </p:nvPr>
        </p:nvSpPr>
        <p:spPr>
          <a:xfrm>
            <a:off x="521208" y="822961"/>
            <a:ext cx="5003290" cy="4282440"/>
          </a:xfrm>
        </p:spPr>
        <p:txBody>
          <a:bodyPr vert="horz" lIns="91440" tIns="45720" rIns="91440" bIns="45720" rtlCol="0" anchor="t">
            <a:normAutofit/>
          </a:bodyPr>
          <a:lstStyle/>
          <a:p>
            <a:r>
              <a:rPr lang="en-US" sz="2600" dirty="0"/>
              <a:t>This slide presents the dataset's structure using df.info(), showing 10,622 entries with 9 columns, some with missing values (e.g., 25 in model). </a:t>
            </a:r>
            <a:r>
              <a:rPr lang="en-US" sz="2600" dirty="0" err="1"/>
              <a:t>df.describe</a:t>
            </a:r>
            <a:r>
              <a:rPr lang="en-US" sz="2600" dirty="0"/>
              <a:t>() provides statistics for numerical columns, revealing a mean price of €15,520, average mileage of 71,438 km, and cars ranging from 2011 to 2021.</a:t>
            </a:r>
            <a:br>
              <a:rPr lang="en-US" sz="2600" dirty="0"/>
            </a:br>
            <a:endParaRPr lang="en-US" sz="2600" dirty="0"/>
          </a:p>
        </p:txBody>
      </p:sp>
      <p:cxnSp>
        <p:nvCxnSpPr>
          <p:cNvPr id="18" name="Straight Connector 17">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E23086E8-A5A6-F23E-F2DE-C73B954C19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7036" y="845540"/>
            <a:ext cx="4191387" cy="5158631"/>
          </a:xfrm>
          <a:prstGeom prst="rect">
            <a:avLst/>
          </a:prstGeom>
        </p:spPr>
      </p:pic>
      <p:cxnSp>
        <p:nvCxnSpPr>
          <p:cNvPr id="22" name="Straight Connector 21">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90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1BEE7-024D-BC6F-60E9-354CBBD3BD4B}"/>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dirty="0"/>
              <a:t>This slide shows the data cleaning process: </a:t>
            </a:r>
            <a:r>
              <a:rPr lang="en-US" sz="2300" dirty="0" err="1"/>
              <a:t>df.isnull</a:t>
            </a:r>
            <a:r>
              <a:rPr lang="en-US" sz="2300" dirty="0"/>
              <a:t>().sum() identifies missing values (25 in model, 33 in gear, 7 in hp). </a:t>
            </a:r>
            <a:r>
              <a:rPr lang="en-US" sz="2300" dirty="0" err="1"/>
              <a:t>df.dropna</a:t>
            </a:r>
            <a:r>
              <a:rPr lang="en-US" sz="2300" dirty="0"/>
              <a:t>() removes rows with missing values in these columns, resulting in zero missing values. </a:t>
            </a:r>
            <a:r>
              <a:rPr lang="en-US" sz="2300" dirty="0" err="1"/>
              <a:t>df.shape</a:t>
            </a:r>
            <a:r>
              <a:rPr lang="en-US" sz="2300" dirty="0"/>
              <a:t> confirms the cleaned dataset size as 10,559 rows and 9 columns.</a:t>
            </a:r>
            <a:br>
              <a:rPr lang="en-US" sz="2300" dirty="0"/>
            </a:br>
            <a:endParaRPr lang="en-US" sz="2300" dirty="0"/>
          </a:p>
        </p:txBody>
      </p:sp>
      <p:cxnSp>
        <p:nvCxnSpPr>
          <p:cNvPr id="28" name="Straight Connector 2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AI-generated content may be incorrect.">
            <a:extLst>
              <a:ext uri="{FF2B5EF4-FFF2-40B4-BE49-F238E27FC236}">
                <a16:creationId xmlns:a16="http://schemas.microsoft.com/office/drawing/2014/main" id="{80E401A4-4E60-7724-D5FF-8FD71F963E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9736" y="853692"/>
            <a:ext cx="4682529" cy="5019048"/>
          </a:xfrm>
          <a:prstGeom prst="rect">
            <a:avLst/>
          </a:prstGeom>
        </p:spPr>
      </p:pic>
      <p:cxnSp>
        <p:nvCxnSpPr>
          <p:cNvPr id="30" name="Straight Connector 29">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936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8B1EE-64D8-1D14-DB75-96CE21665C23}"/>
              </a:ext>
            </a:extLst>
          </p:cNvPr>
          <p:cNvSpPr>
            <a:spLocks noGrp="1"/>
          </p:cNvSpPr>
          <p:nvPr>
            <p:ph type="title"/>
          </p:nvPr>
        </p:nvSpPr>
        <p:spPr>
          <a:xfrm>
            <a:off x="521209" y="822959"/>
            <a:ext cx="4069374" cy="4047619"/>
          </a:xfrm>
        </p:spPr>
        <p:txBody>
          <a:bodyPr vert="horz" lIns="91440" tIns="45720" rIns="91440" bIns="45720" rtlCol="0" anchor="t">
            <a:normAutofit/>
          </a:bodyPr>
          <a:lstStyle/>
          <a:p>
            <a:r>
              <a:rPr lang="en-US" sz="2000"/>
              <a:t>This slide details additional cleaning steps: df.duplicated().sum() identifies 503 duplicates, which are removed using df.drop_duplicates(), leaving zero duplicates. Numerical columns (price, hp) are converted using pd.to_numeric() with error handling, filled with mean values if needed, and all relevant columns (mileage, price, hp, year) are cast to integer type using astype(int).</a:t>
            </a:r>
            <a:br>
              <a:rPr lang="en-US" sz="2000"/>
            </a:br>
            <a:endParaRPr lang="en-US" sz="200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735BD938-8F60-66DD-C747-C3B384B74D9B}"/>
              </a:ext>
            </a:extLst>
          </p:cNvPr>
          <p:cNvPicPr>
            <a:picLocks noGrp="1" noChangeAspect="1"/>
          </p:cNvPicPr>
          <p:nvPr>
            <p:ph idx="1"/>
          </p:nvPr>
        </p:nvPicPr>
        <p:blipFill>
          <a:blip r:embed="rId2"/>
          <a:srcRect t="917" r="3" b="3"/>
          <a:stretch/>
        </p:blipFill>
        <p:spPr>
          <a:xfrm>
            <a:off x="5825877" y="871874"/>
            <a:ext cx="5794623" cy="4320489"/>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6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79230-D62C-9D65-379D-5FE34B9D2368}"/>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a:t>This image displays a pie chart illustrating the distribution of gear types in car offers. The percentages show that 70.7% of the cars have a Manual gear, 29.2% have an Automatic gear, and only 0.1% have a Semi-automatic gear. The chart was created using Python with the pandas and matplotlib libraries.</a:t>
            </a:r>
            <a:br>
              <a:rPr lang="en-US" sz="2300"/>
            </a:br>
            <a:br>
              <a:rPr lang="en-US" sz="2300" dirty="0"/>
            </a:br>
            <a:endParaRPr lang="en-US" sz="2300" dirty="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356F9E21-6D3A-32B7-7F14-FEBFAE48EECE}"/>
              </a:ext>
            </a:extLst>
          </p:cNvPr>
          <p:cNvPicPr>
            <a:picLocks noGrp="1" noChangeAspect="1"/>
          </p:cNvPicPr>
          <p:nvPr>
            <p:ph idx="1"/>
          </p:nvPr>
        </p:nvPicPr>
        <p:blipFill>
          <a:blip r:embed="rId2"/>
          <a:stretch>
            <a:fillRect/>
          </a:stretch>
        </p:blipFill>
        <p:spPr>
          <a:xfrm>
            <a:off x="5827777" y="853692"/>
            <a:ext cx="5765326" cy="4367235"/>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62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87D1A6-F4C5-949B-ACC1-B773FB4D0D94}"/>
              </a:ext>
            </a:extLst>
          </p:cNvPr>
          <p:cNvSpPr>
            <a:spLocks noGrp="1"/>
          </p:cNvSpPr>
          <p:nvPr>
            <p:ph type="title"/>
          </p:nvPr>
        </p:nvSpPr>
        <p:spPr>
          <a:xfrm>
            <a:off x="521207" y="822960"/>
            <a:ext cx="5536359" cy="4703629"/>
          </a:xfrm>
        </p:spPr>
        <p:txBody>
          <a:bodyPr vert="horz" lIns="91440" tIns="45720" rIns="91440" bIns="45720" rtlCol="0" anchor="t">
            <a:normAutofit/>
          </a:bodyPr>
          <a:lstStyle/>
          <a:p>
            <a:r>
              <a:rPr lang="en-US" sz="2300" b="1" dirty="0"/>
              <a:t>EDA: Top Price by Make</a:t>
            </a:r>
            <a:br>
              <a:rPr lang="en-US" sz="2300" dirty="0"/>
            </a:br>
            <a:r>
              <a:rPr lang="en-US" sz="2300" dirty="0"/>
              <a:t>This slide displays a horizontal bar plot showing the top 10 car makes by total price, using seaborn and matplotlib. Volkswagen leads with the highest total price (around 2e7), followed by Audi, Ford, and Mercedes-Benz, while Hyundai and SEAT have the lowest among the top 10. The plot uses a red color palette.</a:t>
            </a:r>
            <a:br>
              <a:rPr lang="en-US" sz="2300" dirty="0"/>
            </a:br>
            <a:endParaRPr lang="en-US" sz="2300" dirty="0"/>
          </a:p>
        </p:txBody>
      </p:sp>
      <p:cxnSp>
        <p:nvCxnSpPr>
          <p:cNvPr id="18" name="Straight Connector 17">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C008BCEA-E6A8-844C-3183-4B4E882C90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5283" y="822960"/>
            <a:ext cx="5204195" cy="5115616"/>
          </a:xfrm>
          <a:prstGeom prst="rect">
            <a:avLst/>
          </a:prstGeom>
        </p:spPr>
      </p:pic>
      <p:cxnSp>
        <p:nvCxnSpPr>
          <p:cNvPr id="22" name="Straight Connector 21">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53696"/>
      </p:ext>
    </p:extLst>
  </p:cSld>
  <p:clrMapOvr>
    <a:masterClrMapping/>
  </p:clrMapOvr>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131</TotalTime>
  <Words>873</Words>
  <Application>Microsoft Office PowerPoint</Application>
  <PresentationFormat>Widescreen</PresentationFormat>
  <Paragraphs>24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Batang</vt:lpstr>
      <vt:lpstr>__universalSans_d00f93</vt:lpstr>
      <vt:lpstr>Arial</vt:lpstr>
      <vt:lpstr>Avenir Next LT Pro Light</vt:lpstr>
      <vt:lpstr>AlignmentVTI</vt:lpstr>
      <vt:lpstr>PowerPoint Presentation</vt:lpstr>
      <vt:lpstr> Project Description This project predicts car prices using a dataset from AutoScout24 Germany, sourced from Kaggle. It involves data cleaning, exploratory data analysis (EDA) with visualizations, and building a RandomForestRegressor model to achieve accurate price predictions. The results are presented in a structured report. </vt:lpstr>
      <vt:lpstr>Initial Setup and Data Loading This slide shows the initial steps of the project: installing required libraries (pandas, numpy, matplotlib, seaborn, scikit-learn) using pip, importing them with aliases (e.g., numpy as nu, pandas as pd), and loading the AutoScout24 Germany dataset from a CSV file into a pandas DataFrame for analysis. </vt:lpstr>
      <vt:lpstr>Dataset Overview This slide displays the first and last five rows of the dataset using df.head() and df.tail(). It includes columns like mileage, make, model, fuel, gear, offerType, price, hp, and year, showing cars from 2011 (e.g., BMW 316, €6800) to 2016 (e.g., Opel Corsa, €6980), highlighting the dataset's diversity. </vt:lpstr>
      <vt:lpstr>This slide presents the dataset's structure using df.info(), showing 10,622 entries with 9 columns, some with missing values (e.g., 25 in model). df.describe() provides statistics for numerical columns, revealing a mean price of €15,520, average mileage of 71,438 km, and cars ranging from 2011 to 2021. </vt:lpstr>
      <vt:lpstr>This slide shows the data cleaning process: df.isnull().sum() identifies missing values (25 in model, 33 in gear, 7 in hp). df.dropna() removes rows with missing values in these columns, resulting in zero missing values. df.shape confirms the cleaned dataset size as 10,559 rows and 9 columns. </vt:lpstr>
      <vt:lpstr>This slide details additional cleaning steps: df.duplicated().sum() identifies 503 duplicates, which are removed using df.drop_duplicates(), leaving zero duplicates. Numerical columns (price, hp) are converted using pd.to_numeric() with error handling, filled with mean values if needed, and all relevant columns (mileage, price, hp, year) are cast to integer type using astype(int). </vt:lpstr>
      <vt:lpstr>This image displays a pie chart illustrating the distribution of gear types in car offers. The percentages show that 70.7% of the cars have a Manual gear, 29.2% have an Automatic gear, and only 0.1% have a Semi-automatic gear. The chart was created using Python with the pandas and matplotlib libraries.  </vt:lpstr>
      <vt:lpstr>EDA: Top Price by Make This slide displays a horizontal bar plot showing the top 10 car makes by total price, using seaborn and matplotlib. Volkswagen leads with the highest total price (around 2e7), followed by Audi, Ford, and Mercedes-Benz, while Hyundai and SEAT have the lowest among the top 10. The plot uses a red color palette. </vt:lpstr>
      <vt:lpstr>EDA: Price vs. Year of Manufacture This slide presents a scatter plot of car prices against their manufacturing year, created using seaborn and matplotlib. It shows a trend where newer cars (2018-2021) generally have higher prices, with most prices clustering below €100,000, and a few outliers reaching up to €400,000, particularly for newer models. </vt:lpstr>
      <vt:lpstr>EDA: Correlation Heatmap This slide shows a correlation heatmap for numerical columns (mileage, price, hp, year), created using seaborn and matplotlib. Key correlations include price with hp (0.80) and year (0.46), indicating strong positive relationships, while mileage has a negative correlation with year (-0.66), suggesting newer cars have lower mileage. The heatmap uses a coolwarm color scheme. </vt:lpstr>
      <vt:lpstr>Data Preprocessing: Encoding Categorical Variables This slide shows the conversion of categorical columns "model" and "offerType" into numerical codes using astype('category').cat.codes, enabling these features to be used in the RandomForestRegressor model for price prediction. </vt:lpstr>
      <vt:lpstr>Modeling and Evaluation The image shows Python code for training a machine learning model using Scikit-learn. The code loads data (e.g., "model", "hp", "year", "mileage") to predict "price". It splits the data into training and testing sets with a 30% test size, then scales the data using StandardScaler. A RandomForestRegressor model is trained, and its accuracy is evaluated using the R² score, achieving 92.33%.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Abdallah Omran Fareed Ahmed</dc:creator>
  <cp:lastModifiedBy>Abdallah Omran Fareed Ahmed</cp:lastModifiedBy>
  <cp:revision>11</cp:revision>
  <dcterms:created xsi:type="dcterms:W3CDTF">2025-04-28T15:02:07Z</dcterms:created>
  <dcterms:modified xsi:type="dcterms:W3CDTF">2025-05-07T17:24:01Z</dcterms:modified>
</cp:coreProperties>
</file>