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313C-B05A-95EA-21ED-F5411EF40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401E9-F8F3-AA8F-D303-7BCC907F5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208A0-D65D-AA65-D4D4-1C563FE9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2A92-581F-4A84-9530-AF9B72A46B3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FDAD1-9259-7DB2-1F92-1786793F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1DB66-F220-D339-C88F-EAF71560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437-68BE-4DDC-8643-E8CCA961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6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31D2-75ED-EEC5-91D9-D9BAA3D2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A00BB-5359-CE6F-02D0-D24C001D2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63D22-1532-96CC-3ABC-F984D208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2A92-581F-4A84-9530-AF9B72A46B3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478E7-D848-8D86-543C-DFED8390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39715-2082-2DEC-B431-6A245C77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437-68BE-4DDC-8643-E8CCA961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4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D5B64-3CC1-74C2-2EBD-13E05FC8F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DD705-EA84-AB14-3B44-CD11247C8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9D478-4D94-AF8A-A69F-AE3D4F5A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2A92-581F-4A84-9530-AF9B72A46B3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9EF4B-41AB-2FEA-2D73-9B7AA39B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881B2-A3EE-CAFD-BAEF-ABF3536F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437-68BE-4DDC-8643-E8CCA961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3BAD-467B-A39B-E393-D29BE82A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E59FD-A42F-7E00-51ED-05873696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F7015-5763-4078-1FC2-437DC209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2A92-581F-4A84-9530-AF9B72A46B3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05628-134F-0109-6A9E-36B98025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70ED-A5A8-FCDC-E10E-180E46DC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437-68BE-4DDC-8643-E8CCA961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5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E7B9-E77B-1252-DEE0-8F8C2D74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A5AD5-FB2F-3435-D4F4-7499C2749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9BD24-6F64-2A7E-1F90-FB398CE2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2A92-581F-4A84-9530-AF9B72A46B3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93EE2-2B0B-C413-9EE2-95C54E42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EB2D8-D581-982B-A1C6-C7308077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437-68BE-4DDC-8643-E8CCA961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5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2C64-E930-5F96-1FD1-76D0BF74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C5EB-9AF7-0114-6A99-844373CC4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7C064-AD1D-3EFB-10D5-75D6A4B4C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BB008-BE86-4631-6D33-85D7A715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2A92-581F-4A84-9530-AF9B72A46B3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0D08F-30AC-DF14-81AC-4C52341F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20F3C-DEC8-F8B6-A6FE-997C7A6D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437-68BE-4DDC-8643-E8CCA961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8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5CE3-B645-E6B7-ACA4-EA069698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0475E-F23C-52C5-09B8-FB546C791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EAAC6-5DFB-5CC8-A600-136E435E7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30EFF-CB3F-E8E8-4B7D-983AD29C4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1FC8A-49AA-61C2-6886-9B26FC264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262D6-D86F-48A3-B84C-864FFC99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2A92-581F-4A84-9530-AF9B72A46B3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27545-4945-0F7B-E6AE-667513D9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CEAB9-4C80-B566-9E66-37431072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437-68BE-4DDC-8643-E8CCA961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3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628E-7FF8-1432-5E82-83EBE1FC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6954B-547D-BDB3-5D03-A75C3A33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2A92-581F-4A84-9530-AF9B72A46B3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63102-406C-E562-860B-A9F0063B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A33A6-7B2D-173C-01D0-F3A227DE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437-68BE-4DDC-8643-E8CCA961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5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8E7CF-A569-FD3D-9D11-1BC9696D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2A92-581F-4A84-9530-AF9B72A46B3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C2355-6371-E171-82E7-EE579907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6C38D-5C86-EDCE-47DF-A5A1C75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437-68BE-4DDC-8643-E8CCA961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C92D-B2F3-979D-AA73-0A156BE3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34B10-49B1-EC01-77CA-491C81617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CEE35-3D6F-62B6-100B-AA4F64AD9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52B3E-926F-150B-E608-14E0E774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2A92-581F-4A84-9530-AF9B72A46B3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6F34A-2296-39AC-EBCB-2E9F45F2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4865-04B5-8060-AA76-BAACA86D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437-68BE-4DDC-8643-E8CCA961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4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3DB7-B63D-0EEB-1382-EE780ABF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B3B87-C78C-ABA6-139C-0E01A4B7F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DA7D6-BA85-1250-5841-1B1AB67B0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0BB1C-2B7A-DB7F-BDCC-BDFCEE36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2A92-581F-4A84-9530-AF9B72A46B3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B1ACF-C91A-C59A-D86D-4635A9A3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65843-C48B-3471-648D-CD4D14DD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437-68BE-4DDC-8643-E8CCA961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92FD8-9C69-03B4-9243-442A2CA7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A0425-B704-6111-C2CD-D64C82AC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CC3EE-18FE-BF1E-1843-0F4BE3FE1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C2A92-581F-4A84-9530-AF9B72A46B3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2714F-7DFB-01E4-2405-BC905232B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6DA5D-D3DD-0F7D-89B2-B325E2ACF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16F437-68BE-4DDC-8643-E8CCA961F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2D20-BBDB-6A02-7314-A49AE7BC6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8A771-6D73-5B70-9646-6767E0FC5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A52E-1C54-8266-1FA8-78A97D03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25EB-F5CE-9A3D-2286-F27B9D52A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8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4C9C-B411-7F38-6C39-4C1FDA00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71F407-787C-BD64-9F1C-0EC6E10FA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97" y="2115081"/>
            <a:ext cx="7758913" cy="3772426"/>
          </a:xfrm>
        </p:spPr>
      </p:pic>
    </p:spTree>
    <p:extLst>
      <p:ext uri="{BB962C8B-B14F-4D97-AF65-F5344CB8AC3E}">
        <p14:creationId xmlns:p14="http://schemas.microsoft.com/office/powerpoint/2010/main" val="147243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1D9F-8824-B956-0351-50EDCB99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56843-93E9-FB50-8171-CEEEBECAB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01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EC08-7570-054D-7199-A4D3A6D1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BE2E888-B29E-CFFB-918A-FF63A4F81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69" y="1825625"/>
            <a:ext cx="7789260" cy="4351338"/>
          </a:xfrm>
        </p:spPr>
      </p:pic>
    </p:spTree>
    <p:extLst>
      <p:ext uri="{BB962C8B-B14F-4D97-AF65-F5344CB8AC3E}">
        <p14:creationId xmlns:p14="http://schemas.microsoft.com/office/powerpoint/2010/main" val="1167976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3243-ECF0-875A-281B-45240E09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EE36-37BB-AD01-5671-52B5D711E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4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65A3-D0D7-8430-BC70-A02D48E8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8E54555-5CD2-BBC6-D7DF-7A0F63660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14" y="1825625"/>
            <a:ext cx="8534399" cy="4351338"/>
          </a:xfrm>
        </p:spPr>
      </p:pic>
    </p:spTree>
    <p:extLst>
      <p:ext uri="{BB962C8B-B14F-4D97-AF65-F5344CB8AC3E}">
        <p14:creationId xmlns:p14="http://schemas.microsoft.com/office/powerpoint/2010/main" val="55702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1B88-27CE-EA4B-90AE-3504AD36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ED9C-6B4A-0BD0-8132-DEAEEC28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2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783D-0EFB-CD59-289D-A70B350F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F383F6B-5EF3-3F93-5B10-ACC8A0F7E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61" y="2419923"/>
            <a:ext cx="8923283" cy="3896794"/>
          </a:xfrm>
        </p:spPr>
      </p:pic>
    </p:spTree>
    <p:extLst>
      <p:ext uri="{BB962C8B-B14F-4D97-AF65-F5344CB8AC3E}">
        <p14:creationId xmlns:p14="http://schemas.microsoft.com/office/powerpoint/2010/main" val="1619580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7778-0E5B-B411-FDD8-E89C83C8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B67D-F8C1-21AF-4676-A22F7AFB0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D49F-20AD-43D3-161D-2E55E9FD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E2816294-F18D-330D-7EC9-21EE7CF22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59" y="1825625"/>
            <a:ext cx="9690537" cy="4899640"/>
          </a:xfrm>
        </p:spPr>
      </p:pic>
    </p:spTree>
    <p:extLst>
      <p:ext uri="{BB962C8B-B14F-4D97-AF65-F5344CB8AC3E}">
        <p14:creationId xmlns:p14="http://schemas.microsoft.com/office/powerpoint/2010/main" val="270664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1CCC-E26F-89B5-2A06-BDE1788C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3AC8-66ED-3F11-C68B-99CE281F5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3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6D6A-8A14-5939-CA92-7C6B66FE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FC6B-AC95-9DEB-BF91-35161278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0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1F3F-E715-7825-01B8-B3C43BA7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computer screen">
            <a:extLst>
              <a:ext uri="{FF2B5EF4-FFF2-40B4-BE49-F238E27FC236}">
                <a16:creationId xmlns:a16="http://schemas.microsoft.com/office/drawing/2014/main" id="{DA6A818B-1C32-49D9-F253-0CB3B509D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20" y="1825625"/>
            <a:ext cx="8780206" cy="4351338"/>
          </a:xfrm>
        </p:spPr>
      </p:pic>
    </p:spTree>
    <p:extLst>
      <p:ext uri="{BB962C8B-B14F-4D97-AF65-F5344CB8AC3E}">
        <p14:creationId xmlns:p14="http://schemas.microsoft.com/office/powerpoint/2010/main" val="399142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916F-42FD-7B10-EB07-CAB9161E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F6E95-0910-3F90-8D7C-A06295E4A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21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E030-68BA-13EE-743D-B6B9A52F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40500945-23A2-6E23-6B6F-7BD2BD584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25625"/>
            <a:ext cx="7668127" cy="4351338"/>
          </a:xfrm>
        </p:spPr>
      </p:pic>
    </p:spTree>
    <p:extLst>
      <p:ext uri="{BB962C8B-B14F-4D97-AF65-F5344CB8AC3E}">
        <p14:creationId xmlns:p14="http://schemas.microsoft.com/office/powerpoint/2010/main" val="1216976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4112-9382-45D4-A3E4-252EBD10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CEC7-3C69-5B00-E291-051897F1A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7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B13E-1F0B-04F7-5979-AEE4DDE6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computer">
            <a:extLst>
              <a:ext uri="{FF2B5EF4-FFF2-40B4-BE49-F238E27FC236}">
                <a16:creationId xmlns:a16="http://schemas.microsoft.com/office/drawing/2014/main" id="{ABB38171-B2D2-7A5C-6DCC-4F01E2288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94" y="1825624"/>
            <a:ext cx="10087896" cy="4820981"/>
          </a:xfrm>
        </p:spPr>
      </p:pic>
    </p:spTree>
    <p:extLst>
      <p:ext uri="{BB962C8B-B14F-4D97-AF65-F5344CB8AC3E}">
        <p14:creationId xmlns:p14="http://schemas.microsoft.com/office/powerpoint/2010/main" val="341574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03AC-0DD0-16B0-A02C-587E070E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program">
            <a:extLst>
              <a:ext uri="{FF2B5EF4-FFF2-40B4-BE49-F238E27FC236}">
                <a16:creationId xmlns:a16="http://schemas.microsoft.com/office/drawing/2014/main" id="{940269B7-A494-EB57-D40A-9790A8E00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1" y="1825625"/>
            <a:ext cx="10320037" cy="4351338"/>
          </a:xfrm>
        </p:spPr>
      </p:pic>
    </p:spTree>
    <p:extLst>
      <p:ext uri="{BB962C8B-B14F-4D97-AF65-F5344CB8AC3E}">
        <p14:creationId xmlns:p14="http://schemas.microsoft.com/office/powerpoint/2010/main" val="209773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64EB-9DBB-A069-8674-96B77C79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3E7A-1F9F-C968-E86C-31CC87186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9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1C54-C231-23D5-8F7C-AF18BDF0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BC5432-62CE-9AB4-C62E-C9C90B54D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72" y="1825625"/>
            <a:ext cx="8860221" cy="4351338"/>
          </a:xfrm>
        </p:spPr>
      </p:pic>
    </p:spTree>
    <p:extLst>
      <p:ext uri="{BB962C8B-B14F-4D97-AF65-F5344CB8AC3E}">
        <p14:creationId xmlns:p14="http://schemas.microsoft.com/office/powerpoint/2010/main" val="86821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FE8-0C93-B70C-A06B-34F0B037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BDEC-A073-B027-2291-EC5EE08BD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7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8D0A-0700-FAAC-4271-F99F8C9F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EF363C-4805-F21F-BD7F-E6FB4A58F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303" y="1825625"/>
            <a:ext cx="6157394" cy="4351338"/>
          </a:xfrm>
        </p:spPr>
      </p:pic>
    </p:spTree>
    <p:extLst>
      <p:ext uri="{BB962C8B-B14F-4D97-AF65-F5344CB8AC3E}">
        <p14:creationId xmlns:p14="http://schemas.microsoft.com/office/powerpoint/2010/main" val="111762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6D6E-F04C-2624-5673-CDBC69AA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7910-8C68-0739-DF86-6A3498544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9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5D97-936E-69EB-2B2D-0841328D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D4DFE1-8317-5FCD-39A2-0146A5AF9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52" y="1825625"/>
            <a:ext cx="8776138" cy="4351338"/>
          </a:xfrm>
        </p:spPr>
      </p:pic>
    </p:spTree>
    <p:extLst>
      <p:ext uri="{BB962C8B-B14F-4D97-AF65-F5344CB8AC3E}">
        <p14:creationId xmlns:p14="http://schemas.microsoft.com/office/powerpoint/2010/main" val="5489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Abdallah Omran Fareed Ahmed</dc:creator>
  <cp:lastModifiedBy>Abdallah Omran Fareed Ahmed</cp:lastModifiedBy>
  <cp:revision>1</cp:revision>
  <dcterms:created xsi:type="dcterms:W3CDTF">2025-04-28T15:02:07Z</dcterms:created>
  <dcterms:modified xsi:type="dcterms:W3CDTF">2025-04-28T15:18:25Z</dcterms:modified>
</cp:coreProperties>
</file>