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ed80ebc1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ed80ebc1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d03e5b75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d03e5b75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ed80ebc1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ed80ebc1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d03e5b75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d03e5b75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ed80ebc1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ed80ebc1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ed80ebc1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ed80ebc1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800de29c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800de29c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d03e5b75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d03e5b75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800de29c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800de29c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12f718f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12f718f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800de29c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800de29c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d03e5b75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d03e5b75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d03e5b752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d03e5b752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cd03e5b75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cd03e5b75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cd03e5b75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cd03e5b75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ed80ebc1c_1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ed80ebc1c_1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ed80ebc1c_1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ed80ebc1c_1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d03e5b75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d03e5b75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d03e5b75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d03e5b75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d03e5b75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d03e5b75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ed80ebc1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ed80ebc1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401d14d7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401d14d7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">
  <p:cSld name="BLANK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">
  <p:cSld name="BLANK_1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">
  <p:cSld name="BLANK_1_1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6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figma.com/proto/mOKou1k1IYsBnZ1y6uCmgE/Untitled?node-id=9-276&amp;scaling=scale-down&amp;page-id=0%3A1&amp;starting-point-node-id=9%3A276" TargetMode="External"/><Relationship Id="rId4" Type="http://schemas.openxmlformats.org/officeDocument/2006/relationships/image" Target="../media/image12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/>
        </p:nvSpPr>
        <p:spPr>
          <a:xfrm>
            <a:off x="517675" y="1696688"/>
            <a:ext cx="4931100" cy="738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Helvetica Neue"/>
                <a:ea typeface="Helvetica Neue"/>
                <a:cs typeface="Helvetica Neue"/>
                <a:sym typeface="Helvetica Neue"/>
              </a:rPr>
              <a:t>Private Gullery</a:t>
            </a:r>
            <a:endParaRPr b="1"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18"/>
          <p:cNvSpPr txBox="1"/>
          <p:nvPr/>
        </p:nvSpPr>
        <p:spPr>
          <a:xfrm>
            <a:off x="517675" y="2769663"/>
            <a:ext cx="4931100" cy="554100"/>
          </a:xfrm>
          <a:prstGeom prst="rect">
            <a:avLst/>
          </a:prstGeom>
          <a:noFill/>
          <a:ln cap="flat" cmpd="sng" w="9525">
            <a:solidFill>
              <a:srgbClr val="F8F9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Abdallah shehab aldeen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3" name="Google Shape;73;p18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4" name="Google Shape;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975" y="137425"/>
            <a:ext cx="3023603" cy="8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/>
          <p:nvPr/>
        </p:nvSpPr>
        <p:spPr>
          <a:xfrm>
            <a:off x="3589075" y="138675"/>
            <a:ext cx="5305500" cy="460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journey map</a:t>
            </a:r>
            <a:endParaRPr b="1" sz="2400"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6011725" y="2294700"/>
            <a:ext cx="133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 of user journey map</a:t>
            </a:r>
            <a:endParaRPr sz="1200"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[Your notes about goals and thought process]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550" y="2146500"/>
            <a:ext cx="3504024" cy="2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9075" y="138675"/>
            <a:ext cx="2910298" cy="21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3721275" y="1886850"/>
            <a:ext cx="6302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Paper wireframes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w</a:t>
            </a: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ireframes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Low-fidelity prototype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Usability studies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Starting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design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8" name="Google Shape;188;p28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/>
          <p:nvPr/>
        </p:nvSpPr>
        <p:spPr>
          <a:xfrm>
            <a:off x="4211875" y="524350"/>
            <a:ext cx="4682700" cy="42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Paper </a:t>
            </a:r>
            <a:r>
              <a:rPr b="1" lang="en" sz="24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wireframes </a:t>
            </a:r>
            <a:endParaRPr b="1" sz="2400"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[Your notes about goals and thought process]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5830075" y="1833000"/>
            <a:ext cx="1695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 of paper wireframes including five different versions of the same screen and one image of the new, refined version</a:t>
            </a:r>
            <a:endParaRPr sz="1200"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670" y="742400"/>
            <a:ext cx="3197525" cy="3832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wireframes </a:t>
            </a:r>
            <a:endParaRPr b="1" sz="2400"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[Your notes about goals and thought process]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 txBox="1"/>
          <p:nvPr/>
        </p:nvSpPr>
        <p:spPr>
          <a:xfrm>
            <a:off x="3506850" y="1208725"/>
            <a:ext cx="110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5363575" y="1833000"/>
            <a:ext cx="189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8030375" y="2520000"/>
            <a:ext cx="110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188" y="917250"/>
            <a:ext cx="2265238" cy="4093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wireframes </a:t>
            </a:r>
            <a:endParaRPr b="1" sz="2400"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[Your notes about goals and thought process]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31"/>
          <p:cNvSpPr/>
          <p:nvPr/>
        </p:nvSpPr>
        <p:spPr>
          <a:xfrm>
            <a:off x="3351025" y="987300"/>
            <a:ext cx="4162800" cy="39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 txBox="1"/>
          <p:nvPr/>
        </p:nvSpPr>
        <p:spPr>
          <a:xfrm>
            <a:off x="3506850" y="1208725"/>
            <a:ext cx="110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5363575" y="1833000"/>
            <a:ext cx="189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8030375" y="2520000"/>
            <a:ext cx="110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9" name="Google Shape;21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7400" y="1318200"/>
            <a:ext cx="1766187" cy="32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0423" y="1083655"/>
            <a:ext cx="1808325" cy="3760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/>
          <p:nvPr/>
        </p:nvSpPr>
        <p:spPr>
          <a:xfrm>
            <a:off x="3971975" y="524350"/>
            <a:ext cx="5019300" cy="427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</a:t>
            </a:r>
            <a:r>
              <a:rPr b="1" lang="en" sz="24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-fidelity prototype</a:t>
            </a:r>
            <a:endParaRPr b="1" sz="2400"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532875" y="1793800"/>
            <a:ext cx="291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[Link to low-fidelity prototype and brief description of the user flow]</a:t>
            </a:r>
            <a:endParaRPr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806" y="773125"/>
            <a:ext cx="4727975" cy="37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Usability study: findings</a:t>
            </a:r>
            <a:endParaRPr b="1" sz="2400"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532875" y="1050575"/>
            <a:ext cx="7873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a short introduction to the usability studies you conducted and your findings.</a:t>
            </a:r>
            <a:endParaRPr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456675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7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Round 1 findings</a:t>
            </a:r>
            <a:endParaRPr b="1">
              <a:solidFill>
                <a:srgbClr val="FF7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7" name="Google Shape;237;p33"/>
          <p:cNvSpPr/>
          <p:nvPr/>
        </p:nvSpPr>
        <p:spPr>
          <a:xfrm>
            <a:off x="4477900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4984525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search bar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p33"/>
          <p:cNvSpPr/>
          <p:nvPr/>
        </p:nvSpPr>
        <p:spPr>
          <a:xfrm>
            <a:off x="4671550" y="2631198"/>
            <a:ext cx="274800" cy="274800"/>
          </a:xfrm>
          <a:prstGeom prst="ellipse">
            <a:avLst/>
          </a:prstGeom>
          <a:solidFill>
            <a:srgbClr val="FF7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0" name="Google Shape;240;p33"/>
          <p:cNvSpPr txBox="1"/>
          <p:nvPr/>
        </p:nvSpPr>
        <p:spPr>
          <a:xfrm>
            <a:off x="4984525" y="3198325"/>
            <a:ext cx="333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Improve the design to be more modern </a:t>
            </a:r>
            <a:br>
              <a:rPr lang="en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nd easy to show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33"/>
          <p:cNvSpPr/>
          <p:nvPr/>
        </p:nvSpPr>
        <p:spPr>
          <a:xfrm>
            <a:off x="4671550" y="3261023"/>
            <a:ext cx="274800" cy="274800"/>
          </a:xfrm>
          <a:prstGeom prst="ellipse">
            <a:avLst/>
          </a:prstGeom>
          <a:solidFill>
            <a:srgbClr val="FF7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4416900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7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Round 2 findings</a:t>
            </a:r>
            <a:endParaRPr b="1">
              <a:solidFill>
                <a:srgbClr val="FF7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33"/>
          <p:cNvSpPr txBox="1"/>
          <p:nvPr/>
        </p:nvSpPr>
        <p:spPr>
          <a:xfrm>
            <a:off x="4937363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uploading high-resolution images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33"/>
          <p:cNvSpPr/>
          <p:nvPr/>
        </p:nvSpPr>
        <p:spPr>
          <a:xfrm>
            <a:off x="4671538" y="3890848"/>
            <a:ext cx="274800" cy="274800"/>
          </a:xfrm>
          <a:prstGeom prst="ellipse">
            <a:avLst/>
          </a:prstGeom>
          <a:solidFill>
            <a:srgbClr val="FF7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p33"/>
          <p:cNvSpPr/>
          <p:nvPr/>
        </p:nvSpPr>
        <p:spPr>
          <a:xfrm>
            <a:off x="456675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963300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Problems in the search mechanism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7" name="Google Shape;247;p33"/>
          <p:cNvSpPr/>
          <p:nvPr/>
        </p:nvSpPr>
        <p:spPr>
          <a:xfrm>
            <a:off x="650325" y="2631198"/>
            <a:ext cx="274800" cy="274800"/>
          </a:xfrm>
          <a:prstGeom prst="ellipse">
            <a:avLst/>
          </a:prstGeom>
          <a:solidFill>
            <a:srgbClr val="FF7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963300" y="3198325"/>
            <a:ext cx="3336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Uncomfortable to the eye and primitive design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9" name="Google Shape;249;p33"/>
          <p:cNvSpPr/>
          <p:nvPr/>
        </p:nvSpPr>
        <p:spPr>
          <a:xfrm>
            <a:off x="650325" y="3261023"/>
            <a:ext cx="274800" cy="274800"/>
          </a:xfrm>
          <a:prstGeom prst="ellipse">
            <a:avLst/>
          </a:prstGeom>
          <a:solidFill>
            <a:srgbClr val="FF7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Google Shape;250;p33"/>
          <p:cNvSpPr txBox="1"/>
          <p:nvPr/>
        </p:nvSpPr>
        <p:spPr>
          <a:xfrm>
            <a:off x="916138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 resolution images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650313" y="3890848"/>
            <a:ext cx="274800" cy="274800"/>
          </a:xfrm>
          <a:prstGeom prst="ellipse">
            <a:avLst/>
          </a:prstGeom>
          <a:solidFill>
            <a:srgbClr val="FF7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/>
        </p:nvSpPr>
        <p:spPr>
          <a:xfrm>
            <a:off x="3721275" y="2048400"/>
            <a:ext cx="399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Mockups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High-fidelity prototype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Accessibility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Refining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design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8" name="Google Shape;258;p34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Mockups</a:t>
            </a:r>
            <a:endParaRPr b="1" sz="2400"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Google Shape;264;p35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[Your notes about goals and thought process]</a:t>
            </a:r>
            <a:endParaRPr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Google Shape;265;p35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5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" name="Google Shape;267;p35"/>
          <p:cNvSpPr/>
          <p:nvPr/>
        </p:nvSpPr>
        <p:spPr>
          <a:xfrm>
            <a:off x="6506700" y="1152900"/>
            <a:ext cx="2086500" cy="344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8" name="Google Shape;268;p35"/>
          <p:cNvCxnSpPr/>
          <p:nvPr/>
        </p:nvCxnSpPr>
        <p:spPr>
          <a:xfrm>
            <a:off x="5597363" y="2855450"/>
            <a:ext cx="812100" cy="0"/>
          </a:xfrm>
          <a:prstGeom prst="straightConnector1">
            <a:avLst/>
          </a:prstGeom>
          <a:noFill/>
          <a:ln cap="flat" cmpd="sng" w="28575">
            <a:solidFill>
              <a:srgbClr val="FF7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35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7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 usability study</a:t>
            </a:r>
            <a:endParaRPr sz="1200">
              <a:solidFill>
                <a:srgbClr val="FF7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7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7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usability study</a:t>
            </a:r>
            <a:endParaRPr sz="1200">
              <a:solidFill>
                <a:srgbClr val="FF7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7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2" name="Google Shape;27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6050" y="1325925"/>
            <a:ext cx="1571533" cy="30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9275" y="1204650"/>
            <a:ext cx="1884350" cy="34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Mockups</a:t>
            </a:r>
            <a:endParaRPr b="1" sz="2400"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" name="Google Shape;279;p36"/>
          <p:cNvSpPr/>
          <p:nvPr/>
        </p:nvSpPr>
        <p:spPr>
          <a:xfrm>
            <a:off x="531000" y="1391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6"/>
          <p:cNvSpPr/>
          <p:nvPr/>
        </p:nvSpPr>
        <p:spPr>
          <a:xfrm>
            <a:off x="2601788" y="1413675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6"/>
          <p:cNvSpPr/>
          <p:nvPr/>
        </p:nvSpPr>
        <p:spPr>
          <a:xfrm>
            <a:off x="469795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6"/>
          <p:cNvSpPr/>
          <p:nvPr/>
        </p:nvSpPr>
        <p:spPr>
          <a:xfrm>
            <a:off x="679410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6"/>
          <p:cNvSpPr txBox="1"/>
          <p:nvPr/>
        </p:nvSpPr>
        <p:spPr>
          <a:xfrm>
            <a:off x="89025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mockup screen for display</a:t>
            </a:r>
            <a:endParaRPr sz="1200"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36"/>
          <p:cNvSpPr txBox="1"/>
          <p:nvPr/>
        </p:nvSpPr>
        <p:spPr>
          <a:xfrm>
            <a:off x="2953850" y="2723775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mockup screen for display</a:t>
            </a:r>
            <a:endParaRPr sz="1200"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" name="Google Shape;285;p36"/>
          <p:cNvSpPr txBox="1"/>
          <p:nvPr/>
        </p:nvSpPr>
        <p:spPr>
          <a:xfrm>
            <a:off x="505720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mockup screen for display</a:t>
            </a:r>
            <a:endParaRPr sz="1200"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" name="Google Shape;286;p36"/>
          <p:cNvSpPr txBox="1"/>
          <p:nvPr/>
        </p:nvSpPr>
        <p:spPr>
          <a:xfrm>
            <a:off x="7160550" y="2757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mockup screen for display</a:t>
            </a:r>
            <a:endParaRPr sz="1200"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7" name="Google Shape;2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50" y="1497629"/>
            <a:ext cx="1484999" cy="2962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1100" y="1497625"/>
            <a:ext cx="1485000" cy="2810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6225" y="1588798"/>
            <a:ext cx="1422350" cy="26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/>
        </p:nvSpPr>
        <p:spPr>
          <a:xfrm>
            <a:off x="5517175" y="534738"/>
            <a:ext cx="3380400" cy="404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>
            <a:off x="1231075" y="1604200"/>
            <a:ext cx="4086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product: </a:t>
            </a:r>
            <a:endParaRPr>
              <a:solidFill>
                <a:srgbClr val="FF7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website to upload distinctive images, the target audience is anyone who wishes to use images free of usage rights "copyright" </a:t>
            </a:r>
            <a:endParaRPr sz="1200">
              <a:solidFill>
                <a:srgbClr val="1967D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9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roject overview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19"/>
          <p:cNvSpPr/>
          <p:nvPr/>
        </p:nvSpPr>
        <p:spPr>
          <a:xfrm>
            <a:off x="517675" y="1604200"/>
            <a:ext cx="513300" cy="513300"/>
          </a:xfrm>
          <a:prstGeom prst="ellipse">
            <a:avLst/>
          </a:prstGeom>
          <a:solidFill>
            <a:srgbClr val="FF7900"/>
          </a:solidFill>
          <a:ln cap="flat" cmpd="sng" w="9525">
            <a:solidFill>
              <a:srgbClr val="FF7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/>
        </p:nvSpPr>
        <p:spPr>
          <a:xfrm>
            <a:off x="1231075" y="3172985"/>
            <a:ext cx="3446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7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duration:</a:t>
            </a:r>
            <a:endParaRPr>
              <a:solidFill>
                <a:srgbClr val="FF7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Three Days</a:t>
            </a:r>
            <a:endParaRPr sz="1200">
              <a:solidFill>
                <a:srgbClr val="4285F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517675" y="3172985"/>
            <a:ext cx="513300" cy="513300"/>
          </a:xfrm>
          <a:prstGeom prst="ellipse">
            <a:avLst/>
          </a:prstGeom>
          <a:solidFill>
            <a:srgbClr val="FF7900"/>
          </a:solidFill>
          <a:ln cap="flat" cmpd="sng" w="9525">
            <a:solidFill>
              <a:srgbClr val="FF7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9"/>
          <p:cNvSpPr/>
          <p:nvPr/>
        </p:nvSpPr>
        <p:spPr>
          <a:xfrm>
            <a:off x="643388" y="3299236"/>
            <a:ext cx="261874" cy="260801"/>
          </a:xfrm>
          <a:custGeom>
            <a:rect b="b" l="l" r="r" t="t"/>
            <a:pathLst>
              <a:path extrusionOk="0" h="1045" w="1048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9"/>
          <p:cNvSpPr/>
          <p:nvPr/>
        </p:nvSpPr>
        <p:spPr>
          <a:xfrm>
            <a:off x="610514" y="1752262"/>
            <a:ext cx="327623" cy="217176"/>
          </a:xfrm>
          <a:custGeom>
            <a:rect b="b" l="l" r="r" t="t"/>
            <a:pathLst>
              <a:path extrusionOk="0" h="765" w="1149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6301825" y="2412325"/>
            <a:ext cx="181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825" y="565814"/>
            <a:ext cx="2087275" cy="404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/>
          <p:nvPr/>
        </p:nvSpPr>
        <p:spPr>
          <a:xfrm>
            <a:off x="4211875" y="524350"/>
            <a:ext cx="4682700" cy="42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7"/>
          <p:cNvSpPr txBox="1"/>
          <p:nvPr/>
        </p:nvSpPr>
        <p:spPr>
          <a:xfrm>
            <a:off x="517675" y="524350"/>
            <a:ext cx="70008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High-fidelity</a:t>
            </a:r>
            <a:br>
              <a:rPr b="1" lang="en" sz="24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24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prototype</a:t>
            </a:r>
            <a:endParaRPr b="1" sz="2400"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" name="Google Shape;296;p37"/>
          <p:cNvSpPr txBox="1"/>
          <p:nvPr/>
        </p:nvSpPr>
        <p:spPr>
          <a:xfrm>
            <a:off x="532875" y="1793800"/>
            <a:ext cx="22242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lang="en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https://www.figma.com/proto/mOKou1k1IYsBnZ1y6uCmgE/Untitled?node-id=9-276&amp;scaling=scale-down&amp;page-id=0%3A1&amp;starting-point-node-id=9%3A276</a:t>
            </a:r>
            <a:r>
              <a:rPr lang="en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]</a:t>
            </a:r>
            <a:endParaRPr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" name="Google Shape;297;p37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8" name="Google Shape;298;p37"/>
          <p:cNvPicPr preferRelativeResize="0"/>
          <p:nvPr/>
        </p:nvPicPr>
        <p:blipFill rotWithShape="1">
          <a:blip r:embed="rId4">
            <a:alphaModFix/>
          </a:blip>
          <a:srcRect b="-7884" l="38998" r="39564" t="15777"/>
          <a:stretch/>
        </p:blipFill>
        <p:spPr>
          <a:xfrm>
            <a:off x="5963788" y="987300"/>
            <a:ext cx="1428173" cy="302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Accessibility considerations</a:t>
            </a:r>
            <a:endParaRPr b="1" sz="2400"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" name="Google Shape;304;p38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8"/>
          <p:cNvSpPr txBox="1"/>
          <p:nvPr/>
        </p:nvSpPr>
        <p:spPr>
          <a:xfrm>
            <a:off x="711325" y="1917800"/>
            <a:ext cx="204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</a:t>
            </a: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Languages</a:t>
            </a: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6" name="Google Shape;306;p38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8"/>
          <p:cNvSpPr txBox="1"/>
          <p:nvPr/>
        </p:nvSpPr>
        <p:spPr>
          <a:xfrm>
            <a:off x="3368925" y="1917800"/>
            <a:ext cx="2049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for </a:t>
            </a:r>
            <a:b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 Store </a:t>
            </a:r>
            <a:b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 Store 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Google Shape;308;p38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8"/>
          <p:cNvSpPr txBox="1"/>
          <p:nvPr/>
        </p:nvSpPr>
        <p:spPr>
          <a:xfrm>
            <a:off x="6026525" y="1917800"/>
            <a:ext cx="2049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audio feature for people who can't read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" name="Google Shape;310;p38"/>
          <p:cNvSpPr/>
          <p:nvPr/>
        </p:nvSpPr>
        <p:spPr>
          <a:xfrm>
            <a:off x="1479175" y="1233971"/>
            <a:ext cx="513300" cy="513300"/>
          </a:xfrm>
          <a:prstGeom prst="ellipse">
            <a:avLst/>
          </a:prstGeom>
          <a:solidFill>
            <a:srgbClr val="FF7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2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" name="Google Shape;311;p38"/>
          <p:cNvSpPr/>
          <p:nvPr/>
        </p:nvSpPr>
        <p:spPr>
          <a:xfrm>
            <a:off x="4136775" y="1233971"/>
            <a:ext cx="513300" cy="513300"/>
          </a:xfrm>
          <a:prstGeom prst="ellipse">
            <a:avLst/>
          </a:prstGeom>
          <a:solidFill>
            <a:srgbClr val="FF7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2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2" name="Google Shape;312;p38"/>
          <p:cNvSpPr/>
          <p:nvPr/>
        </p:nvSpPr>
        <p:spPr>
          <a:xfrm>
            <a:off x="6794375" y="1233971"/>
            <a:ext cx="513300" cy="513300"/>
          </a:xfrm>
          <a:prstGeom prst="ellipse">
            <a:avLst/>
          </a:prstGeom>
          <a:solidFill>
            <a:srgbClr val="FF7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2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/>
          <p:nvPr/>
        </p:nvSpPr>
        <p:spPr>
          <a:xfrm>
            <a:off x="3721275" y="2210100"/>
            <a:ext cx="2275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Takeaways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 steps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8" name="Google Shape;318;p39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Going forward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19" name="Google Shape;319;p39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Takeaways</a:t>
            </a:r>
            <a:endParaRPr b="1" sz="2400"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5" name="Google Shape;325;p40"/>
          <p:cNvSpPr txBox="1"/>
          <p:nvPr/>
        </p:nvSpPr>
        <p:spPr>
          <a:xfrm>
            <a:off x="5396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Impact: </a:t>
            </a:r>
            <a:endParaRPr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website has provided high quality images ready to download for free</a:t>
            </a: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200">
              <a:solidFill>
                <a:srgbClr val="1967D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" name="Google Shape;326;p40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FF7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0"/>
          <p:cNvSpPr txBox="1"/>
          <p:nvPr/>
        </p:nvSpPr>
        <p:spPr>
          <a:xfrm>
            <a:off x="4495800" y="2237975"/>
            <a:ext cx="34461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 learned:</a:t>
            </a:r>
            <a:endParaRPr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learned through the figma website how to design pages on the desktop, iPad and iPhone, including details from Wireframe Mokeup and Prototype.</a:t>
            </a:r>
            <a:endParaRPr sz="1200">
              <a:solidFill>
                <a:srgbClr val="4285F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8" name="Google Shape;328;p40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FF7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0"/>
          <p:cNvSpPr/>
          <p:nvPr/>
        </p:nvSpPr>
        <p:spPr>
          <a:xfrm>
            <a:off x="679050" y="1660250"/>
            <a:ext cx="234394" cy="260801"/>
          </a:xfrm>
          <a:custGeom>
            <a:rect b="b" l="l" r="r" t="t"/>
            <a:pathLst>
              <a:path extrusionOk="0" h="1045" w="941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0" name="Google Shape;330;p40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331" name="Google Shape;331;p40"/>
            <p:cNvSpPr/>
            <p:nvPr/>
          </p:nvSpPr>
          <p:spPr>
            <a:xfrm>
              <a:off x="420350" y="238125"/>
              <a:ext cx="6779275" cy="5238750"/>
            </a:xfrm>
            <a:custGeom>
              <a:rect b="b" l="l" r="r" t="t"/>
              <a:pathLst>
                <a:path extrusionOk="0" h="209550" w="271171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4118525" y="1625500"/>
              <a:ext cx="2157675" cy="765850"/>
            </a:xfrm>
            <a:custGeom>
              <a:rect b="b" l="l" r="r" t="t"/>
              <a:pathLst>
                <a:path extrusionOk="0" h="30634" w="86307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4118525" y="2444600"/>
              <a:ext cx="2157675" cy="768075"/>
            </a:xfrm>
            <a:custGeom>
              <a:rect b="b" l="l" r="r" t="t"/>
              <a:pathLst>
                <a:path extrusionOk="0" h="30723" w="86307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4118525" y="3268150"/>
              <a:ext cx="2157675" cy="765850"/>
            </a:xfrm>
            <a:custGeom>
              <a:rect b="b" l="l" r="r" t="t"/>
              <a:pathLst>
                <a:path extrusionOk="0" h="30634" w="86307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/>
        </p:nvSpPr>
        <p:spPr>
          <a:xfrm>
            <a:off x="517675" y="2237975"/>
            <a:ext cx="3446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7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problem: </a:t>
            </a:r>
            <a:endParaRPr b="1">
              <a:solidFill>
                <a:srgbClr val="FF7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are a lot of users who are afraid to download images from the Internet because of property rights . </a:t>
            </a:r>
            <a:endParaRPr sz="1200">
              <a:solidFill>
                <a:srgbClr val="4285F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20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Project overview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20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FF7900"/>
          </a:solidFill>
          <a:ln cap="flat" cmpd="sng" w="9525">
            <a:solidFill>
              <a:srgbClr val="FF7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 txBox="1"/>
          <p:nvPr/>
        </p:nvSpPr>
        <p:spPr>
          <a:xfrm>
            <a:off x="4572000" y="2237975"/>
            <a:ext cx="3446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7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goal: </a:t>
            </a:r>
            <a:endParaRPr b="1">
              <a:solidFill>
                <a:srgbClr val="FF7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website where you can use images without fear of violating the terms of use, as they are available to everyone. </a:t>
            </a:r>
            <a:endParaRPr sz="1200">
              <a:solidFill>
                <a:srgbClr val="4285F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FF7900"/>
          </a:solidFill>
          <a:ln cap="flat" cmpd="sng" w="9525">
            <a:solidFill>
              <a:srgbClr val="FF7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/>
          <p:nvPr/>
        </p:nvSpPr>
        <p:spPr>
          <a:xfrm>
            <a:off x="4684213" y="1653525"/>
            <a:ext cx="288875" cy="274249"/>
          </a:xfrm>
          <a:custGeom>
            <a:rect b="b" l="l" r="r" t="t"/>
            <a:pathLst>
              <a:path extrusionOk="0" h="993" w="1045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640475" y="1656801"/>
            <a:ext cx="267700" cy="267700"/>
          </a:xfrm>
          <a:custGeom>
            <a:rect b="b" l="l" r="r" t="t"/>
            <a:pathLst>
              <a:path extrusionOk="0" h="209550" w="20955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517675" y="2237975"/>
            <a:ext cx="3446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7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My role: </a:t>
            </a:r>
            <a:endParaRPr b="1">
              <a:solidFill>
                <a:srgbClr val="FF7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UX UI designer .</a:t>
            </a:r>
            <a:endParaRPr sz="1200">
              <a:solidFill>
                <a:srgbClr val="4285F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Project overview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21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FF7900"/>
          </a:solidFill>
          <a:ln cap="flat" cmpd="sng" w="9525">
            <a:solidFill>
              <a:srgbClr val="FF7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4572000" y="2237975"/>
            <a:ext cx="3446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7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Responsibilities: </a:t>
            </a:r>
            <a:endParaRPr b="1">
              <a:solidFill>
                <a:srgbClr val="FF7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research, wireframing, mockup.</a:t>
            </a:r>
            <a:endParaRPr sz="1200">
              <a:solidFill>
                <a:srgbClr val="4285F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21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FF7900"/>
          </a:solidFill>
          <a:ln cap="flat" cmpd="sng" w="9525">
            <a:solidFill>
              <a:srgbClr val="FF7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645441" y="1662440"/>
            <a:ext cx="257757" cy="256421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4685687" y="1710781"/>
            <a:ext cx="285935" cy="159748"/>
          </a:xfrm>
          <a:custGeom>
            <a:rect b="b" l="l" r="r" t="t"/>
            <a:pathLst>
              <a:path extrusionOk="0" h="526" w="941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-46002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Understanding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user</a:t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3712425" y="1886850"/>
            <a:ext cx="3946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research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</a:t>
            </a: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statements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journey maps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7" name="Google Shape;117;p22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r</a:t>
            </a:r>
            <a:r>
              <a:rPr b="1" lang="en" sz="24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esearch: summary</a:t>
            </a:r>
            <a:endParaRPr b="1" sz="2400"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919075" y="2461800"/>
            <a:ext cx="71361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first, I wanted to create a website to sell HR images, then I noticed that many people suffer from the problem of property rights that control the process of use, then I decided to create a website where the people themselves upload pictures that they took and uploaded for public use. </a:t>
            </a:r>
            <a:endParaRPr sz="1200">
              <a:solidFill>
                <a:srgbClr val="1967D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FF7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/>
          <p:nvPr/>
        </p:nvSpPr>
        <p:spPr>
          <a:xfrm>
            <a:off x="4373201" y="1744926"/>
            <a:ext cx="227849" cy="227849"/>
          </a:xfrm>
          <a:custGeom>
            <a:rect b="b" l="l" r="r" t="t"/>
            <a:pathLst>
              <a:path extrusionOk="0" h="941" w="94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research: pain points</a:t>
            </a:r>
            <a:endParaRPr b="1" sz="2400"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517663" y="191250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7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Pain point</a:t>
            </a:r>
            <a:endParaRPr b="1">
              <a:solidFill>
                <a:srgbClr val="FF7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517675" y="242612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Pictures </a:t>
            </a: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the background</a:t>
            </a: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slider it is not uncomfortable for the eye, besides that  modern website ..</a:t>
            </a:r>
            <a:endParaRPr sz="1200"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2690963" y="201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7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Pain point</a:t>
            </a:r>
            <a:endParaRPr b="1">
              <a:solidFill>
                <a:srgbClr val="FF7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2690975" y="2532475"/>
            <a:ext cx="18726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There's</a:t>
            </a: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 no Search bar , This is not good for people who like to use this ,And everyone is in a hurry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1317294" y="19674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7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3599669" y="211520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7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1197325" y="1285771"/>
            <a:ext cx="513300" cy="513300"/>
          </a:xfrm>
          <a:prstGeom prst="ellipse">
            <a:avLst/>
          </a:prstGeom>
          <a:solidFill>
            <a:srgbClr val="FF7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1" sz="2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3370625" y="1392121"/>
            <a:ext cx="513300" cy="513300"/>
          </a:xfrm>
          <a:prstGeom prst="ellipse">
            <a:avLst/>
          </a:prstGeom>
          <a:solidFill>
            <a:srgbClr val="FF7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sz="2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4646938" y="208100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7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Pain point</a:t>
            </a:r>
            <a:endParaRPr b="1">
              <a:solidFill>
                <a:srgbClr val="FF7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4646950" y="2594625"/>
            <a:ext cx="1872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 In</a:t>
            </a: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\ sign up </a:t>
            </a:r>
            <a:b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It's</a:t>
            </a: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not clear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3599669" y="211520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7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5403244" y="21011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7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5326600" y="1454271"/>
            <a:ext cx="513300" cy="513300"/>
          </a:xfrm>
          <a:prstGeom prst="ellipse">
            <a:avLst/>
          </a:prstGeom>
          <a:solidFill>
            <a:srgbClr val="FF7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1" sz="2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5391519" y="2135688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7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6438788" y="2101488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7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Pain point</a:t>
            </a:r>
            <a:endParaRPr b="1">
              <a:solidFill>
                <a:srgbClr val="FF7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5391519" y="2135688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7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6672769" y="2759738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7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7118450" y="1474758"/>
            <a:ext cx="513300" cy="513300"/>
          </a:xfrm>
          <a:prstGeom prst="ellipse">
            <a:avLst/>
          </a:prstGeom>
          <a:solidFill>
            <a:srgbClr val="FF7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1" sz="2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6438800" y="2592800"/>
            <a:ext cx="1872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Accepts all resolution in pictures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Persona: </a:t>
            </a:r>
            <a:r>
              <a:rPr b="1" lang="en" sz="2400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endParaRPr b="1" sz="2400"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517675" y="1674400"/>
            <a:ext cx="2184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79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statement:</a:t>
            </a:r>
            <a:endParaRPr b="1">
              <a:solidFill>
                <a:srgbClr val="FF79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[Karim] is a [</a:t>
            </a:r>
            <a:r>
              <a:rPr lang="en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Persistent / likes to create websites</a:t>
            </a:r>
            <a:r>
              <a:rPr lang="en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</a:t>
            </a:r>
            <a:endParaRPr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who needs [] </a:t>
            </a:r>
            <a:endParaRPr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because [insight].</a:t>
            </a:r>
            <a:endParaRPr>
              <a:solidFill>
                <a:srgbClr val="5F63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450" y="1118188"/>
            <a:ext cx="5139136" cy="29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/>
        </p:nvSpPr>
        <p:spPr>
          <a:xfrm>
            <a:off x="225650" y="445350"/>
            <a:ext cx="60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Persona Template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3225650" y="953675"/>
            <a:ext cx="569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"</a:t>
            </a:r>
            <a:r>
              <a:rPr i="1" lang="en"/>
              <a:t>Karim is UI UX designer and loves his work, he always gets a freelance job offers to creating websites, so he always needs new and pictures for free of usage rights to use them in creating websites</a:t>
            </a:r>
            <a:r>
              <a:rPr i="1" lang="en"/>
              <a:t>"</a:t>
            </a:r>
            <a:endParaRPr i="1"/>
          </a:p>
        </p:txBody>
      </p:sp>
      <p:sp>
        <p:nvSpPr>
          <p:cNvPr id="164" name="Google Shape;164;p26"/>
          <p:cNvSpPr txBox="1"/>
          <p:nvPr/>
        </p:nvSpPr>
        <p:spPr>
          <a:xfrm>
            <a:off x="3240850" y="1725150"/>
            <a:ext cx="1780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9900"/>
                </a:solidFill>
              </a:rPr>
              <a:t>Goals</a:t>
            </a:r>
            <a:endParaRPr b="1">
              <a:solidFill>
                <a:srgbClr val="F2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upload a new High resolution images on the site to always find new and  images free of usage rights .</a:t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5597525" y="1892638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9900"/>
                </a:solidFill>
              </a:rPr>
              <a:t>Frustrations</a:t>
            </a:r>
            <a:endParaRPr b="1">
              <a:solidFill>
                <a:srgbClr val="F2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location of the images on the pages in a comfortable and modern way \ put the login icon in a clear location to make it easy to see \ add Search bar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225650" y="3061725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Age:</a:t>
            </a:r>
            <a:r>
              <a:rPr lang="en"/>
              <a:t> 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Education</a:t>
            </a:r>
            <a:r>
              <a:rPr lang="en"/>
              <a:t>: </a:t>
            </a:r>
            <a:r>
              <a:rPr i="1" lang="en"/>
              <a:t>[Great website]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Hometown:</a:t>
            </a:r>
            <a:r>
              <a:rPr lang="en"/>
              <a:t> </a:t>
            </a:r>
            <a:r>
              <a:rPr i="1" lang="en">
                <a:solidFill>
                  <a:schemeClr val="dk1"/>
                </a:solidFill>
              </a:rPr>
              <a:t>[Amman]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Family</a:t>
            </a:r>
            <a:r>
              <a:rPr lang="en"/>
              <a:t>: </a:t>
            </a:r>
            <a:r>
              <a:rPr i="1" lang="en">
                <a:solidFill>
                  <a:schemeClr val="dk1"/>
                </a:solidFill>
              </a:rPr>
              <a:t>[Single]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Occupation:</a:t>
            </a:r>
            <a:r>
              <a:rPr lang="en"/>
              <a:t> </a:t>
            </a:r>
            <a:r>
              <a:rPr i="1" lang="en">
                <a:solidFill>
                  <a:schemeClr val="dk1"/>
                </a:solidFill>
              </a:rPr>
              <a:t>[UI UX </a:t>
            </a:r>
            <a:r>
              <a:rPr i="1" lang="en">
                <a:solidFill>
                  <a:schemeClr val="dk1"/>
                </a:solidFill>
              </a:rPr>
              <a:t>Designer</a:t>
            </a:r>
            <a:r>
              <a:rPr i="1" lang="en">
                <a:solidFill>
                  <a:schemeClr val="dk1"/>
                </a:solidFill>
              </a:rPr>
              <a:t>]</a:t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3049700" y="4076500"/>
            <a:ext cx="5393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Karim received a job offer to design a website for airplanes, he needed a lot of high-quality images that can be used without fear of copyright and use, he searched the Internet until he found </a:t>
            </a:r>
            <a:r>
              <a:rPr b="1" lang="en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Private Gullery.COM</a:t>
            </a:r>
            <a:endParaRPr b="1"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and downloaded all the required images with the highest quality </a:t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3049700" y="4153450"/>
            <a:ext cx="5694000" cy="10467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50" y="997950"/>
            <a:ext cx="2389219" cy="19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824450" y="2371650"/>
            <a:ext cx="14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Insert  image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000" y="777875"/>
            <a:ext cx="2816501" cy="235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