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0844-4CD5-4422-944F-1E8245FEC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CD368-7074-408D-9721-61A46EF16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3B499-C4EE-4BC6-BF67-1F90E199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61FE-C661-401F-BB39-9A15D5CB23F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7A197-74C5-469D-A449-B9E13737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00A62-51BD-4B1A-89E5-FFE1D4E8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A401-FB0A-4D3F-8AB4-7B5FFBA54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9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C443-72A6-43C6-93C5-CC67A325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BEFF6-3DEE-4E26-BC25-9FC01F540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32DAA-C4A6-40E6-B1A5-4D97A170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61FE-C661-401F-BB39-9A15D5CB23F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3E39E-AA11-4CAA-99EA-E4A90DF8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B5DA3-CC1B-4088-B40F-CF14D18C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A401-FB0A-4D3F-8AB4-7B5FFBA54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0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FEE29-30FB-4E6B-A3C9-99C0B0533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51CCC-93CD-4A8F-A4EE-D91B6DBF4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57CB7-2BAD-4D84-95F6-939C8E52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61FE-C661-401F-BB39-9A15D5CB23F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EC901-D9DD-4CCE-80D5-EDDF35ED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DE69D-2F07-4F06-84EB-2D139C6F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A401-FB0A-4D3F-8AB4-7B5FFBA54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5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257F-0129-49C8-AE78-18C6B9B7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2BEF8-1CEB-4E4E-9200-3C7E93DBE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31665-DC8E-4DAA-8F1E-F5CC6B90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61FE-C661-401F-BB39-9A15D5CB23F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F98A-8CAA-4070-A724-F2D6F8EB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83005-5CA1-4059-8941-CCB319B5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A401-FB0A-4D3F-8AB4-7B5FFBA54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8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0C05-D978-4C6A-9395-0E70AF69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98230-8B78-4584-8CC9-ACD079B3B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E42E2-3D42-4EF1-B5C8-8A1097CE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61FE-C661-401F-BB39-9A15D5CB23F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73E49-3079-4173-96CE-C08112F0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2588-49D4-45D5-8C88-286FEF81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A401-FB0A-4D3F-8AB4-7B5FFBA54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8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EF94-EAD6-4AFA-B0CF-9056EB75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58BE4-7AFB-46FF-8C92-DB2455EC7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0B40F-14DE-4A62-B953-645CBDFAD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41732-AC0A-4C85-A4AF-C86DC39FF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61FE-C661-401F-BB39-9A15D5CB23F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E6395-86B4-4CEC-B3C8-A463AAA3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61E54-2897-4ACF-8D6A-244DBD3D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A401-FB0A-4D3F-8AB4-7B5FFBA54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3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DC00-7126-49AA-9301-30CF845E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F3C17-0647-4863-B240-8C81236E3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D3140-DBD5-4E1F-BC7E-91EE29EF4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2EEE8-A615-42C3-B5B9-0EF0124DA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F5AF9-7431-4F20-A79B-AC78B5D43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FDDBF-83ED-4DA2-9B6B-F115BB07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61FE-C661-401F-BB39-9A15D5CB23F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2400D-7585-4AC9-9D3E-0DB7A6A7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BBAB2-D06A-4D78-A62E-5074F908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A401-FB0A-4D3F-8AB4-7B5FFBA54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4A35-3E10-4B4B-B19D-23EB5A04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BA6D4-4367-4FC0-8855-45413E34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61FE-C661-401F-BB39-9A15D5CB23F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F47D9-06A7-4F2C-AD66-11D0FA40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0A5E3-221B-496C-B282-D75FC47A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A401-FB0A-4D3F-8AB4-7B5FFBA54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4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200DB-F6DC-4A71-9FE8-94DC4A26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61FE-C661-401F-BB39-9A15D5CB23F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FED48-8DD9-42CB-BBDF-F3B55C3B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B458D-4AEF-46B4-9715-997435A8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A401-FB0A-4D3F-8AB4-7B5FFBA54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0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93DF-D18F-4A3F-AB29-0817FBEA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87662-A6F1-4E25-BDE2-1AA309F48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F13B9-52DB-4768-9FFE-3B574E2BB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70A6E-490D-45B9-B114-02B5719D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61FE-C661-401F-BB39-9A15D5CB23F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068BB-0455-449F-9A3A-C2AC8067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B8D1B-E3DD-4C38-868F-1E9C9F79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A401-FB0A-4D3F-8AB4-7B5FFBA54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DDA4-DFAF-44DF-8A45-D71103B14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49954-A767-47CC-8171-3200791B2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8F95F-3317-4C1F-B3AA-520BC9E00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42BA5-3C14-48B7-8918-65E3E41E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61FE-C661-401F-BB39-9A15D5CB23F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4786D-0C5A-4C50-AC77-01F705EA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42A61-1CA0-4886-A9A0-ADF9FC8B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A401-FB0A-4D3F-8AB4-7B5FFBA54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4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90702-9F02-491D-979D-EC32F022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F7C6B-2EF0-4FDE-A00A-1AB08A1D6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404C-9283-41FA-AC16-C38040D3A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E61FE-C661-401F-BB39-9A15D5CB23F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72AC-531C-486F-B93B-B9CEC80BB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D021E-CC9C-407E-A16D-415F499F9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CA401-FB0A-4D3F-8AB4-7B5FFBA54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2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layout.asp" TargetMode="External"/><Relationship Id="rId2" Type="http://schemas.openxmlformats.org/officeDocument/2006/relationships/hyperlink" Target="https://www.w3schools.com/html/html_responsiv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html/html5_syntax.asp" TargetMode="External"/><Relationship Id="rId5" Type="http://schemas.openxmlformats.org/officeDocument/2006/relationships/hyperlink" Target="https://www.w3schools.com/html/html5_semantic_elements.asp" TargetMode="External"/><Relationship Id="rId4" Type="http://schemas.openxmlformats.org/officeDocument/2006/relationships/hyperlink" Target="https://www.w3schools.com/html/html_quotation_elements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0ADC-CBB1-4503-A0F9-3C494C70B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ar-SA" dirty="0"/>
              <a:t>اوسمة إضافية </a:t>
            </a:r>
            <a:r>
              <a:rPr lang="en-US" dirty="0"/>
              <a:t>HTML5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FB1AD-E877-4D09-914D-0BDE3C269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SA"/>
              <a:t>الوحدة الثالثة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79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0FD2-6D9C-40B6-973E-0C98A72B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تصميم ويب سريع الاستجابة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7B0F3-A83C-4448-A473-5976E61EE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/>
              <a:t>يتعلق تصميم الويب سريع الاستجابة بإنشاء صفحات ويب تبدو جيدة على جميع الأجهزة!</a:t>
            </a:r>
          </a:p>
          <a:p>
            <a:pPr algn="r" rtl="1"/>
            <a:r>
              <a:rPr lang="ar-SA" dirty="0"/>
              <a:t>سيتم ضبط تصميم الويب سريع الاستجابة تلقائيًا حسب أحجام الشاشات وإطارات العرض المختلفة.</a:t>
            </a:r>
            <a:endParaRPr lang="en-US" dirty="0"/>
          </a:p>
        </p:txBody>
      </p:sp>
      <p:pic>
        <p:nvPicPr>
          <p:cNvPr id="1026" name="Picture 2" descr="Responsive Web Design">
            <a:extLst>
              <a:ext uri="{FF2B5EF4-FFF2-40B4-BE49-F238E27FC236}">
                <a16:creationId xmlns:a16="http://schemas.microsoft.com/office/drawing/2014/main" id="{BB34AD61-9CA3-46D8-9B87-46231C9AD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35325"/>
            <a:ext cx="76200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35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090242-D1DD-4E7B-834B-92A3A9DBA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595" y="361954"/>
            <a:ext cx="7450809" cy="11885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AAD97D-0BE4-4933-8CB1-5648F5B65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49" y="2425768"/>
            <a:ext cx="6438900" cy="39147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135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1CFE-343F-4CDF-A951-BD1687CB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3136"/>
          </a:xfrm>
        </p:spPr>
        <p:txBody>
          <a:bodyPr/>
          <a:lstStyle/>
          <a:p>
            <a:pPr algn="r" rtl="1"/>
            <a:r>
              <a:rPr lang="ar-SA" dirty="0"/>
              <a:t>مثال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AB23D-1716-4CAF-B0DE-D5EBD747C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18" y="791926"/>
            <a:ext cx="8637563" cy="527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61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70B2-A95C-43E6-8020-C14FF2FF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مراجع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0ADAD-D955-4872-A4DB-A0204DBB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https://www.w3schools.com/html/html_responsive.asp</a:t>
            </a:r>
            <a:endParaRPr lang="ar-SA" dirty="0"/>
          </a:p>
          <a:p>
            <a:r>
              <a:rPr lang="en-US" dirty="0">
                <a:hlinkClick r:id="rId3"/>
              </a:rPr>
              <a:t>https://www.w3schools.com/html/html_layout.asp</a:t>
            </a:r>
            <a:endParaRPr lang="ar-SA" dirty="0"/>
          </a:p>
          <a:p>
            <a:r>
              <a:rPr lang="en-US" dirty="0">
                <a:hlinkClick r:id="rId4"/>
              </a:rPr>
              <a:t>https://www.w3schools.com/html/html_quotation_elements.asp</a:t>
            </a:r>
            <a:endParaRPr lang="ar-SA" dirty="0"/>
          </a:p>
          <a:p>
            <a:r>
              <a:rPr lang="en-US" dirty="0">
                <a:hlinkClick r:id="rId5"/>
              </a:rPr>
              <a:t>https://www.w3schools.com/html/html5_semantic_elements.asp</a:t>
            </a:r>
            <a:endParaRPr lang="ar-SA" dirty="0"/>
          </a:p>
          <a:p>
            <a:r>
              <a:rPr lang="en-US" dirty="0">
                <a:hlinkClick r:id="rId6"/>
              </a:rPr>
              <a:t>https://www.w3schools.com/html/html5_syntax.asp</a:t>
            </a:r>
            <a:endParaRPr lang="ar-S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59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4B3A-0FD7-4076-8997-253FFBB3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اوسمة الاقتباس – </a:t>
            </a:r>
            <a:r>
              <a:rPr lang="en-US" dirty="0"/>
              <a:t>HTML5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11C4251-3205-46AE-8B63-246F5C3BA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765727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9957">
                  <a:extLst>
                    <a:ext uri="{9D8B030D-6E8A-4147-A177-3AD203B41FA5}">
                      <a16:colId xmlns:a16="http://schemas.microsoft.com/office/drawing/2014/main" val="4042529089"/>
                    </a:ext>
                  </a:extLst>
                </a:gridCol>
                <a:gridCol w="1255643">
                  <a:extLst>
                    <a:ext uri="{9D8B030D-6E8A-4147-A177-3AD203B41FA5}">
                      <a16:colId xmlns:a16="http://schemas.microsoft.com/office/drawing/2014/main" val="248085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dirty="0"/>
                        <a:t>الوصف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/>
                        <a:t>العنصر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2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ar-SA" dirty="0"/>
                        <a:t>يعرف جزء من الاقتباس حسب مصدره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blockquote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8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ar-SA" dirty="0"/>
                        <a:t>يعرف اقتباس مصغر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2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ar-SA" dirty="0"/>
                        <a:t>يعرف الاختصارات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/>
                        <a:t>abbr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2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ar-SA" dirty="0"/>
                        <a:t>يعرف العنوان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/>
                        <a:t>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37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ar-SA" dirty="0"/>
                        <a:t>يعرف عنوان من مصدر اكاديمي او ادبي مثل الفنون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73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99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0D750-06C6-49A4-9425-178F248C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75884"/>
          </a:xfrm>
        </p:spPr>
        <p:txBody>
          <a:bodyPr>
            <a:normAutofit fontScale="90000"/>
          </a:bodyPr>
          <a:lstStyle/>
          <a:p>
            <a:pPr algn="r" rtl="1"/>
            <a:r>
              <a:rPr lang="ar-SA" dirty="0"/>
              <a:t>امثلة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C952B-E2A1-433F-AD74-C3949DCE1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5884"/>
            <a:ext cx="12192000" cy="26414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A94D14-091C-4954-B981-E6295E9E5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4210441"/>
            <a:ext cx="11249025" cy="19716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870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5D34-0875-49AA-AF91-45C16860D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03380"/>
          </a:xfrm>
        </p:spPr>
        <p:txBody>
          <a:bodyPr/>
          <a:lstStyle/>
          <a:p>
            <a:pPr algn="r"/>
            <a:r>
              <a:rPr lang="ar-SA" dirty="0"/>
              <a:t>امثلة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CD0C3-4A63-4DD6-962A-ED969364B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636"/>
            <a:ext cx="12192000" cy="20750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0B5D0C-BD3D-4B4C-9719-AAB3306BD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3" y="3186734"/>
            <a:ext cx="10934700" cy="30289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694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5405-869A-4523-84AF-BC4E03AB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امثلة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B24883-3A8D-4D86-B198-44F21FD03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54" y="1209822"/>
            <a:ext cx="10381883" cy="415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304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23A1-54C3-46CD-BD27-8B136B7A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العناصر الدلالية – </a:t>
            </a:r>
            <a:r>
              <a:rPr lang="en-US" dirty="0"/>
              <a:t>HTML5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8C7C9F-96E8-49E6-B07A-2B5F997FB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650386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922">
                  <a:extLst>
                    <a:ext uri="{9D8B030D-6E8A-4147-A177-3AD203B41FA5}">
                      <a16:colId xmlns:a16="http://schemas.microsoft.com/office/drawing/2014/main" val="3778383780"/>
                    </a:ext>
                  </a:extLst>
                </a:gridCol>
                <a:gridCol w="1467678">
                  <a:extLst>
                    <a:ext uri="{9D8B030D-6E8A-4147-A177-3AD203B41FA5}">
                      <a16:colId xmlns:a16="http://schemas.microsoft.com/office/drawing/2014/main" val="333125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dirty="0"/>
                        <a:t>الوصف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/>
                        <a:t>العنصر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3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dirty="0"/>
                        <a:t>يحدد المحتوى المستقل القائم بذاته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/>
                        <a:t>article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62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dirty="0"/>
                        <a:t>يحدد  المحتوى بخلاف محتوى الصفحة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/>
                        <a:t>aside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80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dirty="0"/>
                        <a:t>يحدد التفاصيل الإضافية التي يمكن للمستخدم عرضها أو إخفاؤها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59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dirty="0"/>
                        <a:t>يحدد مقدمة المحتوى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/>
                        <a:t>header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6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dirty="0"/>
                        <a:t>يحدد تذييل الصفحة او المحتوى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/>
                        <a:t>footer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dirty="0"/>
                        <a:t>يحدد المحتوى الرئيسي للمستند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92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dirty="0"/>
                        <a:t>يحدد روابط التنقل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6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dirty="0"/>
                        <a:t>يقسم الصفحة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/>
                        <a:t>section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1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dirty="0"/>
                        <a:t>يحدد ملخصا لعنصر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/>
                        <a:t>summary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93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dirty="0"/>
                        <a:t>يحدد التاريخ والوقت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637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83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E73B68-38B1-4420-A656-11E8A98B5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108" y="3692042"/>
            <a:ext cx="2735295" cy="3165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EAA510-355A-45AD-89A3-2B2E7071A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170"/>
            <a:ext cx="12192000" cy="36320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511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36EBB4-11AA-4B2C-907A-3D6702141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" y="0"/>
            <a:ext cx="11926957" cy="39309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504CB1-2E77-443F-A63E-7DE65BF7B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1345"/>
            <a:ext cx="12192000" cy="26949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585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47B582-6C5D-4FF8-AF2F-C30A5B471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37" y="267432"/>
            <a:ext cx="8821700" cy="21842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6DC8FF-1F6D-4A67-AFA8-8CB27882D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137" y="2785098"/>
            <a:ext cx="8648700" cy="2286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442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212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اوسمة إضافية HTML5</vt:lpstr>
      <vt:lpstr>اوسمة الاقتباس – HTML5</vt:lpstr>
      <vt:lpstr>امثلة</vt:lpstr>
      <vt:lpstr>امثلة</vt:lpstr>
      <vt:lpstr>امثلة</vt:lpstr>
      <vt:lpstr>العناصر الدلالية – HTML5</vt:lpstr>
      <vt:lpstr>PowerPoint Presentation</vt:lpstr>
      <vt:lpstr>PowerPoint Presentation</vt:lpstr>
      <vt:lpstr>PowerPoint Presentation</vt:lpstr>
      <vt:lpstr>تصميم ويب سريع الاستجابة</vt:lpstr>
      <vt:lpstr>PowerPoint Presentation</vt:lpstr>
      <vt:lpstr>مثال</vt:lpstr>
      <vt:lpstr>مراجع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</dc:title>
  <dc:creator>معاذ محمد دردير</dc:creator>
  <cp:lastModifiedBy>معاذ محمد دردير</cp:lastModifiedBy>
  <cp:revision>9</cp:revision>
  <dcterms:created xsi:type="dcterms:W3CDTF">2021-03-29T08:46:54Z</dcterms:created>
  <dcterms:modified xsi:type="dcterms:W3CDTF">2021-09-26T20:20:50Z</dcterms:modified>
</cp:coreProperties>
</file>