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3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58" r:id="rId20"/>
    <p:sldId id="259" r:id="rId21"/>
    <p:sldId id="260" r:id="rId22"/>
    <p:sldId id="278" r:id="rId23"/>
    <p:sldId id="279" r:id="rId24"/>
    <p:sldId id="280" r:id="rId25"/>
    <p:sldId id="281" r:id="rId26"/>
    <p:sldId id="277" r:id="rId27"/>
    <p:sldId id="276" r:id="rId28"/>
    <p:sldId id="282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943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7DCA0-8220-47EE-AD4F-6D8DD5A8DE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6ACC25-5A81-4239-BB15-AEFFAA81FA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7BEB9F-BB3E-47B4-AC31-D3E99B728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E4F88-85D5-4C8A-84E2-5DB99E9D9FF5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23554A-20B3-47B3-AC3A-EDBB52B04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E95474-62F2-4AE1-9F81-F5CBD0647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BE056-64DA-4E10-972B-F87F51C1D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154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4D538-A172-49C4-8644-EF660F6C2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6590F9-C2C7-48C0-9A9E-655AC28E2B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B64898-91EB-4D96-BD54-3B0CDD898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E4F88-85D5-4C8A-84E2-5DB99E9D9FF5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CBFDD-21FA-4C17-ABAF-C1B4DBB10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BD83B6-35CB-44F8-88C1-594A79FFF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BE056-64DA-4E10-972B-F87F51C1D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702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7FBC54-2B5F-4574-B038-6C7033C276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ACA050-714B-44B1-A40E-C9E3687D42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7D9C75-3CBA-4C2B-B52C-C0CC9BA04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E4F88-85D5-4C8A-84E2-5DB99E9D9FF5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5677AB-36B2-4111-A171-E3D7B22CB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A322B4-FB0A-403E-8ED9-C47787B34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BE056-64DA-4E10-972B-F87F51C1D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462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60BA3-A256-4AC6-B667-FA71BAF85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73E78B-0C57-4B1F-800E-B8584F599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EFA6E9-06D6-4546-B37B-F9E93EB95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E4F88-85D5-4C8A-84E2-5DB99E9D9FF5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9EE264-B906-4C4E-8A28-142E3C7EE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6BFCB4-6F82-4C52-B448-AF6BA32BF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BE056-64DA-4E10-972B-F87F51C1D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00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447AB-FECC-42EE-9A56-369E8D8D0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F4383E-C701-46A2-AA9F-FF6AC0E7B3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E44BB7-FD96-4363-B0B1-D797528F5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E4F88-85D5-4C8A-84E2-5DB99E9D9FF5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EA8B68-CB40-4274-B2A5-0CCBF4FC1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F40E1B-53B0-406E-9C0C-60435776C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BE056-64DA-4E10-972B-F87F51C1D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349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6907F-93DF-49F9-B945-2B347B07B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ECA03-8588-4029-8CD1-921C04AA89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082E0C-627B-4582-AA0C-82ED3B23B2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759D42-407A-48F3-BE27-3D55CAF6D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E4F88-85D5-4C8A-84E2-5DB99E9D9FF5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AE50F6-1D99-4AC7-B7A4-37FDABD87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FE6966-83DE-41A5-8007-04FAFFBC1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BE056-64DA-4E10-972B-F87F51C1D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896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B7EBE-2A33-4A34-A3B4-3EEA44B80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29BF7-D564-46B2-87BF-472D0B6AA4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31E680-ACBC-4CA1-A710-5D203D16F8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6653C5-0CBD-468A-AE74-EB5B096141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58E215-12D7-440D-A77E-9D91AA52FB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DFA5B7-4C4C-4801-B67A-E919DDFC9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E4F88-85D5-4C8A-84E2-5DB99E9D9FF5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206D64-D9F1-4540-8911-B4D65B31E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F879DB-961D-43F4-91CC-3D5BF0546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BE056-64DA-4E10-972B-F87F51C1D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68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4E780-26AA-4D52-92BD-2710CB79C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748504-1995-45D9-8DEE-B83D89C1E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E4F88-85D5-4C8A-84E2-5DB99E9D9FF5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230ECB-E22D-47AA-A38D-9B5A324C6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B59313-C50C-44F2-9EE2-123302473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BE056-64DA-4E10-972B-F87F51C1D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585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AC8F33-5662-4C92-BF64-C72BF0BDE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E4F88-85D5-4C8A-84E2-5DB99E9D9FF5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96C660-A33B-4A85-A3CF-6965FDBB7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092DBB-A58E-41C2-8FB0-F898A6D90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BE056-64DA-4E10-972B-F87F51C1D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795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34B48-EAC0-4318-BB3E-67B242205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A4793A-F723-4C55-8BD4-B546C8A78A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C233FF-B707-4008-B99D-4EEF5E8E0D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15B0C7-197F-48E6-BE45-D6D44E207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E4F88-85D5-4C8A-84E2-5DB99E9D9FF5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909B7B-7612-4D15-B405-6E0AA7A69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CB4F1F-86FF-4625-AE70-BE2FF3D60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BE056-64DA-4E10-972B-F87F51C1D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732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1FD92-737C-427D-B0E6-3355038E1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3B9FDE-DAF9-442D-8A1F-3FFB6F3BF3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209A41-ABAD-46A9-84C1-152CE40441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73B8CE-2072-407C-A446-839F7E866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E4F88-85D5-4C8A-84E2-5DB99E9D9FF5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F8F9E9-534E-4EDC-829E-3247D095D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872A00-2EE4-4190-B09F-B03B8D892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BE056-64DA-4E10-972B-F87F51C1D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332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E3333E-B108-43C0-AC5C-144801913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8C1F46-62E4-4A6B-A2D9-5F5B44DCC1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C5DCCA-18A7-45D1-A345-8E2CB37441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BE4F88-85D5-4C8A-84E2-5DB99E9D9FF5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F85ECE-CEA7-47E5-992F-5360FA6ADB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E79C60-B24D-47C5-A0FB-9B9FDA2C09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6BE056-64DA-4E10-972B-F87F51C1D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051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ss/css_background.asp" TargetMode="External"/><Relationship Id="rId2" Type="http://schemas.openxmlformats.org/officeDocument/2006/relationships/hyperlink" Target="https://www.w3schools.com/css/css_colors.asp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w3schools.com/css/css_text.asp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A7FF8-ED7E-4AD3-A51A-6E69A4CE49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3D920D-EF58-48CF-8272-C47EF8FCF1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ar-SA"/>
              <a:t>الوحدة الرابعة </a:t>
            </a:r>
            <a:r>
              <a:rPr lang="ar-SA" dirty="0"/>
              <a:t>– مقدمة + (الألوان والنصوص)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07763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E710707-E164-4D46-888C-E993E37C20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702733"/>
            <a:ext cx="10905066" cy="5452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2915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283042F-FFA1-432D-9659-74C041876B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6887" y="1004887"/>
            <a:ext cx="8658225" cy="484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7390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9F6FFBC-C1F1-4DBB-9724-A08251CFA9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4075" y="1062037"/>
            <a:ext cx="7943850" cy="473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0181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511E06A-EC4B-4F96-9720-543D7414DC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2874" y="1304778"/>
            <a:ext cx="9406252" cy="4248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3673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1DD82FB-3615-4F79-9D77-E0D3ACE451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8628" y="68919"/>
            <a:ext cx="7854479" cy="6789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7962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D6E7652-FEFB-49EC-B33C-8BBB170F01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4615" y="1181759"/>
            <a:ext cx="7002770" cy="3713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9331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7AF28BF-5E8E-4EFC-8253-A65A20DA21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1680" y="141068"/>
            <a:ext cx="8454682" cy="6575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5457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3F546C5-B501-446E-842B-C6BDE19AE5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2300" y="142215"/>
            <a:ext cx="5867400" cy="30003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1D28D9A-C8DF-425F-8324-2F085AB8B9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2300" y="3388337"/>
            <a:ext cx="5857875" cy="300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5135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888A6D1-C632-4B72-8207-9993C53BCE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2171" y="1026942"/>
            <a:ext cx="7965550" cy="4839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9955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7894646-F7FE-4ED5-AB09-B290D64875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671" y="967745"/>
            <a:ext cx="10464277" cy="5025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740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D3609C5-BA7E-427F-BF50-64F3D0B5A9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228" y="787791"/>
            <a:ext cx="10835393" cy="5401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8329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61A296C-135C-4918-87BD-83F9466C19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864" y="801858"/>
            <a:ext cx="10544602" cy="5401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3110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6B5E1BC-97AE-4270-8009-33B3D7C389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267" y="1223890"/>
            <a:ext cx="11309322" cy="4431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2582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2710B8E-E20E-4963-B2F5-A00DFAF1F1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1890" y="257105"/>
            <a:ext cx="7920110" cy="600795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B188859-F987-4355-BBD0-822154450CB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2495"/>
          <a:stretch/>
        </p:blipFill>
        <p:spPr>
          <a:xfrm>
            <a:off x="252253" y="2363372"/>
            <a:ext cx="3771108" cy="3654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1578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5A461AE-4B18-44A2-888B-25D96405F3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2523" y="410417"/>
            <a:ext cx="7202659" cy="6223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9637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25B67C9-5DA6-43AB-99B9-09BAC86ED5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9072" y="448062"/>
            <a:ext cx="7771008" cy="526737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5C8E6DD-6337-4D16-82EF-AF8B43526E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704" y="1618370"/>
            <a:ext cx="3402844" cy="4097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9241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EDFAF98-1D41-4447-BA37-F781435240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8532" y="223658"/>
            <a:ext cx="7158513" cy="6233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836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EE96564-93CA-4A72-8171-B9760FE1DC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3206" y="636100"/>
            <a:ext cx="8412479" cy="5617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2710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E217F1E-6498-4754-B501-DDE4FBFF54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1337" y="76200"/>
            <a:ext cx="6029325" cy="670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2059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A945B-439B-4B0B-AB29-F2ACF3657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ar-SA" dirty="0"/>
              <a:t>مراجع وامثلة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CCE504-9299-4A4E-BA25-6F3B78908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https://www.w3schools.com/css/css_colors.asp</a:t>
            </a:r>
            <a:endParaRPr lang="en-US" dirty="0"/>
          </a:p>
          <a:p>
            <a:r>
              <a:rPr lang="en-US" dirty="0">
                <a:hlinkClick r:id="rId3"/>
              </a:rPr>
              <a:t>https://www.w3schools.com/css/css_background.asp</a:t>
            </a:r>
            <a:endParaRPr lang="en-US" dirty="0"/>
          </a:p>
          <a:p>
            <a:r>
              <a:rPr lang="en-US" dirty="0">
                <a:hlinkClick r:id="rId4"/>
              </a:rPr>
              <a:t>https://www.w3schools.com/css/css_text.asp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288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82934-F647-4B44-982A-5CCF09834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ar-SA" dirty="0"/>
              <a:t>كتابة تعليق في  كود </a:t>
            </a:r>
            <a:r>
              <a:rPr lang="en-US" dirty="0"/>
              <a:t>CSS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DD318D-FA83-4D93-8005-A5D04618C7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9006" y="2131401"/>
            <a:ext cx="5682450" cy="1653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533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4CCD1E0-D586-482C-9D56-A59273C6C0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251" y="1561515"/>
            <a:ext cx="11095497" cy="3533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397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209E4B4-7BD9-4DC3-A42F-8541191168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453" y="1201615"/>
            <a:ext cx="10969464" cy="4022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792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049A963-2FE6-4728-B07D-0DB433DB01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830" y="0"/>
            <a:ext cx="850915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8573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6DCCFC6-5157-4D48-A27C-5B37DEC63B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6937" y="1104900"/>
            <a:ext cx="7858125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1079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EB952C2-5F33-4E5E-905C-F128E9C6B7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825" y="0"/>
            <a:ext cx="96583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2196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CA809AB-580D-4663-B319-B0BD1DA3A9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8362" y="1057275"/>
            <a:ext cx="7915275" cy="474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5344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62</Words>
  <Application>Microsoft Office PowerPoint</Application>
  <PresentationFormat>Widescreen</PresentationFormat>
  <Paragraphs>7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Calibri Light</vt:lpstr>
      <vt:lpstr>Office Theme</vt:lpstr>
      <vt:lpstr>CSS</vt:lpstr>
      <vt:lpstr>PowerPoint Presentation</vt:lpstr>
      <vt:lpstr>كتابة تعليق في  كود CSS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مراجع وامثلة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</dc:title>
  <dc:creator>معاذ محمد دردير</dc:creator>
  <cp:lastModifiedBy>معاذ محمد دردير</cp:lastModifiedBy>
  <cp:revision>11</cp:revision>
  <dcterms:created xsi:type="dcterms:W3CDTF">2021-03-08T04:57:04Z</dcterms:created>
  <dcterms:modified xsi:type="dcterms:W3CDTF">2021-10-03T19:35:11Z</dcterms:modified>
</cp:coreProperties>
</file>