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2c8d57089e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2c8d57089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2d60e4870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2d60e48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2c8d57089e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2c8d57089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2c8d57089e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2c8d57089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2c8d57089e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2c8d57089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2c8d57089e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2c8d57089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2c8d57089e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2c8d57089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 rot="5400000">
            <a:off x="604044" y="389732"/>
            <a:ext cx="5811838" cy="5762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6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p9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10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ctrTitle"/>
          </p:nvPr>
        </p:nvSpPr>
        <p:spPr>
          <a:xfrm>
            <a:off x="1143000" y="1122363"/>
            <a:ext cx="6858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9" cy="6858001"/>
          </a:xfrm>
          <a:prstGeom prst="rect">
            <a:avLst/>
          </a:prstGeom>
          <a:solidFill>
            <a:srgbClr val="E7AA28"/>
          </a:solidFill>
          <a:ln>
            <a:noFill/>
          </a:ln>
        </p:spPr>
      </p:pic>
      <p:sp>
        <p:nvSpPr>
          <p:cNvPr id="93" name="Google Shape;93;p14"/>
          <p:cNvSpPr txBox="1"/>
          <p:nvPr/>
        </p:nvSpPr>
        <p:spPr>
          <a:xfrm>
            <a:off x="914400" y="2274607"/>
            <a:ext cx="73152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PICARD</a:t>
            </a:r>
            <a:endParaRPr b="1" sz="4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Abdalrahman Afifi</a:t>
            </a:r>
            <a:endParaRPr sz="2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Hunter Lavender</a:t>
            </a:r>
            <a:endParaRPr sz="2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Travis Mueller</a:t>
            </a:r>
            <a:endParaRPr sz="2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Zachary Wildasin</a:t>
            </a:r>
            <a:endParaRPr b="1" sz="4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Goals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Full functionality of the user interface along with deployment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User interface is secure and friendly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No major security vulnerabilities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Install additional hardware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628650" y="1978025"/>
            <a:ext cx="7886700" cy="113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6600"/>
              <a:t>Any Questions?</a:t>
            </a:r>
            <a:endParaRPr sz="6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0" y="0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Overview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3578450" y="1993350"/>
            <a:ext cx="768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0" y="1086075"/>
            <a:ext cx="9144000" cy="44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●"/>
            </a:pPr>
            <a:r>
              <a:rPr lang="en-US" sz="23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latform for </a:t>
            </a:r>
            <a:r>
              <a:rPr lang="en-US" sz="23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ntelligent </a:t>
            </a:r>
            <a:r>
              <a:rPr lang="en-US" sz="23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omputer </a:t>
            </a:r>
            <a:r>
              <a:rPr lang="en-US" sz="23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lgorithm </a:t>
            </a:r>
            <a:r>
              <a:rPr lang="en-US" sz="23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esearch and </a:t>
            </a:r>
            <a:r>
              <a:rPr lang="en-US" sz="23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evelopment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●"/>
            </a:pP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PICARD was developed to set up a distributed system and conduct machine learning research 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●"/>
            </a:pP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test the user will specify: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○"/>
            </a:pP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data sets and algorithms to use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○"/>
            </a:pP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number of systems running for the test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○"/>
            </a:pP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 parameters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○"/>
            </a:pP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 specifications for each individual node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0" y="0"/>
            <a:ext cx="8661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Problem Statement &amp; Background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234000" y="1389600"/>
            <a:ext cx="8427900" cy="40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Developed by Dr. Tom Devine from West Virginia University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Establishes a virtual cluster of machines to run the experiments while efficiently processing large data sets.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PICARD's frontend user interface will be web-based, allowing for secure monitoring and remote control.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Visualizations will provide hardware usage statistics, significant findings, data analysis, and real-time updates during execution.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Security is crucial for the PICARD's success, so every aspect of the system will be securely configured and maintained.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0" y="53375"/>
            <a:ext cx="907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Major Technologies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0" y="1572125"/>
            <a:ext cx="6420300" cy="3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930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Server: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06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6666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Linux Based Server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06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6666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2 Intel Xeon gold 5218 processors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06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6666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Docker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0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Nodes: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06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6666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Red hat based linux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operating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system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06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6666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Apache Spark for distributed data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50">
                <a:latin typeface="Times New Roman"/>
                <a:ea typeface="Times New Roman"/>
                <a:cs typeface="Times New Roman"/>
                <a:sym typeface="Times New Roman"/>
              </a:rPr>
              <a:t>processing</a:t>
            </a:r>
            <a:endParaRPr sz="23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6248" y="792000"/>
            <a:ext cx="3397678" cy="451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 txBox="1"/>
          <p:nvPr/>
        </p:nvSpPr>
        <p:spPr>
          <a:xfrm>
            <a:off x="5768900" y="5311750"/>
            <a:ext cx="321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PICARD server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628650" y="175675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User Interaction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6850" y="1359562"/>
            <a:ext cx="5680901" cy="437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Deployment Diagram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0800" y="1690825"/>
            <a:ext cx="5382400" cy="408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Challenges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3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Implementing an intuitive Graphical User Interface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Finding balance between normalization and denormalization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○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Which ensures optimal performance and data integrity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Create scalable systems that grant future researchers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flexibility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when using the PICARD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Ensuring complete system security for the lifetime of the PICARD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Expected Outcomes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Free and open source software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Secure and user friendly systems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Guarantee smooth execution of experiments with accurate results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Significant completion of user interface upon deployment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Project Plan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Determine the programming language that best aligns with our goals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Frequent debugging during system development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Extensive testing for security vulnerabilities and verifications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Consistent meetings to communicate more effectively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