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0eb999b5b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0eb999b5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0eb999b5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a0eb999b5b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0eb999b5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a0eb999b5b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0eb999b5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a0eb999b5b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c204da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1c204d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1c204da7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1c204da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0eb999b5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a0eb999b5b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eb999b5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a0eb999b5b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eb999b5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a0eb999b5b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603975" y="389725"/>
            <a:ext cx="5811900" cy="5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865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48200" y="1825625"/>
            <a:ext cx="386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68580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tzMA1oGgap-1S161XjUyuAdwR7w6uB0Q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E7AA28"/>
          </a:solidFill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171000" y="2801975"/>
            <a:ext cx="280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The Picard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390800" y="5349875"/>
            <a:ext cx="6362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Abdalrahman Afifi, Hunter Lavender, Travis Mueller, Zachary Wildasin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Suggestions for future development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Spend an extended amount of time going through documentation from previous semesters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Develop contingency plan for when issues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arise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Implementation of complex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tools to enhance user’s understanding of data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Recommendation of deploying to cloud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0"/>
            <a:ext cx="866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 &amp; Background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34000" y="1389600"/>
            <a:ext cx="84279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Developed by Dr. Tom Devine from West Virginia University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Establishes a virtual cluster of machines to run the experiments while efficiently processing large data sets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PICARD's frontend user interface will be web-based, allowing for secure monitoring and remote control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Visualizations will provide hardware usage statistics, significant findings, data analysis, and real-time updates during execution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Security is crucial for the PICARD's success, so every aspect of the system will be securely configured and maintained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866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Goals and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34000" y="1389600"/>
            <a:ext cx="84279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Create an intuitive User Interface to interact with the Platform for Intelligent Computer Algorithm Research &amp; Development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Replicate a form to build custom commands and parameters for each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Allow users to save results locally from each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Have users to authenticate through email &amp; password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Each user will be able to see results from previous experiments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0"/>
            <a:ext cx="866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34000" y="1389600"/>
            <a:ext cx="84279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Linux Ubuntu based server with 2 Intel Xeon gold 5218 processors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Nodes are creating using docker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Apache Spark for distributed data processing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Connected with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through Firebase cloud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User Interface is bootstrapped with ReactJS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System Architecture: Docker Swarm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4561"/>
          <a:stretch/>
        </p:blipFill>
        <p:spPr>
          <a:xfrm>
            <a:off x="4292000" y="1690825"/>
            <a:ext cx="4622076" cy="21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601638" y="3804925"/>
            <a:ext cx="20028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Credit: Group 11 CSEE 481 Spring 2023 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28650" y="1687950"/>
            <a:ext cx="3398400" cy="348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system diagram provides a visual representation of the docker swarm clusters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Our user interface constructs these commands to send to the server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Then docker swarm spins up instances to read data set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Front End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79100" y="1541700"/>
            <a:ext cx="3398400" cy="348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Front End Diagram designed last semester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Implementation derives from this along, additional requirements added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Video Demonstration of the full user interface is later in the presentation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925" y="1670338"/>
            <a:ext cx="4017426" cy="32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0"/>
            <a:ext cx="866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Highlights of Technologies and Innovative Ideas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34000" y="1389600"/>
            <a:ext cx="84279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PICARD’s innovative approach to implement a simple way to define parameters for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research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Utilization of cloud technologies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Distributed Computing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Docker Containers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0" y="0"/>
            <a:ext cx="866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Accomplishments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34000" y="1389600"/>
            <a:ext cx="84279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Full functional user interface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Functional UI implemented with the ability to construct parameters for experiments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This includes complex parameters for the user to specify their computational needs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Ability to install application on additional hardware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Application and dependencies can be easily installed with having the application run on a docker container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0" y="0"/>
            <a:ext cx="866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Demonstration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4" title="2023-12-03 22-00-0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075" y="1325700"/>
            <a:ext cx="5823850" cy="43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