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6858000" cy="9144000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xH4P87omGV3bLHZbeGmody9n3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Click new slide in the menu bar then select template of choice for title slide and title/text slide formats. You can choose from various colors and textured backgrounds. Displayed is suggested font size and color.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7461504" y="9655306"/>
            <a:ext cx="32918400" cy="12875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E7AA28"/>
              </a:buClr>
              <a:buSzPts val="23760"/>
              <a:buFont typeface="Helvetica Neue"/>
              <a:buNone/>
              <a:defRPr b="1" i="0" sz="2376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461504" y="19435574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AA28"/>
              </a:buClr>
              <a:buSzPts val="14400"/>
              <a:buFont typeface="Helvetica Neue"/>
              <a:buNone/>
              <a:defRPr b="1" i="0" sz="1440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rgbClr val="E7AA28"/>
              </a:buClr>
              <a:buSzPts val="8640"/>
              <a:buFont typeface="Arial"/>
              <a:buNone/>
              <a:defRPr b="1" i="0" sz="864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AA28"/>
              </a:buClr>
              <a:buSzPts val="7200"/>
              <a:buFont typeface="Arial"/>
              <a:buChar char="•"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008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9436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4863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Arial"/>
              <a:buChar char="•"/>
              <a:defRPr b="0" i="0" sz="50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566162" y="8763000"/>
            <a:ext cx="17556484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rgbClr val="E7AA28"/>
              </a:buClr>
              <a:buSzPts val="8640"/>
              <a:buFont typeface="Arial"/>
              <a:buNone/>
              <a:defRPr b="1" i="0" sz="864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AA28"/>
              </a:buClr>
              <a:buSzPts val="7200"/>
              <a:buFont typeface="Arial"/>
              <a:buChar char="•"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008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9436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4863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Arial"/>
              <a:buChar char="•"/>
              <a:defRPr b="0" i="0" sz="50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22494242" y="8757019"/>
            <a:ext cx="17556484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rgbClr val="E7AA28"/>
              </a:buClr>
              <a:buSzPts val="8640"/>
              <a:buFont typeface="Arial"/>
              <a:buNone/>
              <a:defRPr b="1" i="0" sz="864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AA28"/>
              </a:buClr>
              <a:buSzPts val="7200"/>
              <a:buFont typeface="Arial"/>
              <a:buChar char="•"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008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9436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4863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Arial"/>
              <a:buChar char="•"/>
              <a:defRPr b="0" i="0" sz="50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625787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AA28"/>
              </a:buClr>
              <a:buSzPts val="14400"/>
              <a:buFont typeface="Helvetica Neue"/>
              <a:buNone/>
              <a:defRPr b="1" i="0" sz="1440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ctrTitle"/>
          </p:nvPr>
        </p:nvSpPr>
        <p:spPr>
          <a:xfrm>
            <a:off x="7461504" y="9655306"/>
            <a:ext cx="32918400" cy="12875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E7AA28"/>
              </a:buClr>
              <a:buSzPts val="23760"/>
              <a:buFont typeface="Helvetica Neue"/>
              <a:buNone/>
              <a:defRPr b="1" i="0" sz="2376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7461504" y="19435574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0" type="dt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ackground pattern&#10;&#10;Description automatically generated with low confidence" id="13" name="Google Shape;13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655318"/>
            <a:ext cx="38147544" cy="774955"/>
          </a:xfrm>
          <a:custGeom>
            <a:rect b="b" l="l" r="r" t="t"/>
            <a:pathLst>
              <a:path extrusionOk="0" h="210503" w="10362125">
                <a:moveTo>
                  <a:pt x="10427" y="189784"/>
                </a:moveTo>
                <a:lnTo>
                  <a:pt x="0" y="11575"/>
                </a:lnTo>
                <a:lnTo>
                  <a:pt x="10362125" y="0"/>
                </a:lnTo>
                <a:lnTo>
                  <a:pt x="10165365" y="210503"/>
                </a:lnTo>
                <a:lnTo>
                  <a:pt x="10427" y="189784"/>
                </a:lnTo>
                <a:close/>
              </a:path>
            </a:pathLst>
          </a:custGeom>
          <a:solidFill>
            <a:srgbClr val="EAA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2034205" y="31094654"/>
            <a:ext cx="27333759" cy="989388"/>
          </a:xfrm>
          <a:prstGeom prst="parallelogram">
            <a:avLst>
              <a:gd fmla="val 101811" name="adj"/>
            </a:avLst>
          </a:prstGeom>
          <a:solidFill>
            <a:srgbClr val="EAA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66129" y="31174450"/>
            <a:ext cx="2531142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24 March 2023 – Statler College Research Week – Graduate Poster Symposium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st Virginia University Logo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339" y="30691005"/>
            <a:ext cx="10662605" cy="45851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0" y="1565276"/>
            <a:ext cx="43891200" cy="244661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45600" lIns="91225" spcFirstLastPara="1" rIns="91225" wrap="square" tIns="45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The PICARD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Abdalrahman Afifi, Hunter Lavender, Travis Mueller, Zachary Wildasin, Dr Thomas Devine</a:t>
            </a:r>
            <a:endParaRPr b="1" i="0" sz="5400" u="none" cap="none" strike="noStrike">
              <a:solidFill>
                <a:srgbClr val="0028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0028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0028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701677" y="49355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What is PICARD?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11498264" y="49355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855"/>
                </a:solidFill>
              </a:rPr>
              <a:t>Highlight of Technologies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22280564" y="49355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855"/>
                </a:solidFill>
              </a:rPr>
              <a:t>Functional</a:t>
            </a:r>
            <a:r>
              <a:rPr b="1" i="0" lang="en-US" sz="44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234526" y="181943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855"/>
                </a:solidFill>
              </a:rPr>
              <a:t>Acomplishments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33094615" y="49355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33094615" y="18079706"/>
            <a:ext cx="9966325" cy="769248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701676" y="6493055"/>
            <a:ext cx="9966300" cy="1090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b="0" i="0" lang="en-US" sz="40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latform for </a:t>
            </a:r>
            <a:r>
              <a:rPr b="0" i="0" lang="en-US" sz="40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ntelligent </a:t>
            </a:r>
            <a:r>
              <a:rPr b="0" i="0" lang="en-US" sz="40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omputer </a:t>
            </a:r>
            <a:r>
              <a:rPr b="0" i="0" lang="en-US" sz="40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lgorithm </a:t>
            </a:r>
            <a:r>
              <a:rPr b="0" i="0" lang="en-US" sz="40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esearch and </a:t>
            </a:r>
            <a:r>
              <a:rPr b="0" i="0" lang="en-US" sz="40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evelopment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Dedicated for the research, development, and performance analysis of 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Mainly focusing on classification of large data sets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User Interface (GUI) providing an intuitive interface to adjust parameters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1623675" y="6645455"/>
            <a:ext cx="9966300" cy="1090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of Firebase cloud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User Interface is created with ReactJS,bootstrap, and universe.io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&amp; Docker Swarm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Distributing Computing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22190076" y="6645455"/>
            <a:ext cx="9966325" cy="1090453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the fullstack for the PICARD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user authentication using two factor authentication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the website is using the HTTPS protocol for security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create jobs through a UI instead of command line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22048025" y="19857371"/>
            <a:ext cx="9966300" cy="1090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user interface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○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implemented with ability to construct parameters for 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Ability to install application on additional hardware through containers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scalable systems that grant future researchers flexibility when using the PICARD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33112075" y="6797855"/>
            <a:ext cx="9966325" cy="1090453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Server: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Based Server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Intel Xeon gold 5218 processors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Nodes: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Ubuntu based linux operating system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Spark for distributed data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32924750" y="19942027"/>
            <a:ext cx="9966300" cy="1057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extensive documentation from previous semesters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contingency plans in place and be adaptable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output from UI to run 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adding data 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visualizations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results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3488650" y="31160325"/>
            <a:ext cx="22824600" cy="40020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3761475" y="31578550"/>
            <a:ext cx="23461200" cy="40020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4852675" y="31160325"/>
            <a:ext cx="22370100" cy="40020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3215850" y="31433125"/>
            <a:ext cx="24916200" cy="40020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3761475" y="31043800"/>
            <a:ext cx="21844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en-US" sz="4900">
                <a:latin typeface="Times New Roman"/>
                <a:ea typeface="Times New Roman"/>
                <a:cs typeface="Times New Roman"/>
                <a:sym typeface="Times New Roman"/>
              </a:rPr>
              <a:t>6 December</a:t>
            </a:r>
            <a:r>
              <a:rPr b="0" i="0" lang="en-US" sz="4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2023              									West Virginia University Engineering Expo</a:t>
            </a:r>
            <a:endParaRPr b="0" i="0" sz="4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900" y="19878625"/>
            <a:ext cx="12065826" cy="953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75" y="19942025"/>
            <a:ext cx="8467725" cy="947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2022-06-16T19:25:24Z</dcterms:created>
  <dc:creator>Angela Caudill</dc:creator>
</cp:coreProperties>
</file>