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F153D0-2222-4C43-A121-3F26D4EAF9ED}">
  <a:tblStyle styleId="{22F153D0-2222-4C43-A121-3F26D4EAF9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9a150399e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9a150399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1da06ec8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1da06ec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75f1123c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75f112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2339d5da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22339d5da6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f75f1123c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f75f112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10a1c7cd9_5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10a1c7cd9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f75f1123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f75f112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10a1c7cd9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10a1c7cd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339d5da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339d5d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9a150399e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9a150399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9a150399e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9a150399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a150399e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9a15039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9a150399e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9a150399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603975" y="389725"/>
            <a:ext cx="58119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E7AA28"/>
          </a:solidFill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143000" y="1549082"/>
            <a:ext cx="7315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2(The PICARD)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Abdalrahman Afifi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Hunter Lavender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Travis Mueller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Zachary Wildasin</a:t>
            </a:r>
            <a:endParaRPr b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4741500" cy="11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 Cont.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25" y="950050"/>
            <a:ext cx="8029601" cy="470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-12825" y="0"/>
            <a:ext cx="4977900" cy="79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Diagram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50" y="876675"/>
            <a:ext cx="5305275" cy="492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Entity Relationship Diagram</a:t>
            </a:r>
            <a:endParaRPr b="1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85900"/>
            <a:ext cx="5943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0" y="104625"/>
            <a:ext cx="5355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Entity Relationship Diagram</a:t>
            </a:r>
            <a:endParaRPr b="1" sz="3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13900" y="913125"/>
            <a:ext cx="8180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ER diagrams are used to model the structure of a database, showing the entities (things) and relationships between them.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Entities represent objects or concepts in the real world, such as customers, orders, or products.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Relationships show how entities are related to each other, such as a customer placing an order, or a product being part of an order.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ER diagrams use symbols to represent entities, attributes (properties of entities), and relationships. Common symbols include rectangles for entities, ovals for attributes, and diamonds for relationships.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Entities can have one or more attributes, which are characteristics that describe the entity. For example, a customer entity might have attributes like name, address, and phone number.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Relational Model Schema</a:t>
            </a:r>
            <a:endParaRPr b="1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628650" y="15935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diagrams are used to represent the structure of a relational database.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relational database consists of one or more tables, each with a set of attributes (columns) that describe the data being stored.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are connected by relationships, which define how data is related between tables.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key of a table is a unique identifier for each record in the table, and is used to create relationships between tables.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keys are used to connect related tables, and are attributes in one table that refer to the primary key of another table.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diagrams use symbols to represent tables, attributes, and relationships. Common symbols include rectangles for tables, ovals for attributes, and lines with arrows for relationships.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3250">
                <a:latin typeface="Times New Roman"/>
                <a:ea typeface="Times New Roman"/>
                <a:cs typeface="Times New Roman"/>
                <a:sym typeface="Times New Roman"/>
              </a:rPr>
              <a:t>Relationship Model Schema </a:t>
            </a:r>
            <a:endParaRPr b="1"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938" y="1368238"/>
            <a:ext cx="2502125" cy="412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0" y="0"/>
            <a:ext cx="59940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00" y="1226213"/>
            <a:ext cx="7433176" cy="44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0" y="-5"/>
            <a:ext cx="6858000" cy="1369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Member Contribution table</a:t>
            </a:r>
            <a:endParaRPr/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1604950" y="149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{22F153D0-2222-4C43-A121-3F26D4EAF9ED}</a:tableStyleId>
              </a:tblPr>
              <a:tblGrid>
                <a:gridCol w="1485900"/>
                <a:gridCol w="857250"/>
                <a:gridCol w="1371600"/>
                <a:gridCol w="1009650"/>
                <a:gridCol w="1209675"/>
              </a:tblGrid>
              <a:tr h="52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Meetings attended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Meetings missed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Stuff done by member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Abdalrahman Afifi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 Diagram, RM Schema slides,UI, editing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Hunter Lavender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 Diagram, RM Schema slides,overview slide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Travis Mueller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 end Diagram slides,UI, Deployment diagram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Zachary Wildasin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UI and editing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PICARD?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39675" y="1817725"/>
            <a:ext cx="7986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latform for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ntelligent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omputer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lgorithm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esearch and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evelopment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PICARD’s capabilities are to set up a distributed system and conduct research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includes the data set of the users choosing, and algorithms as well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user will be able to specify how many systems that are running for the test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user will be able to specify the hardware requirements as well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includes hardware specifications for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node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0" y="0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 Diagram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25" y="1059238"/>
            <a:ext cx="59436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FRONT-END Diagram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a graphical user interface to streamline the running of tests on our platform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main page acts as a landing page with three options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Experiment takes you to a screen that allows you to set the general parameters environment for the new experiment.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Algorithms gives you the a list of all algorithms with their descriptions.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past results shows you previous experiments.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Experiment is the option that gives us access to the actual functionality of the PICARD system and allows you to set up your own experiments.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338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User Interface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5" y="686800"/>
            <a:ext cx="8633549" cy="50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0" y="0"/>
            <a:ext cx="5123100" cy="10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 Cont.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75" y="839400"/>
            <a:ext cx="8240924" cy="48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0"/>
            <a:ext cx="4794000" cy="104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 Cont.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0" y="839400"/>
            <a:ext cx="8266450" cy="4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4872900" cy="115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 Cont.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75" y="805699"/>
            <a:ext cx="8317650" cy="48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0"/>
            <a:ext cx="4754400" cy="96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 Cont.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88" y="778850"/>
            <a:ext cx="8424425" cy="4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