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83" r:id="rId3"/>
    <p:sldId id="261" r:id="rId4"/>
    <p:sldId id="271" r:id="rId5"/>
    <p:sldId id="257" r:id="rId6"/>
    <p:sldId id="287" r:id="rId7"/>
    <p:sldId id="288" r:id="rId8"/>
    <p:sldId id="268" r:id="rId9"/>
    <p:sldId id="275" r:id="rId10"/>
    <p:sldId id="284" r:id="rId11"/>
    <p:sldId id="285" r:id="rId12"/>
    <p:sldId id="289" r:id="rId13"/>
    <p:sldId id="262" r:id="rId14"/>
    <p:sldId id="286" r:id="rId15"/>
    <p:sldId id="278"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arlow Light" panose="00000400000000000000" pitchFamily="2" charset="0"/>
      <p:regular r:id="rId22"/>
      <p:bold r:id="rId23"/>
      <p:italic r:id="rId24"/>
      <p:boldItalic r:id="rId25"/>
    </p:embeddedFont>
    <p:embeddedFont>
      <p:font typeface="Barlow SemiBold" panose="00000700000000000000" pitchFamily="2"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Raleway Thin"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533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693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c620bbb03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c620bbb03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01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gc620bbb03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2" name="Google Shape;2292;gc620bbb03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50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491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905497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netsolutions.com/" TargetMode="External"/><Relationship Id="rId7" Type="http://schemas.openxmlformats.org/officeDocument/2006/relationships/hyperlink" Target="https://www.brainiuminfotech.com/services/software-development/?gclid=CjwKCAiA5Y6eBhAbEiwA_2ZWIaBk4oc1SHjCbf4Gb6aQcjphr7lRZF2Nd9PfVExXcWBEyzsjJYSMMxoCeVQQAvD_BwE"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software.qarbon.it/?gclid=CjwKCAiA5Y6eBhAbEiwA_2ZWISwA3AjAuMeKKEODEpzLY_Jx4qhu_-KDk3W8ff-DnXwfvr-mjZg6GBoC2FoQAvD_BwE" TargetMode="External"/><Relationship Id="rId5" Type="http://schemas.openxmlformats.org/officeDocument/2006/relationships/hyperlink" Target="https://www.brainiuminfotech.com/services/web-development/?gclid=CjwKCAiA5Y6eBhAbEiwA_2ZWISastRRttmem6z84cQ3FUBYRtP4cfpefqLFWPgnzY8B5i6tTB5157xoCt7gQAvD_BwE" TargetMode="External"/><Relationship Id="rId4" Type="http://schemas.openxmlformats.org/officeDocument/2006/relationships/hyperlink" Target="https://wpmudev.com/blog/web-development-pricing-guid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778300" y="1208195"/>
            <a:ext cx="4962600" cy="205170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b="1" dirty="0"/>
              <a:t>Software products price detecter</a:t>
            </a:r>
            <a:endParaRPr b="1" dirty="0"/>
          </a:p>
        </p:txBody>
      </p:sp>
      <p:sp>
        <p:nvSpPr>
          <p:cNvPr id="340" name="TextBox 339">
            <a:extLst>
              <a:ext uri="{FF2B5EF4-FFF2-40B4-BE49-F238E27FC236}">
                <a16:creationId xmlns:a16="http://schemas.microsoft.com/office/drawing/2014/main" id="{C4511A88-96C1-4F33-BFCC-ADA38AED0CE8}"/>
              </a:ext>
            </a:extLst>
          </p:cNvPr>
          <p:cNvSpPr txBox="1"/>
          <p:nvPr/>
        </p:nvSpPr>
        <p:spPr>
          <a:xfrm>
            <a:off x="153430" y="3925576"/>
            <a:ext cx="2650450" cy="954107"/>
          </a:xfrm>
          <a:prstGeom prst="rect">
            <a:avLst/>
          </a:prstGeom>
          <a:noFill/>
        </p:spPr>
        <p:txBody>
          <a:bodyPr wrap="square">
            <a:spAutoFit/>
          </a:bodyPr>
          <a:lstStyle/>
          <a:p>
            <a:pPr algn="ctr" rtl="1"/>
            <a:r>
              <a:rPr lang="en-US" b="1" dirty="0">
                <a:solidFill>
                  <a:schemeClr val="accent2"/>
                </a:solidFill>
                <a:latin typeface="Raleway Thin"/>
              </a:rPr>
              <a:t>By : </a:t>
            </a:r>
          </a:p>
          <a:p>
            <a:pPr algn="ctr" rtl="1"/>
            <a:r>
              <a:rPr lang="en-US" dirty="0"/>
              <a:t> </a:t>
            </a:r>
            <a:r>
              <a:rPr lang="en-US" b="1" dirty="0" err="1">
                <a:solidFill>
                  <a:schemeClr val="accent2"/>
                </a:solidFill>
                <a:latin typeface="Raleway Thin"/>
                <a:sym typeface="Raleway Thin"/>
              </a:rPr>
              <a:t>Abdalrahman</a:t>
            </a:r>
            <a:r>
              <a:rPr lang="en-US" dirty="0"/>
              <a:t> </a:t>
            </a:r>
            <a:r>
              <a:rPr lang="en-US" b="1" dirty="0">
                <a:solidFill>
                  <a:schemeClr val="accent2"/>
                </a:solidFill>
                <a:latin typeface="Raleway Thin"/>
              </a:rPr>
              <a:t>Al-</a:t>
            </a:r>
            <a:r>
              <a:rPr lang="en-US" b="1" dirty="0" err="1">
                <a:solidFill>
                  <a:schemeClr val="accent2"/>
                </a:solidFill>
                <a:latin typeface="Raleway Thin"/>
              </a:rPr>
              <a:t>malah</a:t>
            </a:r>
            <a:endParaRPr lang="en-US" b="1" dirty="0">
              <a:solidFill>
                <a:schemeClr val="accent2"/>
              </a:solidFill>
              <a:latin typeface="Raleway Thin"/>
            </a:endParaRPr>
          </a:p>
          <a:p>
            <a:pPr algn="ctr" rtl="1"/>
            <a:r>
              <a:rPr lang="en-US" b="1" dirty="0">
                <a:solidFill>
                  <a:schemeClr val="accent2"/>
                </a:solidFill>
                <a:latin typeface="Raleway Thin"/>
              </a:rPr>
              <a:t> Al-</a:t>
            </a:r>
            <a:r>
              <a:rPr lang="en-US" b="1" dirty="0" err="1">
                <a:solidFill>
                  <a:schemeClr val="accent2"/>
                </a:solidFill>
                <a:latin typeface="Raleway Thin"/>
              </a:rPr>
              <a:t>hasan</a:t>
            </a:r>
            <a:r>
              <a:rPr lang="en-US" b="1" dirty="0">
                <a:solidFill>
                  <a:schemeClr val="accent2"/>
                </a:solidFill>
                <a:latin typeface="Raleway Thin"/>
              </a:rPr>
              <a:t> </a:t>
            </a:r>
            <a:r>
              <a:rPr lang="en-US" b="1" dirty="0" err="1">
                <a:solidFill>
                  <a:schemeClr val="accent2"/>
                </a:solidFill>
                <a:latin typeface="Raleway Thin"/>
              </a:rPr>
              <a:t>Shennar</a:t>
            </a:r>
            <a:endParaRPr lang="en-US" b="1" dirty="0">
              <a:solidFill>
                <a:schemeClr val="accent2"/>
              </a:solidFill>
              <a:latin typeface="Raleway Thin"/>
            </a:endParaRPr>
          </a:p>
          <a:p>
            <a:pPr algn="ctr" rtl="1"/>
            <a:r>
              <a:rPr lang="en-US" b="1" dirty="0">
                <a:solidFill>
                  <a:schemeClr val="accent2"/>
                </a:solidFill>
                <a:latin typeface="Raleway Thin"/>
              </a:rPr>
              <a:t> </a:t>
            </a:r>
            <a:r>
              <a:rPr lang="en-US" b="1" dirty="0" err="1">
                <a:solidFill>
                  <a:schemeClr val="accent2"/>
                </a:solidFill>
                <a:latin typeface="Raleway Thin"/>
              </a:rPr>
              <a:t>Louy</a:t>
            </a:r>
            <a:r>
              <a:rPr lang="en-US" b="1" dirty="0">
                <a:solidFill>
                  <a:schemeClr val="accent2"/>
                </a:solidFill>
                <a:latin typeface="Raleway Thin"/>
              </a:rPr>
              <a:t> Al-</a:t>
            </a:r>
            <a:r>
              <a:rPr lang="en-US" b="1" dirty="0" err="1">
                <a:solidFill>
                  <a:schemeClr val="accent2"/>
                </a:solidFill>
                <a:latin typeface="Raleway Thin"/>
              </a:rPr>
              <a:t>khayat</a:t>
            </a:r>
            <a:endParaRPr lang="en-US" b="1" dirty="0">
              <a:solidFill>
                <a:schemeClr val="accent2"/>
              </a:solidFill>
              <a:latin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9" name="Google Shape;1979;p31"/>
          <p:cNvSpPr txBox="1">
            <a:spLocks noGrp="1"/>
          </p:cNvSpPr>
          <p:nvPr>
            <p:ph type="body" idx="4294967295"/>
          </p:nvPr>
        </p:nvSpPr>
        <p:spPr>
          <a:xfrm>
            <a:off x="-1" y="413748"/>
            <a:ext cx="4433455" cy="686021"/>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3000" b="1" dirty="0">
                <a:solidFill>
                  <a:schemeClr val="lt1"/>
                </a:solidFill>
                <a:latin typeface="Raleway Thin"/>
                <a:sym typeface="Raleway Thin"/>
              </a:rPr>
              <a:t>BLOCK DIAGRAM</a:t>
            </a:r>
            <a:endParaRPr sz="2400" b="1" dirty="0">
              <a:solidFill>
                <a:schemeClr val="lt1"/>
              </a:solidFill>
            </a:endParaRPr>
          </a:p>
        </p:txBody>
      </p:sp>
      <p:sp>
        <p:nvSpPr>
          <p:cNvPr id="1980" name="Google Shape;1980;p3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10</a:t>
            </a:fld>
            <a:endParaRPr>
              <a:solidFill>
                <a:schemeClr val="accent2"/>
              </a:solidFill>
            </a:endParaRPr>
          </a:p>
        </p:txBody>
      </p:sp>
      <p:pic>
        <p:nvPicPr>
          <p:cNvPr id="3" name="Picture 2">
            <a:extLst>
              <a:ext uri="{FF2B5EF4-FFF2-40B4-BE49-F238E27FC236}">
                <a16:creationId xmlns:a16="http://schemas.microsoft.com/office/drawing/2014/main" id="{B8C4164A-06D1-437E-B643-51FED53802AB}"/>
              </a:ext>
            </a:extLst>
          </p:cNvPr>
          <p:cNvPicPr>
            <a:picLocks noChangeAspect="1"/>
          </p:cNvPicPr>
          <p:nvPr/>
        </p:nvPicPr>
        <p:blipFill>
          <a:blip r:embed="rId3"/>
          <a:stretch>
            <a:fillRect/>
          </a:stretch>
        </p:blipFill>
        <p:spPr>
          <a:xfrm>
            <a:off x="779837" y="1164246"/>
            <a:ext cx="7584325" cy="3472504"/>
          </a:xfrm>
          <a:prstGeom prst="rect">
            <a:avLst/>
          </a:prstGeom>
        </p:spPr>
      </p:pic>
    </p:spTree>
    <p:extLst>
      <p:ext uri="{BB962C8B-B14F-4D97-AF65-F5344CB8AC3E}">
        <p14:creationId xmlns:p14="http://schemas.microsoft.com/office/powerpoint/2010/main" val="417850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9" name="Google Shape;1979;p31"/>
          <p:cNvSpPr txBox="1">
            <a:spLocks noGrp="1"/>
          </p:cNvSpPr>
          <p:nvPr>
            <p:ph type="body" idx="4294967295"/>
          </p:nvPr>
        </p:nvSpPr>
        <p:spPr>
          <a:xfrm>
            <a:off x="-1" y="413748"/>
            <a:ext cx="4433455" cy="686021"/>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3000" b="1" dirty="0">
                <a:solidFill>
                  <a:schemeClr val="lt1"/>
                </a:solidFill>
                <a:latin typeface="Raleway Thin"/>
                <a:sym typeface="Raleway Thin"/>
              </a:rPr>
              <a:t>Decision Tree</a:t>
            </a:r>
            <a:endParaRPr sz="2400" b="1" dirty="0">
              <a:solidFill>
                <a:schemeClr val="lt1"/>
              </a:solidFill>
            </a:endParaRPr>
          </a:p>
        </p:txBody>
      </p:sp>
      <p:sp>
        <p:nvSpPr>
          <p:cNvPr id="1980" name="Google Shape;1980;p3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11</a:t>
            </a:fld>
            <a:endParaRPr>
              <a:solidFill>
                <a:schemeClr val="accent2"/>
              </a:solidFill>
            </a:endParaRPr>
          </a:p>
        </p:txBody>
      </p:sp>
      <p:pic>
        <p:nvPicPr>
          <p:cNvPr id="3" name="Picture 2">
            <a:extLst>
              <a:ext uri="{FF2B5EF4-FFF2-40B4-BE49-F238E27FC236}">
                <a16:creationId xmlns:a16="http://schemas.microsoft.com/office/drawing/2014/main" id="{07841EAF-FD84-4694-856C-EA27839EA387}"/>
              </a:ext>
            </a:extLst>
          </p:cNvPr>
          <p:cNvPicPr>
            <a:picLocks noChangeAspect="1"/>
          </p:cNvPicPr>
          <p:nvPr/>
        </p:nvPicPr>
        <p:blipFill>
          <a:blip r:embed="rId3"/>
          <a:stretch>
            <a:fillRect/>
          </a:stretch>
        </p:blipFill>
        <p:spPr>
          <a:xfrm>
            <a:off x="828011" y="1005505"/>
            <a:ext cx="7210885" cy="4137995"/>
          </a:xfrm>
          <a:prstGeom prst="rect">
            <a:avLst/>
          </a:prstGeom>
        </p:spPr>
      </p:pic>
    </p:spTree>
    <p:extLst>
      <p:ext uri="{BB962C8B-B14F-4D97-AF65-F5344CB8AC3E}">
        <p14:creationId xmlns:p14="http://schemas.microsoft.com/office/powerpoint/2010/main" val="54048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45"/>
          <p:cNvSpPr txBox="1">
            <a:spLocks noGrp="1"/>
          </p:cNvSpPr>
          <p:nvPr>
            <p:ph type="title" idx="4294967295"/>
          </p:nvPr>
        </p:nvSpPr>
        <p:spPr>
          <a:xfrm>
            <a:off x="467100" y="0"/>
            <a:ext cx="8209800" cy="46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t>Code  Samples</a:t>
            </a:r>
            <a:endParaRPr sz="2800" dirty="0"/>
          </a:p>
        </p:txBody>
      </p:sp>
      <p:sp>
        <p:nvSpPr>
          <p:cNvPr id="2432" name="Google Shape;2432;p45"/>
          <p:cNvSpPr/>
          <p:nvPr/>
        </p:nvSpPr>
        <p:spPr>
          <a:xfrm>
            <a:off x="467100" y="467100"/>
            <a:ext cx="8209800" cy="420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3" name="Google Shape;2433;p45"/>
          <p:cNvGrpSpPr/>
          <p:nvPr/>
        </p:nvGrpSpPr>
        <p:grpSpPr>
          <a:xfrm>
            <a:off x="638150" y="467111"/>
            <a:ext cx="7867750" cy="4209098"/>
            <a:chOff x="638138" y="467100"/>
            <a:chExt cx="7867750" cy="4194000"/>
          </a:xfrm>
        </p:grpSpPr>
        <p:cxnSp>
          <p:nvCxnSpPr>
            <p:cNvPr id="2434" name="Google Shape;2434;p45"/>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5" name="Google Shape;2435;p45"/>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6" name="Google Shape;2436;p45"/>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7" name="Google Shape;2437;p45"/>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8" name="Google Shape;2438;p45"/>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39" name="Google Shape;2439;p45"/>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0" name="Google Shape;2440;p45"/>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1" name="Google Shape;2441;p45"/>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2" name="Google Shape;2442;p45"/>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3" name="Google Shape;2443;p45"/>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4" name="Google Shape;2444;p45"/>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5" name="Google Shape;2445;p45"/>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6" name="Google Shape;2446;p45"/>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7" name="Google Shape;2447;p45"/>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8" name="Google Shape;2448;p45"/>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49" name="Google Shape;2449;p45"/>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0" name="Google Shape;2450;p45"/>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1" name="Google Shape;2451;p45"/>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2" name="Google Shape;2452;p45"/>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3" name="Google Shape;2453;p45"/>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4" name="Google Shape;2454;p45"/>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5" name="Google Shape;2455;p45"/>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6" name="Google Shape;2456;p45"/>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7" name="Google Shape;2457;p45"/>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8" name="Google Shape;2458;p45"/>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59" name="Google Shape;2459;p45"/>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0" name="Google Shape;2460;p45"/>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1" name="Google Shape;2461;p45"/>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2" name="Google Shape;2462;p45"/>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3" name="Google Shape;2463;p45"/>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4" name="Google Shape;2464;p45"/>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5" name="Google Shape;2465;p45"/>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6" name="Google Shape;2466;p45"/>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7" name="Google Shape;2467;p45"/>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8" name="Google Shape;2468;p45"/>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69" name="Google Shape;2469;p45"/>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0" name="Google Shape;2470;p45"/>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1" name="Google Shape;2471;p45"/>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2" name="Google Shape;2472;p45"/>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3" name="Google Shape;2473;p45"/>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4" name="Google Shape;2474;p45"/>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5" name="Google Shape;2475;p45"/>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6" name="Google Shape;2476;p45"/>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7" name="Google Shape;2477;p45"/>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8" name="Google Shape;2478;p45"/>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79" name="Google Shape;2479;p45"/>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2480" name="Google Shape;2480;p4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481" name="Google Shape;2481;p45"/>
          <p:cNvGrpSpPr/>
          <p:nvPr/>
        </p:nvGrpSpPr>
        <p:grpSpPr>
          <a:xfrm>
            <a:off x="467107" y="642473"/>
            <a:ext cx="8209755" cy="3858239"/>
            <a:chOff x="467088" y="642474"/>
            <a:chExt cx="4194000" cy="3858239"/>
          </a:xfrm>
        </p:grpSpPr>
        <p:cxnSp>
          <p:nvCxnSpPr>
            <p:cNvPr id="2482" name="Google Shape;2482;p45"/>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3" name="Google Shape;2483;p45"/>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4" name="Google Shape;2484;p45"/>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5" name="Google Shape;2485;p45"/>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6" name="Google Shape;2486;p45"/>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7" name="Google Shape;2487;p45"/>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8" name="Google Shape;2488;p45"/>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89" name="Google Shape;2489;p45"/>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0" name="Google Shape;2490;p45"/>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1" name="Google Shape;2491;p45"/>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2" name="Google Shape;2492;p45"/>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3" name="Google Shape;2493;p45"/>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4" name="Google Shape;2494;p45"/>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5" name="Google Shape;2495;p45"/>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6" name="Google Shape;2496;p45"/>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7" name="Google Shape;2497;p45"/>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8" name="Google Shape;2498;p45"/>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499" name="Google Shape;2499;p45"/>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0" name="Google Shape;2500;p45"/>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1" name="Google Shape;2501;p45"/>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2" name="Google Shape;2502;p45"/>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2503" name="Google Shape;2503;p45"/>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2504" name="Google Shape;2504;p45"/>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2505" name="Google Shape;2505;p45"/>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pic>
        <p:nvPicPr>
          <p:cNvPr id="88" name="Picture 87">
            <a:extLst>
              <a:ext uri="{FF2B5EF4-FFF2-40B4-BE49-F238E27FC236}">
                <a16:creationId xmlns:a16="http://schemas.microsoft.com/office/drawing/2014/main" id="{DC400615-7D40-48B0-92C1-3C78E3027281}"/>
              </a:ext>
            </a:extLst>
          </p:cNvPr>
          <p:cNvPicPr/>
          <p:nvPr/>
        </p:nvPicPr>
        <p:blipFill>
          <a:blip r:embed="rId3"/>
          <a:stretch>
            <a:fillRect/>
          </a:stretch>
        </p:blipFill>
        <p:spPr>
          <a:xfrm>
            <a:off x="467050" y="634976"/>
            <a:ext cx="4104886" cy="1910461"/>
          </a:xfrm>
          <a:prstGeom prst="rect">
            <a:avLst/>
          </a:prstGeom>
        </p:spPr>
      </p:pic>
      <p:sp>
        <p:nvSpPr>
          <p:cNvPr id="2511" name="Google Shape;2511;p45"/>
          <p:cNvSpPr/>
          <p:nvPr/>
        </p:nvSpPr>
        <p:spPr>
          <a:xfrm>
            <a:off x="-67112" y="590389"/>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lt1"/>
                </a:solidFill>
                <a:latin typeface="Barlow"/>
                <a:ea typeface="Barlow"/>
                <a:cs typeface="Barlow"/>
                <a:sym typeface="Barlow"/>
              </a:rPr>
              <a:t>Freelancer: Local web app/No experience: </a:t>
            </a:r>
            <a:endParaRPr sz="800" dirty="0">
              <a:solidFill>
                <a:schemeClr val="lt1"/>
              </a:solidFill>
              <a:latin typeface="Barlow"/>
              <a:ea typeface="Barlow"/>
              <a:cs typeface="Barlow"/>
              <a:sym typeface="Barlow"/>
            </a:endParaRPr>
          </a:p>
        </p:txBody>
      </p:sp>
      <p:pic>
        <p:nvPicPr>
          <p:cNvPr id="89" name="Picture 88">
            <a:extLst>
              <a:ext uri="{FF2B5EF4-FFF2-40B4-BE49-F238E27FC236}">
                <a16:creationId xmlns:a16="http://schemas.microsoft.com/office/drawing/2014/main" id="{91A02E3F-1838-419C-806A-1D0E2B34CC3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607162" y="2589183"/>
            <a:ext cx="4141573" cy="2099466"/>
          </a:xfrm>
          <a:prstGeom prst="rect">
            <a:avLst/>
          </a:prstGeom>
          <a:noFill/>
          <a:ln>
            <a:noFill/>
          </a:ln>
        </p:spPr>
      </p:pic>
      <p:sp>
        <p:nvSpPr>
          <p:cNvPr id="2514" name="Google Shape;2514;p45"/>
          <p:cNvSpPr/>
          <p:nvPr/>
        </p:nvSpPr>
        <p:spPr>
          <a:xfrm>
            <a:off x="8245895" y="3561709"/>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lt1"/>
                </a:solidFill>
                <a:latin typeface="Barlow"/>
                <a:ea typeface="Barlow"/>
                <a:cs typeface="Barlow"/>
                <a:sym typeface="Barlow"/>
              </a:rPr>
              <a:t>Company: Ecommerce:</a:t>
            </a:r>
            <a:endParaRPr sz="800" dirty="0">
              <a:solidFill>
                <a:schemeClr val="lt1"/>
              </a:solidFill>
              <a:latin typeface="Barlow"/>
              <a:ea typeface="Barlow"/>
              <a:cs typeface="Barlow"/>
              <a:sym typeface="Barlow"/>
            </a:endParaRPr>
          </a:p>
        </p:txBody>
      </p:sp>
      <p:pic>
        <p:nvPicPr>
          <p:cNvPr id="90" name="Picture 89">
            <a:extLst>
              <a:ext uri="{FF2B5EF4-FFF2-40B4-BE49-F238E27FC236}">
                <a16:creationId xmlns:a16="http://schemas.microsoft.com/office/drawing/2014/main" id="{F38AB910-D443-42EA-82A9-F5E9F6D7D584}"/>
              </a:ext>
            </a:extLst>
          </p:cNvPr>
          <p:cNvPicPr/>
          <p:nvPr/>
        </p:nvPicPr>
        <p:blipFill>
          <a:blip r:embed="rId5"/>
          <a:stretch>
            <a:fillRect/>
          </a:stretch>
        </p:blipFill>
        <p:spPr>
          <a:xfrm>
            <a:off x="356639" y="2597764"/>
            <a:ext cx="4178688" cy="2104499"/>
          </a:xfrm>
          <a:prstGeom prst="rect">
            <a:avLst/>
          </a:prstGeom>
        </p:spPr>
      </p:pic>
      <p:sp>
        <p:nvSpPr>
          <p:cNvPr id="2512" name="Google Shape;2512;p45"/>
          <p:cNvSpPr/>
          <p:nvPr/>
        </p:nvSpPr>
        <p:spPr>
          <a:xfrm rot="1015250">
            <a:off x="3723653" y="265440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lt1"/>
                </a:solidFill>
                <a:latin typeface="Barlow"/>
                <a:ea typeface="Barlow"/>
                <a:cs typeface="Barlow"/>
                <a:sym typeface="Barlow"/>
              </a:rPr>
              <a:t>Company: Mobile: </a:t>
            </a:r>
          </a:p>
        </p:txBody>
      </p:sp>
      <p:pic>
        <p:nvPicPr>
          <p:cNvPr id="91" name="Picture 90">
            <a:extLst>
              <a:ext uri="{FF2B5EF4-FFF2-40B4-BE49-F238E27FC236}">
                <a16:creationId xmlns:a16="http://schemas.microsoft.com/office/drawing/2014/main" id="{D15B3C1F-0471-404B-A216-B4E811D48C82}"/>
              </a:ext>
            </a:extLst>
          </p:cNvPr>
          <p:cNvPicPr/>
          <p:nvPr/>
        </p:nvPicPr>
        <p:blipFill>
          <a:blip r:embed="rId6"/>
          <a:stretch>
            <a:fillRect/>
          </a:stretch>
        </p:blipFill>
        <p:spPr>
          <a:xfrm>
            <a:off x="4607161" y="634976"/>
            <a:ext cx="4498755" cy="1928044"/>
          </a:xfrm>
          <a:prstGeom prst="rect">
            <a:avLst/>
          </a:prstGeom>
        </p:spPr>
      </p:pic>
      <p:sp>
        <p:nvSpPr>
          <p:cNvPr id="2510" name="Google Shape;2510;p45"/>
          <p:cNvSpPr/>
          <p:nvPr/>
        </p:nvSpPr>
        <p:spPr>
          <a:xfrm>
            <a:off x="8117324" y="134767"/>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US" sz="800" dirty="0">
                <a:solidFill>
                  <a:schemeClr val="lt1"/>
                </a:solidFill>
                <a:latin typeface="Barlow"/>
                <a:ea typeface="Barlow"/>
                <a:cs typeface="Barlow"/>
                <a:sym typeface="Barlow"/>
              </a:rPr>
              <a:t>Freelancer: Mobile: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34859" y="240899"/>
            <a:ext cx="3867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a:solidFill>
                  <a:schemeClr val="accent1"/>
                </a:solidFill>
              </a:rPr>
              <a:t>Difficulties</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744" name="Google Shape;744;p18"/>
          <p:cNvGrpSpPr/>
          <p:nvPr/>
        </p:nvGrpSpPr>
        <p:grpSpPr>
          <a:xfrm>
            <a:off x="5038937" y="624256"/>
            <a:ext cx="3428994" cy="3684508"/>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 name="TextBox 113">
            <a:extLst>
              <a:ext uri="{FF2B5EF4-FFF2-40B4-BE49-F238E27FC236}">
                <a16:creationId xmlns:a16="http://schemas.microsoft.com/office/drawing/2014/main" id="{75131A0E-7654-4511-A1E6-6DCF07411A58}"/>
              </a:ext>
            </a:extLst>
          </p:cNvPr>
          <p:cNvSpPr txBox="1"/>
          <p:nvPr/>
        </p:nvSpPr>
        <p:spPr>
          <a:xfrm>
            <a:off x="74744" y="1819095"/>
            <a:ext cx="5160603" cy="2246769"/>
          </a:xfrm>
          <a:prstGeom prst="rect">
            <a:avLst/>
          </a:prstGeom>
          <a:noFill/>
        </p:spPr>
        <p:txBody>
          <a:bodyPr wrap="square">
            <a:spAutoFit/>
          </a:bodyPr>
          <a:lstStyle/>
          <a:p>
            <a:r>
              <a:rPr lang="en-US" sz="2000" b="0" i="0" dirty="0">
                <a:solidFill>
                  <a:srgbClr val="000000"/>
                </a:solidFill>
                <a:effectLst/>
                <a:latin typeface="proxima_novaextrabold"/>
              </a:rPr>
              <a:t>Many strategies for pricing.</a:t>
            </a:r>
          </a:p>
          <a:p>
            <a:endParaRPr lang="en-US" sz="2000" b="0" i="0" dirty="0">
              <a:solidFill>
                <a:srgbClr val="000000"/>
              </a:solidFill>
              <a:effectLst/>
              <a:latin typeface="proxima_novaextrabold"/>
            </a:endParaRPr>
          </a:p>
          <a:p>
            <a:r>
              <a:rPr lang="en-US" sz="2000" b="0" i="0" dirty="0">
                <a:solidFill>
                  <a:srgbClr val="000000"/>
                </a:solidFill>
                <a:effectLst/>
                <a:latin typeface="proxima_novaextrabold"/>
              </a:rPr>
              <a:t>Most common</a:t>
            </a:r>
            <a:r>
              <a:rPr lang="en-US" sz="2000" dirty="0">
                <a:latin typeface="proxima_novaextrabold"/>
              </a:rPr>
              <a:t> strategies Deben on hourly rate.</a:t>
            </a:r>
          </a:p>
          <a:p>
            <a:endParaRPr lang="en-US" sz="2000" dirty="0">
              <a:latin typeface="proxima_novaextrabold"/>
            </a:endParaRPr>
          </a:p>
          <a:p>
            <a:r>
              <a:rPr lang="en-US" sz="2000" b="0" i="0" dirty="0">
                <a:solidFill>
                  <a:srgbClr val="000000"/>
                </a:solidFill>
                <a:effectLst/>
                <a:latin typeface="proxima_novaextrabold"/>
              </a:rPr>
              <a:t>Diffe</a:t>
            </a:r>
            <a:r>
              <a:rPr lang="en-US" sz="2000" dirty="0">
                <a:latin typeface="proxima_novaextrabold"/>
              </a:rPr>
              <a:t>rent price form country to another.</a:t>
            </a:r>
          </a:p>
          <a:p>
            <a:endParaRPr lang="en-US" sz="2000" dirty="0">
              <a:latin typeface="proxima_novaextrabold"/>
            </a:endParaRPr>
          </a:p>
          <a:p>
            <a:r>
              <a:rPr lang="en-US" sz="2000" b="0" i="0" dirty="0">
                <a:solidFill>
                  <a:srgbClr val="000000"/>
                </a:solidFill>
                <a:effectLst/>
                <a:latin typeface="proxima_novaextrabold"/>
              </a:rPr>
              <a:t>Hard to decide.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6591" y="114442"/>
            <a:ext cx="4615541"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6000" dirty="0">
                <a:solidFill>
                  <a:schemeClr val="accent1"/>
                </a:solidFill>
              </a:rPr>
              <a:t>References</a:t>
            </a: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113" name="Google Shape;2623;p47">
            <a:extLst>
              <a:ext uri="{FF2B5EF4-FFF2-40B4-BE49-F238E27FC236}">
                <a16:creationId xmlns:a16="http://schemas.microsoft.com/office/drawing/2014/main" id="{77BEA42F-F3DB-4F73-BBA7-4F3D43ABAA51}"/>
              </a:ext>
            </a:extLst>
          </p:cNvPr>
          <p:cNvGrpSpPr/>
          <p:nvPr/>
        </p:nvGrpSpPr>
        <p:grpSpPr>
          <a:xfrm>
            <a:off x="5015346" y="1004412"/>
            <a:ext cx="3778796" cy="3477533"/>
            <a:chOff x="1926580" y="602477"/>
            <a:chExt cx="4456273" cy="4762466"/>
          </a:xfrm>
        </p:grpSpPr>
        <p:sp>
          <p:nvSpPr>
            <p:cNvPr id="114" name="Google Shape;2624;p47">
              <a:extLst>
                <a:ext uri="{FF2B5EF4-FFF2-40B4-BE49-F238E27FC236}">
                  <a16:creationId xmlns:a16="http://schemas.microsoft.com/office/drawing/2014/main" id="{2DDC8ED0-E7D1-4B39-A426-929AAF74F6D4}"/>
                </a:ext>
              </a:extLst>
            </p:cNvPr>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625;p47">
              <a:extLst>
                <a:ext uri="{FF2B5EF4-FFF2-40B4-BE49-F238E27FC236}">
                  <a16:creationId xmlns:a16="http://schemas.microsoft.com/office/drawing/2014/main" id="{DE1DC6BA-1786-4B93-99C4-78A1214023E5}"/>
                </a:ext>
              </a:extLst>
            </p:cNvPr>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626;p47">
              <a:extLst>
                <a:ext uri="{FF2B5EF4-FFF2-40B4-BE49-F238E27FC236}">
                  <a16:creationId xmlns:a16="http://schemas.microsoft.com/office/drawing/2014/main" id="{831BC49D-0E40-41FB-973E-6543528C8E99}"/>
                </a:ext>
              </a:extLst>
            </p:cNvPr>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627;p47">
              <a:extLst>
                <a:ext uri="{FF2B5EF4-FFF2-40B4-BE49-F238E27FC236}">
                  <a16:creationId xmlns:a16="http://schemas.microsoft.com/office/drawing/2014/main" id="{61E2DEEA-5304-43A2-B932-30DB8512755C}"/>
                </a:ext>
              </a:extLst>
            </p:cNvPr>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628;p47">
              <a:extLst>
                <a:ext uri="{FF2B5EF4-FFF2-40B4-BE49-F238E27FC236}">
                  <a16:creationId xmlns:a16="http://schemas.microsoft.com/office/drawing/2014/main" id="{229A1A87-1380-4E0F-A06B-5FA0EF99E08F}"/>
                </a:ext>
              </a:extLst>
            </p:cNvPr>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629;p47">
              <a:extLst>
                <a:ext uri="{FF2B5EF4-FFF2-40B4-BE49-F238E27FC236}">
                  <a16:creationId xmlns:a16="http://schemas.microsoft.com/office/drawing/2014/main" id="{91E5BEF3-1E93-49BA-B353-944FCFC10ADD}"/>
                </a:ext>
              </a:extLst>
            </p:cNvPr>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630;p47">
              <a:extLst>
                <a:ext uri="{FF2B5EF4-FFF2-40B4-BE49-F238E27FC236}">
                  <a16:creationId xmlns:a16="http://schemas.microsoft.com/office/drawing/2014/main" id="{E0086891-7F4E-4FCA-BA83-FF3967502C20}"/>
                </a:ext>
              </a:extLst>
            </p:cNvPr>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631;p47">
              <a:extLst>
                <a:ext uri="{FF2B5EF4-FFF2-40B4-BE49-F238E27FC236}">
                  <a16:creationId xmlns:a16="http://schemas.microsoft.com/office/drawing/2014/main" id="{6D06269F-3D9D-4829-9E80-167C4D32B01D}"/>
                </a:ext>
              </a:extLst>
            </p:cNvPr>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632;p47">
              <a:extLst>
                <a:ext uri="{FF2B5EF4-FFF2-40B4-BE49-F238E27FC236}">
                  <a16:creationId xmlns:a16="http://schemas.microsoft.com/office/drawing/2014/main" id="{82EE43F6-D7BD-4E32-A401-1070F43B3DB5}"/>
                </a:ext>
              </a:extLst>
            </p:cNvPr>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633;p47">
              <a:extLst>
                <a:ext uri="{FF2B5EF4-FFF2-40B4-BE49-F238E27FC236}">
                  <a16:creationId xmlns:a16="http://schemas.microsoft.com/office/drawing/2014/main" id="{9D01DA90-EA14-4999-8F5F-6036E9203FCF}"/>
                </a:ext>
              </a:extLst>
            </p:cNvPr>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634;p47">
              <a:extLst>
                <a:ext uri="{FF2B5EF4-FFF2-40B4-BE49-F238E27FC236}">
                  <a16:creationId xmlns:a16="http://schemas.microsoft.com/office/drawing/2014/main" id="{071758DE-5282-4014-A8C5-FCD34B059446}"/>
                </a:ext>
              </a:extLst>
            </p:cNvPr>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635;p47">
              <a:extLst>
                <a:ext uri="{FF2B5EF4-FFF2-40B4-BE49-F238E27FC236}">
                  <a16:creationId xmlns:a16="http://schemas.microsoft.com/office/drawing/2014/main" id="{05237CF4-08BD-4FF0-9DAB-19811087C7FE}"/>
                </a:ext>
              </a:extLst>
            </p:cNvPr>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2636;p47">
              <a:extLst>
                <a:ext uri="{FF2B5EF4-FFF2-40B4-BE49-F238E27FC236}">
                  <a16:creationId xmlns:a16="http://schemas.microsoft.com/office/drawing/2014/main" id="{BB52394D-D90B-4746-B9BD-431A26B33BEA}"/>
                </a:ext>
              </a:extLst>
            </p:cNvPr>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2637;p47">
              <a:extLst>
                <a:ext uri="{FF2B5EF4-FFF2-40B4-BE49-F238E27FC236}">
                  <a16:creationId xmlns:a16="http://schemas.microsoft.com/office/drawing/2014/main" id="{9433FEF7-561F-416B-8D2D-DBE7DAF8AFB2}"/>
                </a:ext>
              </a:extLst>
            </p:cNvPr>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638;p47">
              <a:extLst>
                <a:ext uri="{FF2B5EF4-FFF2-40B4-BE49-F238E27FC236}">
                  <a16:creationId xmlns:a16="http://schemas.microsoft.com/office/drawing/2014/main" id="{726FA0B1-6B59-437D-9D5C-29D26BAA3D64}"/>
                </a:ext>
              </a:extLst>
            </p:cNvPr>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639;p47">
              <a:extLst>
                <a:ext uri="{FF2B5EF4-FFF2-40B4-BE49-F238E27FC236}">
                  <a16:creationId xmlns:a16="http://schemas.microsoft.com/office/drawing/2014/main" id="{69ABF086-3405-48CB-BE57-7E73C38F1ADA}"/>
                </a:ext>
              </a:extLst>
            </p:cNvPr>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640;p47">
              <a:extLst>
                <a:ext uri="{FF2B5EF4-FFF2-40B4-BE49-F238E27FC236}">
                  <a16:creationId xmlns:a16="http://schemas.microsoft.com/office/drawing/2014/main" id="{1CB13495-A19C-4CFF-BAD3-19B69BABC797}"/>
                </a:ext>
              </a:extLst>
            </p:cNvPr>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641;p47">
              <a:extLst>
                <a:ext uri="{FF2B5EF4-FFF2-40B4-BE49-F238E27FC236}">
                  <a16:creationId xmlns:a16="http://schemas.microsoft.com/office/drawing/2014/main" id="{7EBAFD62-679D-4078-B92A-0A7E82A4B1AD}"/>
                </a:ext>
              </a:extLst>
            </p:cNvPr>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642;p47">
              <a:extLst>
                <a:ext uri="{FF2B5EF4-FFF2-40B4-BE49-F238E27FC236}">
                  <a16:creationId xmlns:a16="http://schemas.microsoft.com/office/drawing/2014/main" id="{467B7F54-61C4-4AA4-BCDD-F8CE3FEB3D85}"/>
                </a:ext>
              </a:extLst>
            </p:cNvPr>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2643;p47">
              <a:extLst>
                <a:ext uri="{FF2B5EF4-FFF2-40B4-BE49-F238E27FC236}">
                  <a16:creationId xmlns:a16="http://schemas.microsoft.com/office/drawing/2014/main" id="{51F72A08-33D7-4F44-B517-0501D56EA23E}"/>
                </a:ext>
              </a:extLst>
            </p:cNvPr>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2644;p47">
              <a:extLst>
                <a:ext uri="{FF2B5EF4-FFF2-40B4-BE49-F238E27FC236}">
                  <a16:creationId xmlns:a16="http://schemas.microsoft.com/office/drawing/2014/main" id="{E961C956-1620-41BB-A513-E6902ADAB111}"/>
                </a:ext>
              </a:extLst>
            </p:cNvPr>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2645;p47">
              <a:extLst>
                <a:ext uri="{FF2B5EF4-FFF2-40B4-BE49-F238E27FC236}">
                  <a16:creationId xmlns:a16="http://schemas.microsoft.com/office/drawing/2014/main" id="{CBABB0D4-99E3-4D73-BCA3-27E114EFDA3A}"/>
                </a:ext>
              </a:extLst>
            </p:cNvPr>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2646;p47">
              <a:extLst>
                <a:ext uri="{FF2B5EF4-FFF2-40B4-BE49-F238E27FC236}">
                  <a16:creationId xmlns:a16="http://schemas.microsoft.com/office/drawing/2014/main" id="{312A303F-8A5E-4874-9FA4-D106E34EB6C8}"/>
                </a:ext>
              </a:extLst>
            </p:cNvPr>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647;p47">
              <a:extLst>
                <a:ext uri="{FF2B5EF4-FFF2-40B4-BE49-F238E27FC236}">
                  <a16:creationId xmlns:a16="http://schemas.microsoft.com/office/drawing/2014/main" id="{1CA56AB7-92F9-4A11-A5E7-E310C03C2BAF}"/>
                </a:ext>
              </a:extLst>
            </p:cNvPr>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648;p47">
              <a:extLst>
                <a:ext uri="{FF2B5EF4-FFF2-40B4-BE49-F238E27FC236}">
                  <a16:creationId xmlns:a16="http://schemas.microsoft.com/office/drawing/2014/main" id="{7237D222-CEC4-4D76-81BF-12B41772E354}"/>
                </a:ext>
              </a:extLst>
            </p:cNvPr>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2649;p47">
              <a:extLst>
                <a:ext uri="{FF2B5EF4-FFF2-40B4-BE49-F238E27FC236}">
                  <a16:creationId xmlns:a16="http://schemas.microsoft.com/office/drawing/2014/main" id="{DF2422D9-CE68-4DE9-9126-3B412B3F48F2}"/>
                </a:ext>
              </a:extLst>
            </p:cNvPr>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650;p47">
              <a:extLst>
                <a:ext uri="{FF2B5EF4-FFF2-40B4-BE49-F238E27FC236}">
                  <a16:creationId xmlns:a16="http://schemas.microsoft.com/office/drawing/2014/main" id="{3F933274-40C2-4C64-B2E8-61639411BDB2}"/>
                </a:ext>
              </a:extLst>
            </p:cNvPr>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651;p47">
              <a:extLst>
                <a:ext uri="{FF2B5EF4-FFF2-40B4-BE49-F238E27FC236}">
                  <a16:creationId xmlns:a16="http://schemas.microsoft.com/office/drawing/2014/main" id="{95A47643-233F-4871-9560-4D2A2BD4C436}"/>
                </a:ext>
              </a:extLst>
            </p:cNvPr>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652;p47">
              <a:extLst>
                <a:ext uri="{FF2B5EF4-FFF2-40B4-BE49-F238E27FC236}">
                  <a16:creationId xmlns:a16="http://schemas.microsoft.com/office/drawing/2014/main" id="{5E36969E-C773-4C0B-AD0F-5797131D2952}"/>
                </a:ext>
              </a:extLst>
            </p:cNvPr>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653;p47">
              <a:extLst>
                <a:ext uri="{FF2B5EF4-FFF2-40B4-BE49-F238E27FC236}">
                  <a16:creationId xmlns:a16="http://schemas.microsoft.com/office/drawing/2014/main" id="{0685899A-220E-4068-8CC7-83555DA5C05E}"/>
                </a:ext>
              </a:extLst>
            </p:cNvPr>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2654;p47">
              <a:extLst>
                <a:ext uri="{FF2B5EF4-FFF2-40B4-BE49-F238E27FC236}">
                  <a16:creationId xmlns:a16="http://schemas.microsoft.com/office/drawing/2014/main" id="{9A252847-1EA7-4F6D-86E5-638168171B54}"/>
                </a:ext>
              </a:extLst>
            </p:cNvPr>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655;p47">
              <a:extLst>
                <a:ext uri="{FF2B5EF4-FFF2-40B4-BE49-F238E27FC236}">
                  <a16:creationId xmlns:a16="http://schemas.microsoft.com/office/drawing/2014/main" id="{76A3027A-BE4A-4E51-920B-91EC69E6C7FE}"/>
                </a:ext>
              </a:extLst>
            </p:cNvPr>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656;p47">
              <a:extLst>
                <a:ext uri="{FF2B5EF4-FFF2-40B4-BE49-F238E27FC236}">
                  <a16:creationId xmlns:a16="http://schemas.microsoft.com/office/drawing/2014/main" id="{9948F6DF-29AC-4977-9B08-317603BD2E51}"/>
                </a:ext>
              </a:extLst>
            </p:cNvPr>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2657;p47">
              <a:extLst>
                <a:ext uri="{FF2B5EF4-FFF2-40B4-BE49-F238E27FC236}">
                  <a16:creationId xmlns:a16="http://schemas.microsoft.com/office/drawing/2014/main" id="{D072910B-FDDF-4842-AB4F-FD47A31B87A5}"/>
                </a:ext>
              </a:extLst>
            </p:cNvPr>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2658;p47">
              <a:extLst>
                <a:ext uri="{FF2B5EF4-FFF2-40B4-BE49-F238E27FC236}">
                  <a16:creationId xmlns:a16="http://schemas.microsoft.com/office/drawing/2014/main" id="{C0C182BD-0164-4462-B65B-856C01CC60E6}"/>
                </a:ext>
              </a:extLst>
            </p:cNvPr>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659;p47">
              <a:extLst>
                <a:ext uri="{FF2B5EF4-FFF2-40B4-BE49-F238E27FC236}">
                  <a16:creationId xmlns:a16="http://schemas.microsoft.com/office/drawing/2014/main" id="{4FFA1CD1-F61C-4BAF-BC1E-989E8182DDED}"/>
                </a:ext>
              </a:extLst>
            </p:cNvPr>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660;p47">
              <a:extLst>
                <a:ext uri="{FF2B5EF4-FFF2-40B4-BE49-F238E27FC236}">
                  <a16:creationId xmlns:a16="http://schemas.microsoft.com/office/drawing/2014/main" id="{4004103E-D474-4B8C-959B-CF22BAAC4612}"/>
                </a:ext>
              </a:extLst>
            </p:cNvPr>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661;p47">
              <a:extLst>
                <a:ext uri="{FF2B5EF4-FFF2-40B4-BE49-F238E27FC236}">
                  <a16:creationId xmlns:a16="http://schemas.microsoft.com/office/drawing/2014/main" id="{3CACF1DD-1A58-4D4F-B71A-C2BDF3563180}"/>
                </a:ext>
              </a:extLst>
            </p:cNvPr>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662;p47">
              <a:extLst>
                <a:ext uri="{FF2B5EF4-FFF2-40B4-BE49-F238E27FC236}">
                  <a16:creationId xmlns:a16="http://schemas.microsoft.com/office/drawing/2014/main" id="{31F8F288-7D4E-45DA-96B1-6959B52470A3}"/>
                </a:ext>
              </a:extLst>
            </p:cNvPr>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663;p47">
              <a:extLst>
                <a:ext uri="{FF2B5EF4-FFF2-40B4-BE49-F238E27FC236}">
                  <a16:creationId xmlns:a16="http://schemas.microsoft.com/office/drawing/2014/main" id="{6697ECA6-6C15-4B70-A6F4-68E3F2EC8FE6}"/>
                </a:ext>
              </a:extLst>
            </p:cNvPr>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664;p47">
              <a:extLst>
                <a:ext uri="{FF2B5EF4-FFF2-40B4-BE49-F238E27FC236}">
                  <a16:creationId xmlns:a16="http://schemas.microsoft.com/office/drawing/2014/main" id="{3C8573CB-9994-4E72-BC42-5FF3D5847BEC}"/>
                </a:ext>
              </a:extLst>
            </p:cNvPr>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665;p47">
              <a:extLst>
                <a:ext uri="{FF2B5EF4-FFF2-40B4-BE49-F238E27FC236}">
                  <a16:creationId xmlns:a16="http://schemas.microsoft.com/office/drawing/2014/main" id="{881C0EF4-DCB2-41A2-BFA6-374AB81B5D7D}"/>
                </a:ext>
              </a:extLst>
            </p:cNvPr>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666;p47">
              <a:extLst>
                <a:ext uri="{FF2B5EF4-FFF2-40B4-BE49-F238E27FC236}">
                  <a16:creationId xmlns:a16="http://schemas.microsoft.com/office/drawing/2014/main" id="{7B77544C-10F6-44A6-8161-8DAE12EE9703}"/>
                </a:ext>
              </a:extLst>
            </p:cNvPr>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667;p47">
              <a:extLst>
                <a:ext uri="{FF2B5EF4-FFF2-40B4-BE49-F238E27FC236}">
                  <a16:creationId xmlns:a16="http://schemas.microsoft.com/office/drawing/2014/main" id="{F3CF199A-50BF-44DC-83F8-1617D7D1A6D5}"/>
                </a:ext>
              </a:extLst>
            </p:cNvPr>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668;p47">
              <a:extLst>
                <a:ext uri="{FF2B5EF4-FFF2-40B4-BE49-F238E27FC236}">
                  <a16:creationId xmlns:a16="http://schemas.microsoft.com/office/drawing/2014/main" id="{24F238A1-D556-4AC0-896D-8F3764B03ABE}"/>
                </a:ext>
              </a:extLst>
            </p:cNvPr>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669;p47">
              <a:extLst>
                <a:ext uri="{FF2B5EF4-FFF2-40B4-BE49-F238E27FC236}">
                  <a16:creationId xmlns:a16="http://schemas.microsoft.com/office/drawing/2014/main" id="{207EA546-2ED3-499E-9F5A-50C06FCCD5EF}"/>
                </a:ext>
              </a:extLst>
            </p:cNvPr>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670;p47">
              <a:extLst>
                <a:ext uri="{FF2B5EF4-FFF2-40B4-BE49-F238E27FC236}">
                  <a16:creationId xmlns:a16="http://schemas.microsoft.com/office/drawing/2014/main" id="{7B487FE6-21FE-47CC-85E4-0EE5A614DECE}"/>
                </a:ext>
              </a:extLst>
            </p:cNvPr>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671;p47">
              <a:extLst>
                <a:ext uri="{FF2B5EF4-FFF2-40B4-BE49-F238E27FC236}">
                  <a16:creationId xmlns:a16="http://schemas.microsoft.com/office/drawing/2014/main" id="{A1E1906D-D83C-46D6-9DD0-FE0605CE6256}"/>
                </a:ext>
              </a:extLst>
            </p:cNvPr>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672;p47">
              <a:extLst>
                <a:ext uri="{FF2B5EF4-FFF2-40B4-BE49-F238E27FC236}">
                  <a16:creationId xmlns:a16="http://schemas.microsoft.com/office/drawing/2014/main" id="{C660FF5F-41D2-41FF-BDB2-F61C0AD62E5C}"/>
                </a:ext>
              </a:extLst>
            </p:cNvPr>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673;p47">
              <a:extLst>
                <a:ext uri="{FF2B5EF4-FFF2-40B4-BE49-F238E27FC236}">
                  <a16:creationId xmlns:a16="http://schemas.microsoft.com/office/drawing/2014/main" id="{B0C90A47-A8FC-4FCC-89D7-5219CE37C9C5}"/>
                </a:ext>
              </a:extLst>
            </p:cNvPr>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674;p47">
              <a:extLst>
                <a:ext uri="{FF2B5EF4-FFF2-40B4-BE49-F238E27FC236}">
                  <a16:creationId xmlns:a16="http://schemas.microsoft.com/office/drawing/2014/main" id="{E2145D55-77C8-4DEB-BE30-FB57470039A8}"/>
                </a:ext>
              </a:extLst>
            </p:cNvPr>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675;p47">
              <a:extLst>
                <a:ext uri="{FF2B5EF4-FFF2-40B4-BE49-F238E27FC236}">
                  <a16:creationId xmlns:a16="http://schemas.microsoft.com/office/drawing/2014/main" id="{E8999591-70B8-4400-B4FB-CD0A0FCC2501}"/>
                </a:ext>
              </a:extLst>
            </p:cNvPr>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676;p47">
              <a:extLst>
                <a:ext uri="{FF2B5EF4-FFF2-40B4-BE49-F238E27FC236}">
                  <a16:creationId xmlns:a16="http://schemas.microsoft.com/office/drawing/2014/main" id="{BE22C868-CF6B-4E3A-9428-E59FD6F683CB}"/>
                </a:ext>
              </a:extLst>
            </p:cNvPr>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677;p47">
              <a:extLst>
                <a:ext uri="{FF2B5EF4-FFF2-40B4-BE49-F238E27FC236}">
                  <a16:creationId xmlns:a16="http://schemas.microsoft.com/office/drawing/2014/main" id="{8C39E35F-81E7-4E56-A891-F2EE12500294}"/>
                </a:ext>
              </a:extLst>
            </p:cNvPr>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678;p47">
              <a:extLst>
                <a:ext uri="{FF2B5EF4-FFF2-40B4-BE49-F238E27FC236}">
                  <a16:creationId xmlns:a16="http://schemas.microsoft.com/office/drawing/2014/main" id="{E1C2F927-2D47-4434-A150-9A09AEFEE7EE}"/>
                </a:ext>
              </a:extLst>
            </p:cNvPr>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679;p47">
              <a:extLst>
                <a:ext uri="{FF2B5EF4-FFF2-40B4-BE49-F238E27FC236}">
                  <a16:creationId xmlns:a16="http://schemas.microsoft.com/office/drawing/2014/main" id="{79428D67-4AC7-4ACE-A3A5-133D345F7363}"/>
                </a:ext>
              </a:extLst>
            </p:cNvPr>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680;p47">
              <a:extLst>
                <a:ext uri="{FF2B5EF4-FFF2-40B4-BE49-F238E27FC236}">
                  <a16:creationId xmlns:a16="http://schemas.microsoft.com/office/drawing/2014/main" id="{D94766D3-898D-418D-95D6-EAB7E87855E3}"/>
                </a:ext>
              </a:extLst>
            </p:cNvPr>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681;p47">
              <a:extLst>
                <a:ext uri="{FF2B5EF4-FFF2-40B4-BE49-F238E27FC236}">
                  <a16:creationId xmlns:a16="http://schemas.microsoft.com/office/drawing/2014/main" id="{FDC60DA3-B2EA-4AB2-B2BA-429CAB14220A}"/>
                </a:ext>
              </a:extLst>
            </p:cNvPr>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682;p47">
              <a:extLst>
                <a:ext uri="{FF2B5EF4-FFF2-40B4-BE49-F238E27FC236}">
                  <a16:creationId xmlns:a16="http://schemas.microsoft.com/office/drawing/2014/main" id="{E87D4551-3116-43C8-80B0-356A5318C126}"/>
                </a:ext>
              </a:extLst>
            </p:cNvPr>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683;p47">
              <a:extLst>
                <a:ext uri="{FF2B5EF4-FFF2-40B4-BE49-F238E27FC236}">
                  <a16:creationId xmlns:a16="http://schemas.microsoft.com/office/drawing/2014/main" id="{57C04D55-6C05-4C91-898B-FF09F9B0D054}"/>
                </a:ext>
              </a:extLst>
            </p:cNvPr>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684;p47">
              <a:extLst>
                <a:ext uri="{FF2B5EF4-FFF2-40B4-BE49-F238E27FC236}">
                  <a16:creationId xmlns:a16="http://schemas.microsoft.com/office/drawing/2014/main" id="{78723D35-BBA7-4B81-87B7-33E954BA9E37}"/>
                </a:ext>
              </a:extLst>
            </p:cNvPr>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685;p47">
              <a:extLst>
                <a:ext uri="{FF2B5EF4-FFF2-40B4-BE49-F238E27FC236}">
                  <a16:creationId xmlns:a16="http://schemas.microsoft.com/office/drawing/2014/main" id="{28364B41-2445-4F6D-9B91-00F99BF10218}"/>
                </a:ext>
              </a:extLst>
            </p:cNvPr>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686;p47">
              <a:extLst>
                <a:ext uri="{FF2B5EF4-FFF2-40B4-BE49-F238E27FC236}">
                  <a16:creationId xmlns:a16="http://schemas.microsoft.com/office/drawing/2014/main" id="{9DC00E95-B85E-4A46-BCAE-9F93F4B70287}"/>
                </a:ext>
              </a:extLst>
            </p:cNvPr>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687;p47">
              <a:extLst>
                <a:ext uri="{FF2B5EF4-FFF2-40B4-BE49-F238E27FC236}">
                  <a16:creationId xmlns:a16="http://schemas.microsoft.com/office/drawing/2014/main" id="{ADD39EE4-ED3C-45E7-98F7-7A0297FAE30B}"/>
                </a:ext>
              </a:extLst>
            </p:cNvPr>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688;p47">
              <a:extLst>
                <a:ext uri="{FF2B5EF4-FFF2-40B4-BE49-F238E27FC236}">
                  <a16:creationId xmlns:a16="http://schemas.microsoft.com/office/drawing/2014/main" id="{6040EA08-0ABA-44DC-8FD5-2EEE29C9418E}"/>
                </a:ext>
              </a:extLst>
            </p:cNvPr>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689;p47">
              <a:extLst>
                <a:ext uri="{FF2B5EF4-FFF2-40B4-BE49-F238E27FC236}">
                  <a16:creationId xmlns:a16="http://schemas.microsoft.com/office/drawing/2014/main" id="{A11D8520-4506-4E85-978A-EBFC2822AA28}"/>
                </a:ext>
              </a:extLst>
            </p:cNvPr>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690;p47">
              <a:extLst>
                <a:ext uri="{FF2B5EF4-FFF2-40B4-BE49-F238E27FC236}">
                  <a16:creationId xmlns:a16="http://schemas.microsoft.com/office/drawing/2014/main" id="{6002FFF3-244F-4398-A4FA-B377B08DA51F}"/>
                </a:ext>
              </a:extLst>
            </p:cNvPr>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691;p47">
              <a:extLst>
                <a:ext uri="{FF2B5EF4-FFF2-40B4-BE49-F238E27FC236}">
                  <a16:creationId xmlns:a16="http://schemas.microsoft.com/office/drawing/2014/main" id="{175D5222-048E-40B6-BCFD-3BCEEB9DCA20}"/>
                </a:ext>
              </a:extLst>
            </p:cNvPr>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692;p47">
              <a:extLst>
                <a:ext uri="{FF2B5EF4-FFF2-40B4-BE49-F238E27FC236}">
                  <a16:creationId xmlns:a16="http://schemas.microsoft.com/office/drawing/2014/main" id="{08306BC1-7BBF-46D0-8DE9-6AF40C48E305}"/>
                </a:ext>
              </a:extLst>
            </p:cNvPr>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693;p47">
              <a:extLst>
                <a:ext uri="{FF2B5EF4-FFF2-40B4-BE49-F238E27FC236}">
                  <a16:creationId xmlns:a16="http://schemas.microsoft.com/office/drawing/2014/main" id="{C29C3EE9-0E15-4A18-A492-A618849F961E}"/>
                </a:ext>
              </a:extLst>
            </p:cNvPr>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694;p47">
              <a:extLst>
                <a:ext uri="{FF2B5EF4-FFF2-40B4-BE49-F238E27FC236}">
                  <a16:creationId xmlns:a16="http://schemas.microsoft.com/office/drawing/2014/main" id="{871E3A6C-6164-425F-9D8F-46A9769DD55D}"/>
                </a:ext>
              </a:extLst>
            </p:cNvPr>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695;p47">
              <a:extLst>
                <a:ext uri="{FF2B5EF4-FFF2-40B4-BE49-F238E27FC236}">
                  <a16:creationId xmlns:a16="http://schemas.microsoft.com/office/drawing/2014/main" id="{4744C5FB-5135-4457-8130-76930295451E}"/>
                </a:ext>
              </a:extLst>
            </p:cNvPr>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696;p47">
              <a:extLst>
                <a:ext uri="{FF2B5EF4-FFF2-40B4-BE49-F238E27FC236}">
                  <a16:creationId xmlns:a16="http://schemas.microsoft.com/office/drawing/2014/main" id="{431897C1-52D8-4C07-849A-669B13DD04ED}"/>
                </a:ext>
              </a:extLst>
            </p:cNvPr>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697;p47">
              <a:extLst>
                <a:ext uri="{FF2B5EF4-FFF2-40B4-BE49-F238E27FC236}">
                  <a16:creationId xmlns:a16="http://schemas.microsoft.com/office/drawing/2014/main" id="{FA4C3906-5E92-4380-9BC4-42017D909D19}"/>
                </a:ext>
              </a:extLst>
            </p:cNvPr>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698;p47">
              <a:extLst>
                <a:ext uri="{FF2B5EF4-FFF2-40B4-BE49-F238E27FC236}">
                  <a16:creationId xmlns:a16="http://schemas.microsoft.com/office/drawing/2014/main" id="{FA0AE75D-A14E-4E05-A330-CD2236579BD8}"/>
                </a:ext>
              </a:extLst>
            </p:cNvPr>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699;p47">
              <a:extLst>
                <a:ext uri="{FF2B5EF4-FFF2-40B4-BE49-F238E27FC236}">
                  <a16:creationId xmlns:a16="http://schemas.microsoft.com/office/drawing/2014/main" id="{3958275F-F8BC-418E-853E-C327F2CD0505}"/>
                </a:ext>
              </a:extLst>
            </p:cNvPr>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700;p47">
              <a:extLst>
                <a:ext uri="{FF2B5EF4-FFF2-40B4-BE49-F238E27FC236}">
                  <a16:creationId xmlns:a16="http://schemas.microsoft.com/office/drawing/2014/main" id="{B1D3444B-D1E0-4170-8D09-616E4182AB11}"/>
                </a:ext>
              </a:extLst>
            </p:cNvPr>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701;p47">
              <a:extLst>
                <a:ext uri="{FF2B5EF4-FFF2-40B4-BE49-F238E27FC236}">
                  <a16:creationId xmlns:a16="http://schemas.microsoft.com/office/drawing/2014/main" id="{FFD3C337-02A6-47E5-80D9-BC08A51147EF}"/>
                </a:ext>
              </a:extLst>
            </p:cNvPr>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702;p47">
              <a:extLst>
                <a:ext uri="{FF2B5EF4-FFF2-40B4-BE49-F238E27FC236}">
                  <a16:creationId xmlns:a16="http://schemas.microsoft.com/office/drawing/2014/main" id="{2FC34301-74C5-45DF-8A0C-297DE06AA423}"/>
                </a:ext>
              </a:extLst>
            </p:cNvPr>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703;p47">
              <a:extLst>
                <a:ext uri="{FF2B5EF4-FFF2-40B4-BE49-F238E27FC236}">
                  <a16:creationId xmlns:a16="http://schemas.microsoft.com/office/drawing/2014/main" id="{B5A85EA3-177D-45A5-B12B-7F423A485DBD}"/>
                </a:ext>
              </a:extLst>
            </p:cNvPr>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704;p47">
              <a:extLst>
                <a:ext uri="{FF2B5EF4-FFF2-40B4-BE49-F238E27FC236}">
                  <a16:creationId xmlns:a16="http://schemas.microsoft.com/office/drawing/2014/main" id="{1BB85FD5-60F9-4824-AFDC-034CEA131917}"/>
                </a:ext>
              </a:extLst>
            </p:cNvPr>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705;p47">
              <a:extLst>
                <a:ext uri="{FF2B5EF4-FFF2-40B4-BE49-F238E27FC236}">
                  <a16:creationId xmlns:a16="http://schemas.microsoft.com/office/drawing/2014/main" id="{598018BF-C7B1-415C-989A-D17BD39102A7}"/>
                </a:ext>
              </a:extLst>
            </p:cNvPr>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706;p47">
              <a:extLst>
                <a:ext uri="{FF2B5EF4-FFF2-40B4-BE49-F238E27FC236}">
                  <a16:creationId xmlns:a16="http://schemas.microsoft.com/office/drawing/2014/main" id="{87F02D50-D208-42F3-B702-478050EDEF60}"/>
                </a:ext>
              </a:extLst>
            </p:cNvPr>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707;p47">
              <a:extLst>
                <a:ext uri="{FF2B5EF4-FFF2-40B4-BE49-F238E27FC236}">
                  <a16:creationId xmlns:a16="http://schemas.microsoft.com/office/drawing/2014/main" id="{364D7D9B-23BE-4CE8-8836-C27FB14A6552}"/>
                </a:ext>
              </a:extLst>
            </p:cNvPr>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708;p47">
              <a:extLst>
                <a:ext uri="{FF2B5EF4-FFF2-40B4-BE49-F238E27FC236}">
                  <a16:creationId xmlns:a16="http://schemas.microsoft.com/office/drawing/2014/main" id="{5D9BB2B1-229C-466E-8423-E48CCC9470CC}"/>
                </a:ext>
              </a:extLst>
            </p:cNvPr>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709;p47">
              <a:extLst>
                <a:ext uri="{FF2B5EF4-FFF2-40B4-BE49-F238E27FC236}">
                  <a16:creationId xmlns:a16="http://schemas.microsoft.com/office/drawing/2014/main" id="{54795753-A32D-46DA-BA05-49D1939D7B84}"/>
                </a:ext>
              </a:extLst>
            </p:cNvPr>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710;p47">
              <a:extLst>
                <a:ext uri="{FF2B5EF4-FFF2-40B4-BE49-F238E27FC236}">
                  <a16:creationId xmlns:a16="http://schemas.microsoft.com/office/drawing/2014/main" id="{E203C4A9-0B1E-437B-9856-CEB3D80BE63D}"/>
                </a:ext>
              </a:extLst>
            </p:cNvPr>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711;p47">
              <a:extLst>
                <a:ext uri="{FF2B5EF4-FFF2-40B4-BE49-F238E27FC236}">
                  <a16:creationId xmlns:a16="http://schemas.microsoft.com/office/drawing/2014/main" id="{8E08729A-8D8D-465C-8BDB-47F22E1642E5}"/>
                </a:ext>
              </a:extLst>
            </p:cNvPr>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712;p47">
              <a:extLst>
                <a:ext uri="{FF2B5EF4-FFF2-40B4-BE49-F238E27FC236}">
                  <a16:creationId xmlns:a16="http://schemas.microsoft.com/office/drawing/2014/main" id="{C33D2A3D-BC83-494F-A1CF-06DB076C40DA}"/>
                </a:ext>
              </a:extLst>
            </p:cNvPr>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713;p47">
              <a:extLst>
                <a:ext uri="{FF2B5EF4-FFF2-40B4-BE49-F238E27FC236}">
                  <a16:creationId xmlns:a16="http://schemas.microsoft.com/office/drawing/2014/main" id="{03E8990B-6951-4C09-A077-5C22CEDE5E79}"/>
                </a:ext>
              </a:extLst>
            </p:cNvPr>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714;p47">
              <a:extLst>
                <a:ext uri="{FF2B5EF4-FFF2-40B4-BE49-F238E27FC236}">
                  <a16:creationId xmlns:a16="http://schemas.microsoft.com/office/drawing/2014/main" id="{4AF6E5D5-E45F-4DBE-A924-26542248E46B}"/>
                </a:ext>
              </a:extLst>
            </p:cNvPr>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715;p47">
              <a:extLst>
                <a:ext uri="{FF2B5EF4-FFF2-40B4-BE49-F238E27FC236}">
                  <a16:creationId xmlns:a16="http://schemas.microsoft.com/office/drawing/2014/main" id="{1172D2CA-84D1-4FE5-83AF-D4655E81AA85}"/>
                </a:ext>
              </a:extLst>
            </p:cNvPr>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716;p47">
              <a:extLst>
                <a:ext uri="{FF2B5EF4-FFF2-40B4-BE49-F238E27FC236}">
                  <a16:creationId xmlns:a16="http://schemas.microsoft.com/office/drawing/2014/main" id="{C9C5B8A4-E5BF-4AE6-9565-7A491E155372}"/>
                </a:ext>
              </a:extLst>
            </p:cNvPr>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717;p47">
              <a:extLst>
                <a:ext uri="{FF2B5EF4-FFF2-40B4-BE49-F238E27FC236}">
                  <a16:creationId xmlns:a16="http://schemas.microsoft.com/office/drawing/2014/main" id="{649066AA-256A-4965-A550-A9FF7371F30E}"/>
                </a:ext>
              </a:extLst>
            </p:cNvPr>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718;p47">
              <a:extLst>
                <a:ext uri="{FF2B5EF4-FFF2-40B4-BE49-F238E27FC236}">
                  <a16:creationId xmlns:a16="http://schemas.microsoft.com/office/drawing/2014/main" id="{FBA7F3ED-DD18-443E-B9B7-052FCE11ACF8}"/>
                </a:ext>
              </a:extLst>
            </p:cNvPr>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719;p47">
              <a:extLst>
                <a:ext uri="{FF2B5EF4-FFF2-40B4-BE49-F238E27FC236}">
                  <a16:creationId xmlns:a16="http://schemas.microsoft.com/office/drawing/2014/main" id="{C433B895-36FA-4891-AE88-F8A77410A48B}"/>
                </a:ext>
              </a:extLst>
            </p:cNvPr>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720;p47">
              <a:extLst>
                <a:ext uri="{FF2B5EF4-FFF2-40B4-BE49-F238E27FC236}">
                  <a16:creationId xmlns:a16="http://schemas.microsoft.com/office/drawing/2014/main" id="{8D8D3299-32FB-4336-BF73-4FD8B5430FFB}"/>
                </a:ext>
              </a:extLst>
            </p:cNvPr>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721;p47">
              <a:extLst>
                <a:ext uri="{FF2B5EF4-FFF2-40B4-BE49-F238E27FC236}">
                  <a16:creationId xmlns:a16="http://schemas.microsoft.com/office/drawing/2014/main" id="{8EFBF88D-4458-4711-9BA1-BEDC841EFCFF}"/>
                </a:ext>
              </a:extLst>
            </p:cNvPr>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722;p47">
              <a:extLst>
                <a:ext uri="{FF2B5EF4-FFF2-40B4-BE49-F238E27FC236}">
                  <a16:creationId xmlns:a16="http://schemas.microsoft.com/office/drawing/2014/main" id="{CCA03D90-9342-45E4-8C16-B11DBD76BB68}"/>
                </a:ext>
              </a:extLst>
            </p:cNvPr>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723;p47">
              <a:extLst>
                <a:ext uri="{FF2B5EF4-FFF2-40B4-BE49-F238E27FC236}">
                  <a16:creationId xmlns:a16="http://schemas.microsoft.com/office/drawing/2014/main" id="{F54D07FA-62D2-47D1-B754-BC10CE0C39FC}"/>
                </a:ext>
              </a:extLst>
            </p:cNvPr>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724;p47">
              <a:extLst>
                <a:ext uri="{FF2B5EF4-FFF2-40B4-BE49-F238E27FC236}">
                  <a16:creationId xmlns:a16="http://schemas.microsoft.com/office/drawing/2014/main" id="{70D43DFC-A11C-4E02-92FE-99A6BE7DF092}"/>
                </a:ext>
              </a:extLst>
            </p:cNvPr>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725;p47">
              <a:extLst>
                <a:ext uri="{FF2B5EF4-FFF2-40B4-BE49-F238E27FC236}">
                  <a16:creationId xmlns:a16="http://schemas.microsoft.com/office/drawing/2014/main" id="{14BCDEDE-1074-4AC2-841C-BB00B434ADC9}"/>
                </a:ext>
              </a:extLst>
            </p:cNvPr>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726;p47">
              <a:extLst>
                <a:ext uri="{FF2B5EF4-FFF2-40B4-BE49-F238E27FC236}">
                  <a16:creationId xmlns:a16="http://schemas.microsoft.com/office/drawing/2014/main" id="{9D46D11C-D71E-47DC-B3E4-2BEA8060B42E}"/>
                </a:ext>
              </a:extLst>
            </p:cNvPr>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727;p47">
              <a:extLst>
                <a:ext uri="{FF2B5EF4-FFF2-40B4-BE49-F238E27FC236}">
                  <a16:creationId xmlns:a16="http://schemas.microsoft.com/office/drawing/2014/main" id="{2B74B636-19D4-4990-86C0-0FB277B8BDBA}"/>
                </a:ext>
              </a:extLst>
            </p:cNvPr>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728;p47">
              <a:extLst>
                <a:ext uri="{FF2B5EF4-FFF2-40B4-BE49-F238E27FC236}">
                  <a16:creationId xmlns:a16="http://schemas.microsoft.com/office/drawing/2014/main" id="{3A4352EC-BD47-4CD9-8020-8A7EE611DC91}"/>
                </a:ext>
              </a:extLst>
            </p:cNvPr>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729;p47">
              <a:extLst>
                <a:ext uri="{FF2B5EF4-FFF2-40B4-BE49-F238E27FC236}">
                  <a16:creationId xmlns:a16="http://schemas.microsoft.com/office/drawing/2014/main" id="{43303360-47AC-4258-B176-38458E853826}"/>
                </a:ext>
              </a:extLst>
            </p:cNvPr>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730;p47">
              <a:extLst>
                <a:ext uri="{FF2B5EF4-FFF2-40B4-BE49-F238E27FC236}">
                  <a16:creationId xmlns:a16="http://schemas.microsoft.com/office/drawing/2014/main" id="{4AC671AE-A59A-4B31-8131-1B1DE8A2422D}"/>
                </a:ext>
              </a:extLst>
            </p:cNvPr>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731;p47">
              <a:extLst>
                <a:ext uri="{FF2B5EF4-FFF2-40B4-BE49-F238E27FC236}">
                  <a16:creationId xmlns:a16="http://schemas.microsoft.com/office/drawing/2014/main" id="{4BC22939-C05E-48BD-9A6D-C07772E3C179}"/>
                </a:ext>
              </a:extLst>
            </p:cNvPr>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732;p47">
              <a:extLst>
                <a:ext uri="{FF2B5EF4-FFF2-40B4-BE49-F238E27FC236}">
                  <a16:creationId xmlns:a16="http://schemas.microsoft.com/office/drawing/2014/main" id="{79EB459D-16F8-4F99-9BDD-FE2A88211497}"/>
                </a:ext>
              </a:extLst>
            </p:cNvPr>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733;p47">
              <a:extLst>
                <a:ext uri="{FF2B5EF4-FFF2-40B4-BE49-F238E27FC236}">
                  <a16:creationId xmlns:a16="http://schemas.microsoft.com/office/drawing/2014/main" id="{B11C2949-0E7A-41B6-9BE4-873CC6DA4ECA}"/>
                </a:ext>
              </a:extLst>
            </p:cNvPr>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734;p47">
              <a:extLst>
                <a:ext uri="{FF2B5EF4-FFF2-40B4-BE49-F238E27FC236}">
                  <a16:creationId xmlns:a16="http://schemas.microsoft.com/office/drawing/2014/main" id="{A6A0B83C-81F9-41F6-A65C-698BEB70C256}"/>
                </a:ext>
              </a:extLst>
            </p:cNvPr>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735;p47">
              <a:extLst>
                <a:ext uri="{FF2B5EF4-FFF2-40B4-BE49-F238E27FC236}">
                  <a16:creationId xmlns:a16="http://schemas.microsoft.com/office/drawing/2014/main" id="{4713287D-24CD-47C2-9411-5EFC9BEB93A9}"/>
                </a:ext>
              </a:extLst>
            </p:cNvPr>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736;p47">
              <a:extLst>
                <a:ext uri="{FF2B5EF4-FFF2-40B4-BE49-F238E27FC236}">
                  <a16:creationId xmlns:a16="http://schemas.microsoft.com/office/drawing/2014/main" id="{5F0FC806-0C5D-40C3-A2C2-4F86306B0AC4}"/>
                </a:ext>
              </a:extLst>
            </p:cNvPr>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737;p47">
              <a:extLst>
                <a:ext uri="{FF2B5EF4-FFF2-40B4-BE49-F238E27FC236}">
                  <a16:creationId xmlns:a16="http://schemas.microsoft.com/office/drawing/2014/main" id="{459F4A7F-6D25-4D4A-A284-DC430A20F9DA}"/>
                </a:ext>
              </a:extLst>
            </p:cNvPr>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738;p47">
              <a:extLst>
                <a:ext uri="{FF2B5EF4-FFF2-40B4-BE49-F238E27FC236}">
                  <a16:creationId xmlns:a16="http://schemas.microsoft.com/office/drawing/2014/main" id="{5ED137AA-52F8-427D-A896-6EF54C1D1204}"/>
                </a:ext>
              </a:extLst>
            </p:cNvPr>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739;p47">
              <a:extLst>
                <a:ext uri="{FF2B5EF4-FFF2-40B4-BE49-F238E27FC236}">
                  <a16:creationId xmlns:a16="http://schemas.microsoft.com/office/drawing/2014/main" id="{0A16E758-B1AB-474B-8987-933CB78B17CD}"/>
                </a:ext>
              </a:extLst>
            </p:cNvPr>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740;p47">
              <a:extLst>
                <a:ext uri="{FF2B5EF4-FFF2-40B4-BE49-F238E27FC236}">
                  <a16:creationId xmlns:a16="http://schemas.microsoft.com/office/drawing/2014/main" id="{B27BBDAF-74BB-4D57-9919-5932F3638E36}"/>
                </a:ext>
              </a:extLst>
            </p:cNvPr>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741;p47">
              <a:extLst>
                <a:ext uri="{FF2B5EF4-FFF2-40B4-BE49-F238E27FC236}">
                  <a16:creationId xmlns:a16="http://schemas.microsoft.com/office/drawing/2014/main" id="{917906C8-37C9-4650-9536-FF3CFE1B4AEA}"/>
                </a:ext>
              </a:extLst>
            </p:cNvPr>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742;p47">
              <a:extLst>
                <a:ext uri="{FF2B5EF4-FFF2-40B4-BE49-F238E27FC236}">
                  <a16:creationId xmlns:a16="http://schemas.microsoft.com/office/drawing/2014/main" id="{C81591F1-9998-49F1-B6CD-08A294869564}"/>
                </a:ext>
              </a:extLst>
            </p:cNvPr>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743;p47">
              <a:extLst>
                <a:ext uri="{FF2B5EF4-FFF2-40B4-BE49-F238E27FC236}">
                  <a16:creationId xmlns:a16="http://schemas.microsoft.com/office/drawing/2014/main" id="{56D831ED-59DC-4CF9-8F54-20D351034EC1}"/>
                </a:ext>
              </a:extLst>
            </p:cNvPr>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744;p47">
              <a:extLst>
                <a:ext uri="{FF2B5EF4-FFF2-40B4-BE49-F238E27FC236}">
                  <a16:creationId xmlns:a16="http://schemas.microsoft.com/office/drawing/2014/main" id="{6F18AA3B-F686-4656-BDA8-A0889D2FFEB4}"/>
                </a:ext>
              </a:extLst>
            </p:cNvPr>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745;p47">
              <a:extLst>
                <a:ext uri="{FF2B5EF4-FFF2-40B4-BE49-F238E27FC236}">
                  <a16:creationId xmlns:a16="http://schemas.microsoft.com/office/drawing/2014/main" id="{D42A3223-64B0-4661-B2F9-9583C484E1F9}"/>
                </a:ext>
              </a:extLst>
            </p:cNvPr>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746;p47">
              <a:extLst>
                <a:ext uri="{FF2B5EF4-FFF2-40B4-BE49-F238E27FC236}">
                  <a16:creationId xmlns:a16="http://schemas.microsoft.com/office/drawing/2014/main" id="{B82B3A37-71FA-49C8-946F-6AA86106B88E}"/>
                </a:ext>
              </a:extLst>
            </p:cNvPr>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747;p47">
              <a:extLst>
                <a:ext uri="{FF2B5EF4-FFF2-40B4-BE49-F238E27FC236}">
                  <a16:creationId xmlns:a16="http://schemas.microsoft.com/office/drawing/2014/main" id="{16CE2ABF-7A20-48A4-AE79-A769327A2E0A}"/>
                </a:ext>
              </a:extLst>
            </p:cNvPr>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748;p47">
              <a:extLst>
                <a:ext uri="{FF2B5EF4-FFF2-40B4-BE49-F238E27FC236}">
                  <a16:creationId xmlns:a16="http://schemas.microsoft.com/office/drawing/2014/main" id="{0314293D-D217-41E5-9545-D51AFDB755EB}"/>
                </a:ext>
              </a:extLst>
            </p:cNvPr>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749;p47">
              <a:extLst>
                <a:ext uri="{FF2B5EF4-FFF2-40B4-BE49-F238E27FC236}">
                  <a16:creationId xmlns:a16="http://schemas.microsoft.com/office/drawing/2014/main" id="{F30097F8-1DBF-4476-9B96-AB5A1ACB7540}"/>
                </a:ext>
              </a:extLst>
            </p:cNvPr>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750;p47">
              <a:extLst>
                <a:ext uri="{FF2B5EF4-FFF2-40B4-BE49-F238E27FC236}">
                  <a16:creationId xmlns:a16="http://schemas.microsoft.com/office/drawing/2014/main" id="{A59BEF99-7100-4CB4-AD16-DD87CF387F95}"/>
                </a:ext>
              </a:extLst>
            </p:cNvPr>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751;p47">
              <a:extLst>
                <a:ext uri="{FF2B5EF4-FFF2-40B4-BE49-F238E27FC236}">
                  <a16:creationId xmlns:a16="http://schemas.microsoft.com/office/drawing/2014/main" id="{42E75D97-165C-481F-A091-856E236E49F6}"/>
                </a:ext>
              </a:extLst>
            </p:cNvPr>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752;p47">
              <a:extLst>
                <a:ext uri="{FF2B5EF4-FFF2-40B4-BE49-F238E27FC236}">
                  <a16:creationId xmlns:a16="http://schemas.microsoft.com/office/drawing/2014/main" id="{754C49E9-08AD-4D07-BCD8-A51247A8210C}"/>
                </a:ext>
              </a:extLst>
            </p:cNvPr>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753;p47">
              <a:extLst>
                <a:ext uri="{FF2B5EF4-FFF2-40B4-BE49-F238E27FC236}">
                  <a16:creationId xmlns:a16="http://schemas.microsoft.com/office/drawing/2014/main" id="{C72EAFBC-6777-48A8-9A88-21585E9CA636}"/>
                </a:ext>
              </a:extLst>
            </p:cNvPr>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754;p47">
              <a:extLst>
                <a:ext uri="{FF2B5EF4-FFF2-40B4-BE49-F238E27FC236}">
                  <a16:creationId xmlns:a16="http://schemas.microsoft.com/office/drawing/2014/main" id="{258EBC03-2BDD-452D-A683-A4AAF4AA09A5}"/>
                </a:ext>
              </a:extLst>
            </p:cNvPr>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755;p47">
              <a:extLst>
                <a:ext uri="{FF2B5EF4-FFF2-40B4-BE49-F238E27FC236}">
                  <a16:creationId xmlns:a16="http://schemas.microsoft.com/office/drawing/2014/main" id="{301C3C78-3B92-4CF5-8C8A-DE5E9E8CCB12}"/>
                </a:ext>
              </a:extLst>
            </p:cNvPr>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756;p47">
              <a:extLst>
                <a:ext uri="{FF2B5EF4-FFF2-40B4-BE49-F238E27FC236}">
                  <a16:creationId xmlns:a16="http://schemas.microsoft.com/office/drawing/2014/main" id="{948D96AF-9E66-4D8D-A9A5-11B544534C1C}"/>
                </a:ext>
              </a:extLst>
            </p:cNvPr>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757;p47">
              <a:extLst>
                <a:ext uri="{FF2B5EF4-FFF2-40B4-BE49-F238E27FC236}">
                  <a16:creationId xmlns:a16="http://schemas.microsoft.com/office/drawing/2014/main" id="{2EFDC50E-74C2-4415-A5E7-F2D279304DEA}"/>
                </a:ext>
              </a:extLst>
            </p:cNvPr>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758;p47">
              <a:extLst>
                <a:ext uri="{FF2B5EF4-FFF2-40B4-BE49-F238E27FC236}">
                  <a16:creationId xmlns:a16="http://schemas.microsoft.com/office/drawing/2014/main" id="{C33ACA7B-758C-4C8A-9782-AE2CF53F2968}"/>
                </a:ext>
              </a:extLst>
            </p:cNvPr>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759;p47">
              <a:extLst>
                <a:ext uri="{FF2B5EF4-FFF2-40B4-BE49-F238E27FC236}">
                  <a16:creationId xmlns:a16="http://schemas.microsoft.com/office/drawing/2014/main" id="{CDBC5550-E6CC-4FFF-BB4D-F34A75DDEFB8}"/>
                </a:ext>
              </a:extLst>
            </p:cNvPr>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760;p47">
              <a:extLst>
                <a:ext uri="{FF2B5EF4-FFF2-40B4-BE49-F238E27FC236}">
                  <a16:creationId xmlns:a16="http://schemas.microsoft.com/office/drawing/2014/main" id="{0447827D-BDF3-40FB-9478-93711FDD03B0}"/>
                </a:ext>
              </a:extLst>
            </p:cNvPr>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761;p47">
              <a:extLst>
                <a:ext uri="{FF2B5EF4-FFF2-40B4-BE49-F238E27FC236}">
                  <a16:creationId xmlns:a16="http://schemas.microsoft.com/office/drawing/2014/main" id="{CF476676-BC47-4229-883C-C32756A15254}"/>
                </a:ext>
              </a:extLst>
            </p:cNvPr>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762;p47">
              <a:extLst>
                <a:ext uri="{FF2B5EF4-FFF2-40B4-BE49-F238E27FC236}">
                  <a16:creationId xmlns:a16="http://schemas.microsoft.com/office/drawing/2014/main" id="{892B4B19-1608-419F-8AE4-73F30A66424A}"/>
                </a:ext>
              </a:extLst>
            </p:cNvPr>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763;p47">
              <a:extLst>
                <a:ext uri="{FF2B5EF4-FFF2-40B4-BE49-F238E27FC236}">
                  <a16:creationId xmlns:a16="http://schemas.microsoft.com/office/drawing/2014/main" id="{DFF8B2DC-FEB1-4746-8BEF-D9EA25161798}"/>
                </a:ext>
              </a:extLst>
            </p:cNvPr>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764;p47">
              <a:extLst>
                <a:ext uri="{FF2B5EF4-FFF2-40B4-BE49-F238E27FC236}">
                  <a16:creationId xmlns:a16="http://schemas.microsoft.com/office/drawing/2014/main" id="{15253FBC-5399-4F9C-9029-6002479D2B06}"/>
                </a:ext>
              </a:extLst>
            </p:cNvPr>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765;p47">
              <a:extLst>
                <a:ext uri="{FF2B5EF4-FFF2-40B4-BE49-F238E27FC236}">
                  <a16:creationId xmlns:a16="http://schemas.microsoft.com/office/drawing/2014/main" id="{23F86D0A-6495-49F8-8402-D56E1697219B}"/>
                </a:ext>
              </a:extLst>
            </p:cNvPr>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766;p47">
              <a:extLst>
                <a:ext uri="{FF2B5EF4-FFF2-40B4-BE49-F238E27FC236}">
                  <a16:creationId xmlns:a16="http://schemas.microsoft.com/office/drawing/2014/main" id="{93DBB5D1-0B3D-4F66-9207-0F6972D83310}"/>
                </a:ext>
              </a:extLst>
            </p:cNvPr>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767;p47">
              <a:extLst>
                <a:ext uri="{FF2B5EF4-FFF2-40B4-BE49-F238E27FC236}">
                  <a16:creationId xmlns:a16="http://schemas.microsoft.com/office/drawing/2014/main" id="{9665264F-058C-4883-B89C-E584BF516337}"/>
                </a:ext>
              </a:extLst>
            </p:cNvPr>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768;p47">
              <a:extLst>
                <a:ext uri="{FF2B5EF4-FFF2-40B4-BE49-F238E27FC236}">
                  <a16:creationId xmlns:a16="http://schemas.microsoft.com/office/drawing/2014/main" id="{C5219495-D1F7-4779-9C9E-51D613C6970E}"/>
                </a:ext>
              </a:extLst>
            </p:cNvPr>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769;p47">
              <a:extLst>
                <a:ext uri="{FF2B5EF4-FFF2-40B4-BE49-F238E27FC236}">
                  <a16:creationId xmlns:a16="http://schemas.microsoft.com/office/drawing/2014/main" id="{17692714-E61D-430B-9391-D4664FE92766}"/>
                </a:ext>
              </a:extLst>
            </p:cNvPr>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0" name="Google Shape;2770;p47">
              <a:extLst>
                <a:ext uri="{FF2B5EF4-FFF2-40B4-BE49-F238E27FC236}">
                  <a16:creationId xmlns:a16="http://schemas.microsoft.com/office/drawing/2014/main" id="{D213D53F-779A-4698-AE57-17A1420B6E47}"/>
                </a:ext>
              </a:extLst>
            </p:cNvPr>
            <p:cNvGrpSpPr/>
            <p:nvPr/>
          </p:nvGrpSpPr>
          <p:grpSpPr>
            <a:xfrm>
              <a:off x="4146745" y="1006881"/>
              <a:ext cx="330894" cy="250785"/>
              <a:chOff x="6621095" y="1452181"/>
              <a:chExt cx="330894" cy="250785"/>
            </a:xfrm>
          </p:grpSpPr>
          <p:sp>
            <p:nvSpPr>
              <p:cNvPr id="263" name="Google Shape;2771;p47">
                <a:extLst>
                  <a:ext uri="{FF2B5EF4-FFF2-40B4-BE49-F238E27FC236}">
                    <a16:creationId xmlns:a16="http://schemas.microsoft.com/office/drawing/2014/main" id="{CF0FB5FA-F2EC-46C3-ADA1-A57F528BA6EC}"/>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772;p47">
                <a:extLst>
                  <a:ext uri="{FF2B5EF4-FFF2-40B4-BE49-F238E27FC236}">
                    <a16:creationId xmlns:a16="http://schemas.microsoft.com/office/drawing/2014/main" id="{AB4F7359-60A0-456D-ADBF-C0F517EFAE21}"/>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773;p47">
                <a:extLst>
                  <a:ext uri="{FF2B5EF4-FFF2-40B4-BE49-F238E27FC236}">
                    <a16:creationId xmlns:a16="http://schemas.microsoft.com/office/drawing/2014/main" id="{D46D2616-341A-4DBB-AF13-DF625BAA12F4}"/>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774;p47">
                <a:extLst>
                  <a:ext uri="{FF2B5EF4-FFF2-40B4-BE49-F238E27FC236}">
                    <a16:creationId xmlns:a16="http://schemas.microsoft.com/office/drawing/2014/main" id="{794C0923-A84F-4EB4-A987-5B1D6ED54AC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775;p47">
                <a:extLst>
                  <a:ext uri="{FF2B5EF4-FFF2-40B4-BE49-F238E27FC236}">
                    <a16:creationId xmlns:a16="http://schemas.microsoft.com/office/drawing/2014/main" id="{6452E9BF-B0CB-4CCD-BB46-EC02A7249025}"/>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1" name="Google Shape;2776;p47">
              <a:extLst>
                <a:ext uri="{FF2B5EF4-FFF2-40B4-BE49-F238E27FC236}">
                  <a16:creationId xmlns:a16="http://schemas.microsoft.com/office/drawing/2014/main" id="{7FF55307-61BF-4EE9-A551-4783419444C5}"/>
                </a:ext>
              </a:extLst>
            </p:cNvPr>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777;p47">
              <a:extLst>
                <a:ext uri="{FF2B5EF4-FFF2-40B4-BE49-F238E27FC236}">
                  <a16:creationId xmlns:a16="http://schemas.microsoft.com/office/drawing/2014/main" id="{F334D706-C551-4E91-801C-81C00E288D18}"/>
                </a:ext>
              </a:extLst>
            </p:cNvPr>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8" name="TextBox 267">
            <a:extLst>
              <a:ext uri="{FF2B5EF4-FFF2-40B4-BE49-F238E27FC236}">
                <a16:creationId xmlns:a16="http://schemas.microsoft.com/office/drawing/2014/main" id="{BBE48AED-D7DD-4DCA-9260-AB266715EAE4}"/>
              </a:ext>
            </a:extLst>
          </p:cNvPr>
          <p:cNvSpPr txBox="1"/>
          <p:nvPr/>
        </p:nvSpPr>
        <p:spPr>
          <a:xfrm>
            <a:off x="26719" y="1125453"/>
            <a:ext cx="4831772" cy="3884397"/>
          </a:xfrm>
          <a:prstGeom prst="rect">
            <a:avLst/>
          </a:prstGeom>
          <a:noFill/>
        </p:spPr>
        <p:txBody>
          <a:bodyPr wrap="square">
            <a:spAutoFit/>
          </a:bodyPr>
          <a:lstStyle/>
          <a:p>
            <a:pPr marL="0" marR="0">
              <a:lnSpc>
                <a:spcPct val="107000"/>
              </a:lnSpc>
              <a:spcBef>
                <a:spcPts val="0"/>
              </a:spcBef>
              <a:spcAft>
                <a:spcPts val="0"/>
              </a:spcAft>
            </a:pPr>
            <a:r>
              <a:rPr lang="en-US" sz="1100" u="sng" dirty="0">
                <a:solidFill>
                  <a:srgbClr val="000000"/>
                </a:solidFill>
                <a:effectLst/>
                <a:latin typeface="Calibri" panose="020F0502020204030204" pitchFamily="34" charset="0"/>
                <a:ea typeface="Calibri" panose="020F0502020204030204" pitchFamily="34" charset="0"/>
                <a:hlinkClick r:id="rId3"/>
              </a:rPr>
              <a:t>www.netsolutions.com</a:t>
            </a:r>
            <a:endParaRPr lang="en-US" sz="1100" dirty="0">
              <a:solidFill>
                <a:srgbClr val="000000"/>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Making Scale-ups &amp; Enterprises Stand Out With Software and Mobile Applications that Matter.</a:t>
            </a: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 </a:t>
            </a:r>
          </a:p>
          <a:p>
            <a:pPr marL="0" marR="0">
              <a:lnSpc>
                <a:spcPct val="107000"/>
              </a:lnSpc>
              <a:spcBef>
                <a:spcPts val="0"/>
              </a:spcBef>
              <a:spcAft>
                <a:spcPts val="0"/>
              </a:spcAft>
            </a:pPr>
            <a:r>
              <a:rPr lang="en-US" sz="1100" u="sng" dirty="0">
                <a:solidFill>
                  <a:srgbClr val="000000"/>
                </a:solidFill>
                <a:effectLst/>
                <a:latin typeface="Calibri" panose="020F0502020204030204" pitchFamily="34" charset="0"/>
                <a:ea typeface="Calibri" panose="020F0502020204030204" pitchFamily="34" charset="0"/>
                <a:hlinkClick r:id="rId4"/>
              </a:rPr>
              <a:t>https://wpmudev.com/blog/web-development-pricing-guide/</a:t>
            </a:r>
            <a:endParaRPr lang="en-US" sz="1100" dirty="0">
              <a:solidFill>
                <a:srgbClr val="000000"/>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How To Price Your Web Development Services: The Definitive Guide</a:t>
            </a: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 </a:t>
            </a:r>
          </a:p>
          <a:p>
            <a:pPr marL="0" marR="0">
              <a:lnSpc>
                <a:spcPct val="107000"/>
              </a:lnSpc>
              <a:spcBef>
                <a:spcPts val="0"/>
              </a:spcBef>
              <a:spcAft>
                <a:spcPts val="0"/>
              </a:spcAft>
            </a:pPr>
            <a:r>
              <a:rPr lang="en-US" sz="1100" u="sng" dirty="0">
                <a:solidFill>
                  <a:srgbClr val="000000"/>
                </a:solidFill>
                <a:effectLst/>
                <a:latin typeface="Calibri" panose="020F0502020204030204" pitchFamily="34" charset="0"/>
                <a:ea typeface="Calibri" panose="020F0502020204030204" pitchFamily="34" charset="0"/>
                <a:hlinkClick r:id="rId5"/>
              </a:rPr>
              <a:t>https://www.brainiuminfotech.com/services/web-development/?gclid=CjwKCAiA5Y6eBhAbEiwA_2ZWISastRRttmem6z84cQ3FUBYRtP4cfpefqLFWPgnzY8B5i6tTB5157xoCt7gQAvD_BwE</a:t>
            </a:r>
            <a:endParaRPr lang="en-US" sz="1100" dirty="0">
              <a:solidFill>
                <a:srgbClr val="000000"/>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Developers’ salary</a:t>
            </a: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 </a:t>
            </a:r>
          </a:p>
          <a:p>
            <a:pPr marL="0" marR="0">
              <a:lnSpc>
                <a:spcPct val="107000"/>
              </a:lnSpc>
              <a:spcBef>
                <a:spcPts val="0"/>
              </a:spcBef>
              <a:spcAft>
                <a:spcPts val="0"/>
              </a:spcAft>
            </a:pPr>
            <a:r>
              <a:rPr lang="en-US" sz="1100" u="sng" dirty="0">
                <a:solidFill>
                  <a:srgbClr val="000000"/>
                </a:solidFill>
                <a:effectLst/>
                <a:latin typeface="Calibri" panose="020F0502020204030204" pitchFamily="34" charset="0"/>
                <a:ea typeface="Calibri" panose="020F0502020204030204" pitchFamily="34" charset="0"/>
                <a:hlinkClick r:id="rId6"/>
              </a:rPr>
              <a:t>https://software.qarbon.it/?gclid=CjwKCAiA5Y6eBhAbEiwA_2ZWISwA3AjAuMeKKEODEpzLY_Jx4qhu_-KDk3W8ff-DnXwfvr-mjZg6GBoC2FoQAvD_BwE</a:t>
            </a:r>
            <a:endParaRPr lang="en-US" sz="1100" dirty="0">
              <a:solidFill>
                <a:srgbClr val="000000"/>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Costs of the products.</a:t>
            </a: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 </a:t>
            </a:r>
          </a:p>
          <a:p>
            <a:pPr marL="0" marR="0">
              <a:lnSpc>
                <a:spcPct val="107000"/>
              </a:lnSpc>
              <a:spcBef>
                <a:spcPts val="0"/>
              </a:spcBef>
              <a:spcAft>
                <a:spcPts val="0"/>
              </a:spcAft>
            </a:pPr>
            <a:r>
              <a:rPr lang="en-US" sz="1100" u="sng" dirty="0">
                <a:solidFill>
                  <a:srgbClr val="000000"/>
                </a:solidFill>
                <a:effectLst/>
                <a:latin typeface="Calibri" panose="020F0502020204030204" pitchFamily="34" charset="0"/>
                <a:ea typeface="Calibri" panose="020F0502020204030204" pitchFamily="34" charset="0"/>
                <a:hlinkClick r:id="rId7"/>
              </a:rPr>
              <a:t>https://www.brainiuminfotech.com/services/software-development/?gclid=CjwKCAiA5Y6eBhAbEiwA_2ZWIaBk4oc1SHjCbf4Gb6aQcjphr7lRZF2Nd9PfVExXcWBEyzsjJYSMMxoCeVQQAvD_BwE</a:t>
            </a:r>
            <a:endParaRPr lang="en-US" sz="1100" dirty="0">
              <a:solidFill>
                <a:srgbClr val="000000"/>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100" dirty="0">
                <a:solidFill>
                  <a:srgbClr val="000000"/>
                </a:solidFill>
                <a:effectLst/>
                <a:latin typeface="Calibri" panose="020F0502020204030204" pitchFamily="34" charset="0"/>
                <a:ea typeface="Calibri" panose="020F0502020204030204" pitchFamily="34" charset="0"/>
              </a:rPr>
              <a:t>BRS&amp;SRS</a:t>
            </a:r>
          </a:p>
          <a:p>
            <a:endParaRPr lang="en-US" sz="1100" dirty="0"/>
          </a:p>
        </p:txBody>
      </p:sp>
    </p:spTree>
    <p:extLst>
      <p:ext uri="{BB962C8B-B14F-4D97-AF65-F5344CB8AC3E}">
        <p14:creationId xmlns:p14="http://schemas.microsoft.com/office/powerpoint/2010/main" val="22674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38075" y="3108263"/>
            <a:ext cx="4343700" cy="1920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3600" b="1" dirty="0">
                <a:solidFill>
                  <a:schemeClr val="accent1"/>
                </a:solidFill>
                <a:latin typeface="Barlow"/>
                <a:ea typeface="Barlow"/>
                <a:cs typeface="Barlow"/>
                <a:sym typeface="Barlow"/>
              </a:rPr>
              <a:t>Any questions?</a:t>
            </a:r>
            <a:endParaRPr sz="3600" b="1" dirty="0">
              <a:solidFill>
                <a:schemeClr val="accent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39"/>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Roadmap</a:t>
            </a:r>
            <a:endParaRPr dirty="0"/>
          </a:p>
        </p:txBody>
      </p:sp>
      <p:sp>
        <p:nvSpPr>
          <p:cNvPr id="2295" name="Google Shape;2295;p3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2296" name="Google Shape;2296;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2298" name="Google Shape;2298;p39"/>
          <p:cNvGrpSpPr/>
          <p:nvPr/>
        </p:nvGrpSpPr>
        <p:grpSpPr>
          <a:xfrm>
            <a:off x="1773886" y="1755480"/>
            <a:ext cx="473400" cy="473400"/>
            <a:chOff x="1786339" y="1703401"/>
            <a:chExt cx="473400" cy="473400"/>
          </a:xfrm>
        </p:grpSpPr>
        <p:sp>
          <p:nvSpPr>
            <p:cNvPr id="2299" name="Google Shape;2299;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0" name="Google Shape;2300;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1</a:t>
              </a:r>
              <a:endParaRPr sz="600">
                <a:solidFill>
                  <a:schemeClr val="dk2"/>
                </a:solidFill>
                <a:latin typeface="Barlow"/>
                <a:ea typeface="Barlow"/>
                <a:cs typeface="Barlow"/>
                <a:sym typeface="Barlow"/>
              </a:endParaRPr>
            </a:p>
          </p:txBody>
        </p:sp>
      </p:grpSp>
      <p:grpSp>
        <p:nvGrpSpPr>
          <p:cNvPr id="2301" name="Google Shape;2301;p39"/>
          <p:cNvGrpSpPr/>
          <p:nvPr/>
        </p:nvGrpSpPr>
        <p:grpSpPr>
          <a:xfrm>
            <a:off x="3814414" y="1703401"/>
            <a:ext cx="473400" cy="473400"/>
            <a:chOff x="3814414" y="1703401"/>
            <a:chExt cx="473400" cy="473400"/>
          </a:xfrm>
        </p:grpSpPr>
        <p:sp>
          <p:nvSpPr>
            <p:cNvPr id="2302" name="Google Shape;2302;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3" name="Google Shape;2303;p39"/>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3</a:t>
              </a:r>
              <a:endParaRPr sz="600">
                <a:solidFill>
                  <a:schemeClr val="dk2"/>
                </a:solidFill>
                <a:latin typeface="Barlow"/>
                <a:ea typeface="Barlow"/>
                <a:cs typeface="Barlow"/>
                <a:sym typeface="Barlow"/>
              </a:endParaRPr>
            </a:p>
          </p:txBody>
        </p:sp>
      </p:grpSp>
      <p:grpSp>
        <p:nvGrpSpPr>
          <p:cNvPr id="2304" name="Google Shape;2304;p39"/>
          <p:cNvGrpSpPr/>
          <p:nvPr/>
        </p:nvGrpSpPr>
        <p:grpSpPr>
          <a:xfrm>
            <a:off x="8482557" y="1755480"/>
            <a:ext cx="473400" cy="473400"/>
            <a:chOff x="5842489" y="1703401"/>
            <a:chExt cx="473400" cy="473400"/>
          </a:xfrm>
        </p:grpSpPr>
        <p:sp>
          <p:nvSpPr>
            <p:cNvPr id="2305" name="Google Shape;2305;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6" name="Google Shape;2306;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Barlow"/>
                  <a:ea typeface="Barlow"/>
                  <a:cs typeface="Barlow"/>
                  <a:sym typeface="Barlow"/>
                </a:rPr>
                <a:t>6</a:t>
              </a:r>
              <a:endParaRPr sz="600" dirty="0">
                <a:solidFill>
                  <a:schemeClr val="dk2"/>
                </a:solidFill>
                <a:latin typeface="Barlow"/>
                <a:ea typeface="Barlow"/>
                <a:cs typeface="Barlow"/>
                <a:sym typeface="Barlow"/>
              </a:endParaRPr>
            </a:p>
          </p:txBody>
        </p:sp>
      </p:grpSp>
      <p:grpSp>
        <p:nvGrpSpPr>
          <p:cNvPr id="2307" name="Google Shape;2307;p39"/>
          <p:cNvGrpSpPr/>
          <p:nvPr/>
        </p:nvGrpSpPr>
        <p:grpSpPr>
          <a:xfrm>
            <a:off x="6880814" y="3576300"/>
            <a:ext cx="473400" cy="473400"/>
            <a:chOff x="6880814" y="3576300"/>
            <a:chExt cx="473400" cy="473400"/>
          </a:xfrm>
        </p:grpSpPr>
        <p:sp>
          <p:nvSpPr>
            <p:cNvPr id="2308" name="Google Shape;2308;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09" name="Google Shape;2309;p39"/>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Barlow"/>
                  <a:ea typeface="Barlow"/>
                  <a:cs typeface="Barlow"/>
                  <a:sym typeface="Barlow"/>
                </a:rPr>
                <a:t>7</a:t>
              </a:r>
              <a:endParaRPr sz="600" dirty="0">
                <a:solidFill>
                  <a:schemeClr val="dk2"/>
                </a:solidFill>
                <a:latin typeface="Barlow"/>
                <a:ea typeface="Barlow"/>
                <a:cs typeface="Barlow"/>
                <a:sym typeface="Barlow"/>
              </a:endParaRPr>
            </a:p>
          </p:txBody>
        </p:sp>
      </p:grpSp>
      <p:grpSp>
        <p:nvGrpSpPr>
          <p:cNvPr id="2310" name="Google Shape;2310;p39"/>
          <p:cNvGrpSpPr/>
          <p:nvPr/>
        </p:nvGrpSpPr>
        <p:grpSpPr>
          <a:xfrm>
            <a:off x="4852739" y="3576300"/>
            <a:ext cx="473400" cy="473400"/>
            <a:chOff x="4852739" y="3576300"/>
            <a:chExt cx="473400" cy="473400"/>
          </a:xfrm>
        </p:grpSpPr>
        <p:sp>
          <p:nvSpPr>
            <p:cNvPr id="2311" name="Google Shape;2311;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12" name="Google Shape;2312;p39"/>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4</a:t>
              </a:r>
              <a:endParaRPr sz="600">
                <a:solidFill>
                  <a:schemeClr val="dk2"/>
                </a:solidFill>
                <a:latin typeface="Barlow"/>
                <a:ea typeface="Barlow"/>
                <a:cs typeface="Barlow"/>
                <a:sym typeface="Barlow"/>
              </a:endParaRPr>
            </a:p>
          </p:txBody>
        </p:sp>
      </p:grpSp>
      <p:grpSp>
        <p:nvGrpSpPr>
          <p:cNvPr id="2313" name="Google Shape;2313;p39"/>
          <p:cNvGrpSpPr/>
          <p:nvPr/>
        </p:nvGrpSpPr>
        <p:grpSpPr>
          <a:xfrm>
            <a:off x="2824664" y="3598349"/>
            <a:ext cx="473400" cy="473400"/>
            <a:chOff x="2824664" y="3576300"/>
            <a:chExt cx="473400" cy="473400"/>
          </a:xfrm>
        </p:grpSpPr>
        <p:sp>
          <p:nvSpPr>
            <p:cNvPr id="2314" name="Google Shape;2314;p39"/>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2315" name="Google Shape;2315;p39"/>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Barlow"/>
                  <a:ea typeface="Barlow"/>
                  <a:cs typeface="Barlow"/>
                  <a:sym typeface="Barlow"/>
                </a:rPr>
                <a:t>2</a:t>
              </a:r>
              <a:endParaRPr sz="600">
                <a:solidFill>
                  <a:schemeClr val="dk2"/>
                </a:solidFill>
                <a:latin typeface="Barlow"/>
                <a:ea typeface="Barlow"/>
                <a:cs typeface="Barlow"/>
                <a:sym typeface="Barlow"/>
              </a:endParaRPr>
            </a:p>
          </p:txBody>
        </p:sp>
      </p:grpSp>
      <p:sp>
        <p:nvSpPr>
          <p:cNvPr id="2316" name="Google Shape;2316;p39"/>
          <p:cNvSpPr txBox="1"/>
          <p:nvPr/>
        </p:nvSpPr>
        <p:spPr>
          <a:xfrm>
            <a:off x="1367386" y="122208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Barlow"/>
                <a:ea typeface="Barlow"/>
                <a:cs typeface="Barlow"/>
                <a:sym typeface="Barlow"/>
              </a:rPr>
              <a:t>Scope</a:t>
            </a:r>
            <a:endParaRPr sz="900" dirty="0">
              <a:solidFill>
                <a:schemeClr val="dk2"/>
              </a:solidFill>
              <a:latin typeface="Barlow"/>
              <a:ea typeface="Barlow"/>
              <a:cs typeface="Barlow"/>
              <a:sym typeface="Barlow"/>
            </a:endParaRPr>
          </a:p>
        </p:txBody>
      </p:sp>
      <p:sp>
        <p:nvSpPr>
          <p:cNvPr id="2317" name="Google Shape;2317;p39"/>
          <p:cNvSpPr txBox="1"/>
          <p:nvPr/>
        </p:nvSpPr>
        <p:spPr>
          <a:xfrm>
            <a:off x="3407914"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a:ea typeface="Barlow"/>
                <a:cs typeface="Barlow"/>
                <a:sym typeface="Barlow"/>
              </a:rPr>
              <a:t>Sample of questions</a:t>
            </a:r>
          </a:p>
        </p:txBody>
      </p:sp>
      <p:sp>
        <p:nvSpPr>
          <p:cNvPr id="2318" name="Google Shape;2318;p39"/>
          <p:cNvSpPr txBox="1"/>
          <p:nvPr/>
        </p:nvSpPr>
        <p:spPr>
          <a:xfrm>
            <a:off x="8076078" y="1237049"/>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Barlow"/>
                <a:ea typeface="Barlow"/>
                <a:cs typeface="Barlow"/>
                <a:sym typeface="Barlow"/>
              </a:rPr>
              <a:t>Difficulties</a:t>
            </a:r>
            <a:endParaRPr sz="900" dirty="0">
              <a:solidFill>
                <a:schemeClr val="dk2"/>
              </a:solidFill>
              <a:latin typeface="Barlow"/>
              <a:ea typeface="Barlow"/>
              <a:cs typeface="Barlow"/>
              <a:sym typeface="Barlow"/>
            </a:endParaRPr>
          </a:p>
        </p:txBody>
      </p:sp>
      <p:sp>
        <p:nvSpPr>
          <p:cNvPr id="2319" name="Google Shape;2319;p39"/>
          <p:cNvSpPr txBox="1"/>
          <p:nvPr/>
        </p:nvSpPr>
        <p:spPr>
          <a:xfrm>
            <a:off x="2418175" y="4094061"/>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Barlow"/>
                <a:ea typeface="Barlow"/>
                <a:cs typeface="Barlow"/>
                <a:sym typeface="Barlow"/>
              </a:rPr>
              <a:t>OverView</a:t>
            </a:r>
            <a:endParaRPr sz="900" dirty="0">
              <a:solidFill>
                <a:schemeClr val="dk2"/>
              </a:solidFill>
              <a:latin typeface="Barlow"/>
              <a:ea typeface="Barlow"/>
              <a:cs typeface="Barlow"/>
              <a:sym typeface="Barlow"/>
            </a:endParaRPr>
          </a:p>
        </p:txBody>
      </p:sp>
      <p:sp>
        <p:nvSpPr>
          <p:cNvPr id="2320" name="Google Shape;2320;p39"/>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a:ea typeface="Barlow"/>
                <a:cs typeface="Barlow"/>
                <a:sym typeface="Barlow"/>
              </a:rPr>
              <a:t>Data Analysis</a:t>
            </a:r>
          </a:p>
        </p:txBody>
      </p:sp>
      <p:sp>
        <p:nvSpPr>
          <p:cNvPr id="2321" name="Google Shape;2321;p39"/>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Barlow"/>
                <a:ea typeface="Barlow"/>
                <a:cs typeface="Barlow"/>
                <a:sym typeface="Barlow"/>
              </a:rPr>
              <a:t>References</a:t>
            </a:r>
            <a:endParaRPr sz="900" dirty="0">
              <a:solidFill>
                <a:schemeClr val="dk2"/>
              </a:solidFill>
              <a:latin typeface="Barlow"/>
              <a:ea typeface="Barlow"/>
              <a:cs typeface="Barlow"/>
              <a:sym typeface="Barlow"/>
            </a:endParaRPr>
          </a:p>
        </p:txBody>
      </p:sp>
      <p:grpSp>
        <p:nvGrpSpPr>
          <p:cNvPr id="30" name="Google Shape;2301;p39">
            <a:extLst>
              <a:ext uri="{FF2B5EF4-FFF2-40B4-BE49-F238E27FC236}">
                <a16:creationId xmlns:a16="http://schemas.microsoft.com/office/drawing/2014/main" id="{052F905D-CCB6-4D1D-A6AA-47556496F5FE}"/>
              </a:ext>
            </a:extLst>
          </p:cNvPr>
          <p:cNvGrpSpPr/>
          <p:nvPr/>
        </p:nvGrpSpPr>
        <p:grpSpPr>
          <a:xfrm>
            <a:off x="5938364" y="1688300"/>
            <a:ext cx="473400" cy="473400"/>
            <a:chOff x="3814414" y="1703401"/>
            <a:chExt cx="473400" cy="473400"/>
          </a:xfrm>
        </p:grpSpPr>
        <p:sp>
          <p:nvSpPr>
            <p:cNvPr id="31" name="Google Shape;2302;p39">
              <a:extLst>
                <a:ext uri="{FF2B5EF4-FFF2-40B4-BE49-F238E27FC236}">
                  <a16:creationId xmlns:a16="http://schemas.microsoft.com/office/drawing/2014/main" id="{3CB19C4F-55F8-4A1C-AB5F-C8C08B68DCFA}"/>
                </a:ext>
              </a:extLst>
            </p:cNvPr>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a:ea typeface="Barlow"/>
                <a:cs typeface="Barlow"/>
                <a:sym typeface="Barlow"/>
              </a:endParaRPr>
            </a:p>
          </p:txBody>
        </p:sp>
        <p:sp>
          <p:nvSpPr>
            <p:cNvPr id="32" name="Google Shape;2303;p39">
              <a:extLst>
                <a:ext uri="{FF2B5EF4-FFF2-40B4-BE49-F238E27FC236}">
                  <a16:creationId xmlns:a16="http://schemas.microsoft.com/office/drawing/2014/main" id="{68BDE129-DF2F-4471-A9E6-2AA8872D63B6}"/>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Barlow"/>
                  <a:ea typeface="Barlow"/>
                  <a:cs typeface="Barlow"/>
                  <a:sym typeface="Barlow"/>
                </a:rPr>
                <a:t>5</a:t>
              </a:r>
              <a:endParaRPr sz="600" dirty="0">
                <a:solidFill>
                  <a:schemeClr val="dk2"/>
                </a:solidFill>
                <a:latin typeface="Barlow"/>
                <a:ea typeface="Barlow"/>
                <a:cs typeface="Barlow"/>
                <a:sym typeface="Barlow"/>
              </a:endParaRPr>
            </a:p>
          </p:txBody>
        </p:sp>
      </p:grpSp>
      <p:sp>
        <p:nvSpPr>
          <p:cNvPr id="36" name="Google Shape;2317;p39">
            <a:extLst>
              <a:ext uri="{FF2B5EF4-FFF2-40B4-BE49-F238E27FC236}">
                <a16:creationId xmlns:a16="http://schemas.microsoft.com/office/drawing/2014/main" id="{572ADCDF-C8AB-48DA-85B9-A348FD03B8F0}"/>
              </a:ext>
            </a:extLst>
          </p:cNvPr>
          <p:cNvSpPr txBox="1"/>
          <p:nvPr/>
        </p:nvSpPr>
        <p:spPr>
          <a:xfrm>
            <a:off x="5531864" y="114795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900" dirty="0">
                <a:solidFill>
                  <a:schemeClr val="dk2"/>
                </a:solidFill>
                <a:latin typeface="Barlow"/>
                <a:ea typeface="Barlow"/>
                <a:cs typeface="Barlow"/>
                <a:sym typeface="Barlow"/>
              </a:rPr>
              <a:t>Sample of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Scope</a:t>
            </a:r>
            <a:endParaRPr dirty="0"/>
          </a:p>
        </p:txBody>
      </p:sp>
      <p:sp>
        <p:nvSpPr>
          <p:cNvPr id="595" name="Google Shape;595;p17"/>
          <p:cNvSpPr txBox="1">
            <a:spLocks noGrp="1"/>
          </p:cNvSpPr>
          <p:nvPr>
            <p:ph type="body" idx="1"/>
          </p:nvPr>
        </p:nvSpPr>
        <p:spPr>
          <a:xfrm>
            <a:off x="40977" y="1469623"/>
            <a:ext cx="5640900" cy="3130112"/>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US" dirty="0"/>
              <a:t>Worldwide, many freelancers and companies are looking out for advices to set a price for their projects.</a:t>
            </a:r>
          </a:p>
          <a:p>
            <a:pPr marL="457200" lvl="0" indent="-342900" algn="l" rtl="0">
              <a:spcBef>
                <a:spcPts val="600"/>
              </a:spcBef>
              <a:spcAft>
                <a:spcPts val="0"/>
              </a:spcAft>
              <a:buSzPts val="1800"/>
              <a:buChar char="▸"/>
            </a:pPr>
            <a:r>
              <a:rPr lang="en-US" dirty="0"/>
              <a:t>Project Consultant is an expert system that will help developers and companies to pick the best Strategy to Set the price of their products, based on simple questions that will help to have a good look about the project and the pricing methods</a:t>
            </a:r>
          </a:p>
          <a:p>
            <a:pPr marL="457200" lvl="0" indent="-342900" algn="l" rtl="0">
              <a:spcBef>
                <a:spcPts val="600"/>
              </a:spcBef>
              <a:spcAft>
                <a:spcPts val="0"/>
              </a:spcAft>
              <a:buSzPts val="1800"/>
              <a:buChar char="▸"/>
            </a:pPr>
            <a:endParaRPr lang="en-US"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27"/>
          <p:cNvSpPr txBox="1">
            <a:spLocks noGrp="1"/>
          </p:cNvSpPr>
          <p:nvPr>
            <p:ph type="ctrTitle" idx="4294967295"/>
          </p:nvPr>
        </p:nvSpPr>
        <p:spPr>
          <a:xfrm>
            <a:off x="476045" y="439099"/>
            <a:ext cx="4048200" cy="8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OverView</a:t>
            </a:r>
            <a:endParaRPr dirty="0">
              <a:solidFill>
                <a:schemeClr val="lt1"/>
              </a:solidFill>
              <a:highlight>
                <a:schemeClr val="accent1"/>
              </a:highlight>
              <a:latin typeface="Barlow SemiBold"/>
              <a:ea typeface="Barlow SemiBold"/>
              <a:cs typeface="Barlow SemiBold"/>
              <a:sym typeface="Barlow SemiBold"/>
            </a:endParaRPr>
          </a:p>
        </p:txBody>
      </p:sp>
      <p:sp>
        <p:nvSpPr>
          <p:cNvPr id="1169" name="Google Shape;1169;p27"/>
          <p:cNvSpPr txBox="1">
            <a:spLocks noGrp="1"/>
          </p:cNvSpPr>
          <p:nvPr>
            <p:ph type="subTitle" idx="4294967295"/>
          </p:nvPr>
        </p:nvSpPr>
        <p:spPr>
          <a:xfrm>
            <a:off x="75108" y="1222028"/>
            <a:ext cx="5319634" cy="325935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1800" dirty="0"/>
              <a:t>Based on what we’ve seen  while working as freelancers or with a company, there is a lot  mistakes in setting the prices of software  products which leads the developer to Financial loss in the end of a project</a:t>
            </a:r>
          </a:p>
          <a:p>
            <a:pPr marL="0" lvl="0" indent="0" algn="l" rtl="0">
              <a:spcBef>
                <a:spcPts val="600"/>
              </a:spcBef>
              <a:spcAft>
                <a:spcPts val="0"/>
              </a:spcAft>
              <a:buNone/>
            </a:pPr>
            <a:r>
              <a:rPr lang="en-US" sz="1800" dirty="0"/>
              <a:t>As IT engineers, we always look for the best pricing strategy to avoid  losing  customers or working as a free service.</a:t>
            </a:r>
          </a:p>
        </p:txBody>
      </p:sp>
      <p:sp>
        <p:nvSpPr>
          <p:cNvPr id="1174" name="Google Shape;1174;p2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175" name="Google Shape;1175;p27"/>
          <p:cNvGrpSpPr/>
          <p:nvPr/>
        </p:nvGrpSpPr>
        <p:grpSpPr>
          <a:xfrm>
            <a:off x="5233951" y="823317"/>
            <a:ext cx="3414844" cy="3813266"/>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93755" y="710807"/>
            <a:ext cx="5640900" cy="34646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b="1" dirty="0"/>
              <a:t>Samples of questions that we asked</a:t>
            </a:r>
            <a:br>
              <a:rPr lang="en-US" sz="2400" b="1" dirty="0"/>
            </a:br>
            <a:endParaRPr lang="en-US" sz="2400" b="1" dirty="0"/>
          </a:p>
        </p:txBody>
      </p:sp>
      <p:sp>
        <p:nvSpPr>
          <p:cNvPr id="345" name="Google Shape;345;p13"/>
          <p:cNvSpPr txBox="1">
            <a:spLocks noGrp="1"/>
          </p:cNvSpPr>
          <p:nvPr>
            <p:ph type="body" idx="1"/>
          </p:nvPr>
        </p:nvSpPr>
        <p:spPr>
          <a:xfrm>
            <a:off x="38075" y="1169534"/>
            <a:ext cx="6761470" cy="3792028"/>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marR="0" indent="-6350" algn="just">
              <a:lnSpc>
                <a:spcPct val="107000"/>
              </a:lnSpc>
              <a:spcBef>
                <a:spcPts val="0"/>
              </a:spcBef>
              <a:spcAft>
                <a:spcPts val="1565"/>
              </a:spcAft>
            </a:pPr>
            <a:r>
              <a:rPr lang="en-US" b="1" u="sng" dirty="0">
                <a:solidFill>
                  <a:srgbClr val="000000"/>
                </a:solidFill>
                <a:effectLst/>
                <a:latin typeface="Barlow Light" panose="00000400000000000000" pitchFamily="2" charset="0"/>
                <a:ea typeface="Times New Roman" panose="02020603050405020304" pitchFamily="18" charset="0"/>
              </a:rPr>
              <a:t>For freelance</a:t>
            </a:r>
            <a:endParaRPr lang="en-US" b="1" u="sng"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07000"/>
              </a:lnSpc>
              <a:spcBef>
                <a:spcPts val="0"/>
              </a:spcBef>
              <a:spcAft>
                <a:spcPts val="1565"/>
              </a:spcAft>
            </a:pPr>
            <a:r>
              <a:rPr lang="en-US" sz="1600" dirty="0">
                <a:solidFill>
                  <a:srgbClr val="000000"/>
                </a:solidFill>
                <a:effectLst/>
                <a:latin typeface="Barlow Light" panose="00000400000000000000" pitchFamily="2" charset="0"/>
                <a:ea typeface="Times New Roman" panose="02020603050405020304" pitchFamily="18" charset="0"/>
              </a:rPr>
              <a:t>-As a developer what is your most faces problem for pricing? </a:t>
            </a:r>
            <a:endParaRPr lang="en-US" sz="1600"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07000"/>
              </a:lnSpc>
              <a:spcBef>
                <a:spcPts val="0"/>
              </a:spcBef>
              <a:spcAft>
                <a:spcPts val="1565"/>
              </a:spcAft>
            </a:pPr>
            <a:r>
              <a:rPr lang="en-US" sz="1600" dirty="0">
                <a:solidFill>
                  <a:srgbClr val="000000"/>
                </a:solidFill>
                <a:effectLst/>
                <a:latin typeface="Barlow Light" panose="00000400000000000000" pitchFamily="2" charset="0"/>
                <a:ea typeface="Times New Roman" panose="02020603050405020304" pitchFamily="18" charset="0"/>
              </a:rPr>
              <a:t>-Are you familiar with any of pricing strategies? </a:t>
            </a:r>
            <a:endParaRPr lang="en-US" sz="1600"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07000"/>
              </a:lnSpc>
              <a:spcBef>
                <a:spcPts val="0"/>
              </a:spcBef>
              <a:spcAft>
                <a:spcPts val="1565"/>
              </a:spcAft>
            </a:pPr>
            <a:r>
              <a:rPr lang="en-US" sz="1600" dirty="0">
                <a:solidFill>
                  <a:srgbClr val="000000"/>
                </a:solidFill>
                <a:effectLst/>
                <a:latin typeface="Barlow Light" panose="00000400000000000000" pitchFamily="2" charset="0"/>
                <a:ea typeface="Times New Roman" panose="02020603050405020304" pitchFamily="18" charset="0"/>
              </a:rPr>
              <a:t>-What is the most common strategy to set a price for a software product? </a:t>
            </a:r>
            <a:endParaRPr lang="en-US" sz="1600"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07000"/>
              </a:lnSpc>
              <a:spcBef>
                <a:spcPts val="0"/>
              </a:spcBef>
              <a:spcAft>
                <a:spcPts val="1565"/>
              </a:spcAft>
            </a:pPr>
            <a:r>
              <a:rPr lang="en-US" sz="1600" dirty="0">
                <a:solidFill>
                  <a:srgbClr val="000000"/>
                </a:solidFill>
                <a:effectLst/>
                <a:latin typeface="Barlow Light" panose="00000400000000000000" pitchFamily="2" charset="0"/>
                <a:ea typeface="Times New Roman" panose="02020603050405020304" pitchFamily="18" charset="0"/>
              </a:rPr>
              <a:t>- How do you consider your level in freelancing? </a:t>
            </a:r>
            <a:endParaRPr lang="en-US" sz="1600" dirty="0">
              <a:solidFill>
                <a:srgbClr val="000000"/>
              </a:solidFill>
              <a:effectLst/>
              <a:latin typeface="Barlow Light" panose="00000400000000000000" pitchFamily="2" charset="0"/>
              <a:ea typeface="Calibri" panose="020F0502020204030204" pitchFamily="34" charset="0"/>
            </a:endParaRPr>
          </a:p>
          <a:p>
            <a:pPr marL="0" indent="0">
              <a:buClr>
                <a:schemeClr val="dk1"/>
              </a:buClr>
              <a:buSzPts val="1100"/>
              <a:buNone/>
            </a:pPr>
            <a:endParaRPr lang="en-US" sz="1600" b="1" u="sng" dirty="0"/>
          </a:p>
          <a:p>
            <a:pPr marL="0" indent="0">
              <a:buClr>
                <a:schemeClr val="dk1"/>
              </a:buClr>
              <a:buSzPts val="1100"/>
              <a:buNone/>
            </a:pPr>
            <a:endParaRPr lang="en-US" sz="1600" dirty="0"/>
          </a:p>
          <a:p>
            <a:pPr marL="0" indent="0">
              <a:buClr>
                <a:schemeClr val="dk1"/>
              </a:buClr>
              <a:buSzPts val="1100"/>
              <a:buNone/>
            </a:pPr>
            <a:endParaRPr lang="en-US" sz="1200" b="1" u="sng" dirty="0"/>
          </a:p>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93755" y="710807"/>
            <a:ext cx="5640900" cy="34646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b="1" dirty="0"/>
              <a:t>Samples of questions that we asked</a:t>
            </a:r>
            <a:br>
              <a:rPr lang="en-US" sz="2400" b="1" dirty="0"/>
            </a:br>
            <a:endParaRPr lang="en-US" sz="2400" b="1" dirty="0"/>
          </a:p>
        </p:txBody>
      </p:sp>
      <p:sp>
        <p:nvSpPr>
          <p:cNvPr id="345" name="Google Shape;345;p13"/>
          <p:cNvSpPr txBox="1">
            <a:spLocks noGrp="1"/>
          </p:cNvSpPr>
          <p:nvPr>
            <p:ph type="body" idx="1"/>
          </p:nvPr>
        </p:nvSpPr>
        <p:spPr>
          <a:xfrm>
            <a:off x="38075" y="1169534"/>
            <a:ext cx="6761470" cy="2307957"/>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marR="0" indent="-6350" algn="just">
              <a:lnSpc>
                <a:spcPct val="107000"/>
              </a:lnSpc>
              <a:spcBef>
                <a:spcPts val="0"/>
              </a:spcBef>
              <a:spcAft>
                <a:spcPts val="1565"/>
              </a:spcAft>
            </a:pPr>
            <a:r>
              <a:rPr lang="en-US" sz="1800" b="1" u="sng" dirty="0">
                <a:solidFill>
                  <a:srgbClr val="000000"/>
                </a:solidFill>
                <a:effectLst/>
                <a:latin typeface="Barlow Light" panose="00000400000000000000" pitchFamily="2" charset="0"/>
                <a:ea typeface="Times New Roman" panose="02020603050405020304" pitchFamily="18" charset="0"/>
              </a:rPr>
              <a:t>For company:</a:t>
            </a:r>
            <a:endParaRPr lang="en-US" sz="1800" b="1" u="sng"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49000"/>
              </a:lnSpc>
              <a:spcBef>
                <a:spcPts val="0"/>
              </a:spcBef>
              <a:spcAft>
                <a:spcPts val="995"/>
              </a:spcAft>
            </a:pPr>
            <a:r>
              <a:rPr lang="en-US" sz="1800" dirty="0">
                <a:solidFill>
                  <a:srgbClr val="000000"/>
                </a:solidFill>
                <a:effectLst/>
                <a:latin typeface="Barlow Light" panose="00000400000000000000" pitchFamily="2" charset="0"/>
                <a:ea typeface="Times New Roman" panose="02020603050405020304" pitchFamily="18" charset="0"/>
              </a:rPr>
              <a:t>-What is the type of the Application do you want to set price for? </a:t>
            </a:r>
            <a:endParaRPr lang="en-US" sz="1800"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49000"/>
              </a:lnSpc>
              <a:spcBef>
                <a:spcPts val="0"/>
              </a:spcBef>
              <a:spcAft>
                <a:spcPts val="995"/>
              </a:spcAft>
            </a:pPr>
            <a:r>
              <a:rPr lang="en-US" sz="1800" dirty="0">
                <a:solidFill>
                  <a:srgbClr val="000000"/>
                </a:solidFill>
                <a:effectLst/>
                <a:latin typeface="Barlow Light" panose="00000400000000000000" pitchFamily="2" charset="0"/>
                <a:ea typeface="Times New Roman" panose="02020603050405020304" pitchFamily="18" charset="0"/>
              </a:rPr>
              <a:t>-What is the type of software product do you want to develop? </a:t>
            </a:r>
            <a:endParaRPr lang="en-US" sz="1800"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49000"/>
              </a:lnSpc>
              <a:spcBef>
                <a:spcPts val="0"/>
              </a:spcBef>
              <a:spcAft>
                <a:spcPts val="995"/>
              </a:spcAft>
            </a:pPr>
            <a:r>
              <a:rPr lang="en-US" sz="1800" dirty="0">
                <a:solidFill>
                  <a:srgbClr val="000000"/>
                </a:solidFill>
                <a:effectLst/>
                <a:latin typeface="Barlow Light" panose="00000400000000000000" pitchFamily="2" charset="0"/>
                <a:ea typeface="Times New Roman" panose="02020603050405020304" pitchFamily="18" charset="0"/>
              </a:rPr>
              <a:t>-How many developers the project need? </a:t>
            </a:r>
            <a:endParaRPr lang="en-US" sz="1800" dirty="0">
              <a:solidFill>
                <a:srgbClr val="000000"/>
              </a:solidFill>
              <a:effectLst/>
              <a:latin typeface="Barlow Light" panose="00000400000000000000" pitchFamily="2" charset="0"/>
              <a:ea typeface="Calibri" panose="020F0502020204030204" pitchFamily="34" charset="0"/>
            </a:endParaRPr>
          </a:p>
          <a:p>
            <a:pPr marL="0" lvl="0" indent="0" algn="l" rtl="0">
              <a:spcBef>
                <a:spcPts val="600"/>
              </a:spcBef>
              <a:spcAft>
                <a:spcPts val="0"/>
              </a:spcAft>
              <a:buClr>
                <a:schemeClr val="dk1"/>
              </a:buClr>
              <a:buSzPts val="1100"/>
              <a:buFont typeface="Arial"/>
              <a:buNone/>
            </a:pPr>
            <a:endParaRPr lang="en-US" sz="12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827634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293755" y="710807"/>
            <a:ext cx="5640900" cy="34646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400" b="1" dirty="0"/>
              <a:t>Samples of questions that we asked</a:t>
            </a:r>
            <a:br>
              <a:rPr lang="en-US" sz="2400" b="1" dirty="0"/>
            </a:br>
            <a:endParaRPr lang="en-US" sz="2400" b="1" dirty="0"/>
          </a:p>
        </p:txBody>
      </p:sp>
      <p:sp>
        <p:nvSpPr>
          <p:cNvPr id="345" name="Google Shape;345;p13"/>
          <p:cNvSpPr txBox="1">
            <a:spLocks noGrp="1"/>
          </p:cNvSpPr>
          <p:nvPr>
            <p:ph type="body" idx="1"/>
          </p:nvPr>
        </p:nvSpPr>
        <p:spPr>
          <a:xfrm>
            <a:off x="38075" y="1169534"/>
            <a:ext cx="8195182" cy="3467216"/>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marR="3810" indent="0">
              <a:lnSpc>
                <a:spcPct val="220000"/>
              </a:lnSpc>
              <a:spcBef>
                <a:spcPts val="0"/>
              </a:spcBef>
              <a:spcAft>
                <a:spcPts val="0"/>
              </a:spcAft>
              <a:buNone/>
            </a:pPr>
            <a:r>
              <a:rPr lang="en-US" sz="1800" b="1" u="sng" dirty="0">
                <a:solidFill>
                  <a:srgbClr val="000000"/>
                </a:solidFill>
                <a:effectLst/>
                <a:latin typeface="Barlow Light" panose="00000400000000000000" pitchFamily="2" charset="0"/>
                <a:ea typeface="Times New Roman" panose="02020603050405020304" pitchFamily="18" charset="0"/>
              </a:rPr>
              <a:t>work-leaders :</a:t>
            </a:r>
            <a:endParaRPr lang="en-US" sz="1800" b="1" u="sng"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07000"/>
              </a:lnSpc>
              <a:spcBef>
                <a:spcPts val="0"/>
              </a:spcBef>
              <a:spcAft>
                <a:spcPts val="1565"/>
              </a:spcAft>
            </a:pPr>
            <a:r>
              <a:rPr lang="en-US" sz="1800" dirty="0">
                <a:solidFill>
                  <a:srgbClr val="000000"/>
                </a:solidFill>
                <a:effectLst/>
                <a:latin typeface="Barlow Light" panose="00000400000000000000" pitchFamily="2" charset="0"/>
                <a:ea typeface="Times New Roman" panose="02020603050405020304" pitchFamily="18" charset="0"/>
              </a:rPr>
              <a:t>-How match does it cost adding features to web/mobile application? </a:t>
            </a:r>
            <a:endParaRPr lang="en-US" sz="1800"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48000"/>
              </a:lnSpc>
              <a:spcBef>
                <a:spcPts val="0"/>
              </a:spcBef>
              <a:spcAft>
                <a:spcPts val="1010"/>
              </a:spcAft>
            </a:pPr>
            <a:r>
              <a:rPr lang="en-US" sz="1800" dirty="0">
                <a:solidFill>
                  <a:srgbClr val="000000"/>
                </a:solidFill>
                <a:effectLst/>
                <a:latin typeface="Barlow Light" panose="00000400000000000000" pitchFamily="2" charset="0"/>
                <a:ea typeface="Times New Roman" panose="02020603050405020304" pitchFamily="18" charset="0"/>
              </a:rPr>
              <a:t>-What is the most valuable component while developing Web applications? </a:t>
            </a:r>
            <a:endParaRPr lang="en-US" sz="1800" dirty="0">
              <a:solidFill>
                <a:srgbClr val="000000"/>
              </a:solidFill>
              <a:effectLst/>
              <a:latin typeface="Barlow Light" panose="00000400000000000000" pitchFamily="2" charset="0"/>
              <a:ea typeface="Calibri" panose="020F0502020204030204" pitchFamily="34" charset="0"/>
            </a:endParaRPr>
          </a:p>
          <a:p>
            <a:pPr marL="0" marR="0" indent="-6350" algn="just">
              <a:lnSpc>
                <a:spcPct val="107000"/>
              </a:lnSpc>
              <a:spcBef>
                <a:spcPts val="0"/>
              </a:spcBef>
              <a:spcAft>
                <a:spcPts val="1565"/>
              </a:spcAft>
            </a:pPr>
            <a:r>
              <a:rPr lang="en-US" sz="1800" dirty="0">
                <a:solidFill>
                  <a:srgbClr val="000000"/>
                </a:solidFill>
                <a:effectLst/>
                <a:latin typeface="Barlow Light" panose="00000400000000000000" pitchFamily="2" charset="0"/>
                <a:ea typeface="Times New Roman" panose="02020603050405020304" pitchFamily="18" charset="0"/>
              </a:rPr>
              <a:t>-How does the time effects the price of  software products? </a:t>
            </a:r>
            <a:endParaRPr lang="en-US" sz="1800" dirty="0">
              <a:solidFill>
                <a:srgbClr val="000000"/>
              </a:solidFill>
              <a:effectLst/>
              <a:latin typeface="Barlow Light" panose="00000400000000000000" pitchFamily="2" charset="0"/>
              <a:ea typeface="Calibri" panose="020F0502020204030204" pitchFamily="34" charset="0"/>
            </a:endParaRPr>
          </a:p>
          <a:p>
            <a:pPr marL="0" indent="0">
              <a:buClr>
                <a:schemeClr val="dk1"/>
              </a:buClr>
              <a:buSzPts val="1100"/>
              <a:buNone/>
            </a:pPr>
            <a:endParaRPr lang="en-US" sz="1600" b="1" u="sng" dirty="0">
              <a:latin typeface="Barlow Light" panose="00000400000000000000" pitchFamily="2" charset="0"/>
            </a:endParaRPr>
          </a:p>
          <a:p>
            <a:pPr marL="0" indent="0">
              <a:buClr>
                <a:schemeClr val="dk1"/>
              </a:buClr>
              <a:buSzPts val="1100"/>
              <a:buNone/>
            </a:pPr>
            <a:endParaRPr lang="en-US" sz="1600" dirty="0">
              <a:latin typeface="Barlow Light" panose="00000400000000000000" pitchFamily="2" charset="0"/>
            </a:endParaRPr>
          </a:p>
          <a:p>
            <a:pPr marL="0" indent="0">
              <a:buClr>
                <a:schemeClr val="dk1"/>
              </a:buClr>
              <a:buSzPts val="1100"/>
              <a:buNone/>
            </a:pPr>
            <a:endParaRPr lang="en-US" sz="1200" b="1" u="sng" dirty="0">
              <a:latin typeface="Barlow Light" panose="00000400000000000000" pitchFamily="2" charset="0"/>
            </a:endParaRPr>
          </a:p>
          <a:p>
            <a:pPr marL="0" lvl="0" indent="0" algn="l" rtl="0">
              <a:spcBef>
                <a:spcPts val="600"/>
              </a:spcBef>
              <a:spcAft>
                <a:spcPts val="0"/>
              </a:spcAft>
              <a:buClr>
                <a:schemeClr val="dk1"/>
              </a:buClr>
              <a:buSzPts val="1100"/>
              <a:buFont typeface="Arial"/>
              <a:buNone/>
            </a:pPr>
            <a:endParaRPr lang="en-US" sz="1200" dirty="0">
              <a:latin typeface="Barlow Light" panose="00000400000000000000" pitchFamily="2" charset="0"/>
            </a:endParaRPr>
          </a:p>
          <a:p>
            <a:pPr marL="0" lvl="0" indent="0" algn="l" rtl="0">
              <a:spcBef>
                <a:spcPts val="600"/>
              </a:spcBef>
              <a:spcAft>
                <a:spcPts val="0"/>
              </a:spcAft>
              <a:buClr>
                <a:schemeClr val="dk1"/>
              </a:buClr>
              <a:buSzPts val="1100"/>
              <a:buFont typeface="Arial"/>
              <a:buNone/>
            </a:pPr>
            <a:endParaRPr lang="en-US" sz="1200" dirty="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6056647" y="380988"/>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50079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24"/>
          <p:cNvSpPr txBox="1">
            <a:spLocks noGrp="1"/>
          </p:cNvSpPr>
          <p:nvPr>
            <p:ph type="title"/>
          </p:nvPr>
        </p:nvSpPr>
        <p:spPr>
          <a:xfrm>
            <a:off x="457200" y="605600"/>
            <a:ext cx="3682768"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Data Analysis</a:t>
            </a:r>
          </a:p>
        </p:txBody>
      </p:sp>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047" name="Google Shape;1047;p24"/>
          <p:cNvGrpSpPr/>
          <p:nvPr/>
        </p:nvGrpSpPr>
        <p:grpSpPr>
          <a:xfrm>
            <a:off x="5191199" y="905259"/>
            <a:ext cx="3495801" cy="3628765"/>
            <a:chOff x="2012475" y="393272"/>
            <a:chExt cx="4440240" cy="4609126"/>
          </a:xfrm>
        </p:grpSpPr>
        <p:sp>
          <p:nvSpPr>
            <p:cNvPr id="1048"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 name="TextBox 99">
            <a:extLst>
              <a:ext uri="{FF2B5EF4-FFF2-40B4-BE49-F238E27FC236}">
                <a16:creationId xmlns:a16="http://schemas.microsoft.com/office/drawing/2014/main" id="{F791745E-4AEF-4A55-BEAF-74212C2008D1}"/>
              </a:ext>
            </a:extLst>
          </p:cNvPr>
          <p:cNvSpPr txBox="1"/>
          <p:nvPr/>
        </p:nvSpPr>
        <p:spPr>
          <a:xfrm>
            <a:off x="357361" y="2129938"/>
            <a:ext cx="4071243" cy="138499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800" dirty="0">
                <a:solidFill>
                  <a:schemeClr val="dk2"/>
                </a:solidFill>
                <a:latin typeface="Barlow"/>
                <a:ea typeface="Barlow"/>
                <a:cs typeface="Barlow"/>
                <a:sym typeface="Barlow"/>
              </a:rPr>
              <a:t>FLOWSHART,</a:t>
            </a:r>
          </a:p>
          <a:p>
            <a:pPr marL="0" marR="0" lvl="0" indent="0" algn="ctr" rtl="0">
              <a:lnSpc>
                <a:spcPct val="100000"/>
              </a:lnSpc>
              <a:spcBef>
                <a:spcPts val="0"/>
              </a:spcBef>
              <a:spcAft>
                <a:spcPts val="0"/>
              </a:spcAft>
              <a:buNone/>
            </a:pPr>
            <a:r>
              <a:rPr lang="en-US" sz="2800" dirty="0">
                <a:solidFill>
                  <a:schemeClr val="dk2"/>
                </a:solidFill>
                <a:latin typeface="Barlow"/>
                <a:ea typeface="Barlow"/>
                <a:cs typeface="Barlow"/>
                <a:sym typeface="Barlow"/>
              </a:rPr>
              <a:t>BLOCK DIAGRAM, </a:t>
            </a:r>
          </a:p>
          <a:p>
            <a:pPr marL="0" marR="0" lvl="0" indent="0" algn="ctr" rtl="0">
              <a:lnSpc>
                <a:spcPct val="100000"/>
              </a:lnSpc>
              <a:spcBef>
                <a:spcPts val="0"/>
              </a:spcBef>
              <a:spcAft>
                <a:spcPts val="0"/>
              </a:spcAft>
              <a:buNone/>
            </a:pPr>
            <a:r>
              <a:rPr lang="en-US" sz="2800" dirty="0">
                <a:solidFill>
                  <a:schemeClr val="dk2"/>
                </a:solidFill>
                <a:latin typeface="Barlow"/>
                <a:ea typeface="Barlow"/>
                <a:cs typeface="Barlow"/>
                <a:sym typeface="Barlow"/>
              </a:rPr>
              <a:t>DECISION TREE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9" name="Google Shape;1979;p31"/>
          <p:cNvSpPr txBox="1">
            <a:spLocks noGrp="1"/>
          </p:cNvSpPr>
          <p:nvPr>
            <p:ph type="body" idx="4294967295"/>
          </p:nvPr>
        </p:nvSpPr>
        <p:spPr>
          <a:xfrm>
            <a:off x="0" y="413748"/>
            <a:ext cx="2997000" cy="686021"/>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US" sz="3000" b="1" dirty="0">
                <a:solidFill>
                  <a:schemeClr val="lt1"/>
                </a:solidFill>
                <a:latin typeface="Raleway Thin"/>
                <a:sym typeface="Raleway Thin"/>
              </a:rPr>
              <a:t>FLOWSHART</a:t>
            </a:r>
            <a:endParaRPr sz="2400" b="1" dirty="0">
              <a:solidFill>
                <a:schemeClr val="lt1"/>
              </a:solidFill>
            </a:endParaRPr>
          </a:p>
        </p:txBody>
      </p:sp>
      <p:sp>
        <p:nvSpPr>
          <p:cNvPr id="1980" name="Google Shape;1980;p3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solidFill>
                  <a:schemeClr val="accent2"/>
                </a:solidFill>
              </a:rPr>
              <a:t>9</a:t>
            </a:fld>
            <a:endParaRPr>
              <a:solidFill>
                <a:schemeClr val="accent2"/>
              </a:solidFill>
            </a:endParaRPr>
          </a:p>
        </p:txBody>
      </p:sp>
      <p:pic>
        <p:nvPicPr>
          <p:cNvPr id="3" name="Picture 2">
            <a:extLst>
              <a:ext uri="{FF2B5EF4-FFF2-40B4-BE49-F238E27FC236}">
                <a16:creationId xmlns:a16="http://schemas.microsoft.com/office/drawing/2014/main" id="{0A2BB458-5420-47F5-BE8B-338041F8D932}"/>
              </a:ext>
            </a:extLst>
          </p:cNvPr>
          <p:cNvPicPr>
            <a:picLocks noChangeAspect="1"/>
          </p:cNvPicPr>
          <p:nvPr/>
        </p:nvPicPr>
        <p:blipFill>
          <a:blip r:embed="rId3"/>
          <a:stretch>
            <a:fillRect/>
          </a:stretch>
        </p:blipFill>
        <p:spPr>
          <a:xfrm>
            <a:off x="2466149" y="62345"/>
            <a:ext cx="4377957" cy="5018809"/>
          </a:xfrm>
          <a:prstGeom prst="rect">
            <a:avLst/>
          </a:prstGeom>
        </p:spPr>
      </p:pic>
    </p:spTree>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3546</TotalTime>
  <Words>509</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proxima_novaextrabold</vt:lpstr>
      <vt:lpstr>Barlow</vt:lpstr>
      <vt:lpstr>Raleway Thin</vt:lpstr>
      <vt:lpstr>Barlow SemiBold</vt:lpstr>
      <vt:lpstr>Arial</vt:lpstr>
      <vt:lpstr>Barlow Light</vt:lpstr>
      <vt:lpstr>Gaoler template</vt:lpstr>
      <vt:lpstr>Software products price detecter</vt:lpstr>
      <vt:lpstr>Roadmap</vt:lpstr>
      <vt:lpstr>Scope</vt:lpstr>
      <vt:lpstr>OverView</vt:lpstr>
      <vt:lpstr>Samples of questions that we asked </vt:lpstr>
      <vt:lpstr>Samples of questions that we asked </vt:lpstr>
      <vt:lpstr>Samples of questions that we asked </vt:lpstr>
      <vt:lpstr>Data Analysis</vt:lpstr>
      <vt:lpstr>PowerPoint Presentation</vt:lpstr>
      <vt:lpstr>PowerPoint Presentation</vt:lpstr>
      <vt:lpstr>PowerPoint Presentation</vt:lpstr>
      <vt:lpstr>Code  Samples</vt:lpstr>
      <vt:lpstr>Difficulties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products price detecter</dc:title>
  <cp:lastModifiedBy>KING of GAME</cp:lastModifiedBy>
  <cp:revision>8</cp:revision>
  <dcterms:modified xsi:type="dcterms:W3CDTF">2023-01-16T16:13:38Z</dcterms:modified>
</cp:coreProperties>
</file>