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-828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i A. M. Awad" userId="c9b6d1d1-0804-44da-a39c-b0dfd3bcd0b1" providerId="ADAL" clId="{B73CD429-C25E-4217-A5D4-A9548CEE95FF}"/>
    <pc:docChg chg="modSld">
      <pc:chgData name="Sami A. M. Awad" userId="c9b6d1d1-0804-44da-a39c-b0dfd3bcd0b1" providerId="ADAL" clId="{B73CD429-C25E-4217-A5D4-A9548CEE95FF}" dt="2020-11-16T13:11:33.195" v="11" actId="20577"/>
      <pc:docMkLst>
        <pc:docMk/>
      </pc:docMkLst>
      <pc:sldChg chg="modSp">
        <pc:chgData name="Sami A. M. Awad" userId="c9b6d1d1-0804-44da-a39c-b0dfd3bcd0b1" providerId="ADAL" clId="{B73CD429-C25E-4217-A5D4-A9548CEE95FF}" dt="2020-11-16T12:27:29.159" v="4" actId="20577"/>
        <pc:sldMkLst>
          <pc:docMk/>
          <pc:sldMk cId="109857222" sldId="256"/>
        </pc:sldMkLst>
        <pc:spChg chg="mod">
          <ac:chgData name="Sami A. M. Awad" userId="c9b6d1d1-0804-44da-a39c-b0dfd3bcd0b1" providerId="ADAL" clId="{B73CD429-C25E-4217-A5D4-A9548CEE95FF}" dt="2020-11-16T12:27:29.159" v="4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Sami A. M. Awad" userId="c9b6d1d1-0804-44da-a39c-b0dfd3bcd0b1" providerId="ADAL" clId="{B73CD429-C25E-4217-A5D4-A9548CEE95FF}" dt="2020-11-16T13:11:33.195" v="11" actId="20577"/>
        <pc:sldMkLst>
          <pc:docMk/>
          <pc:sldMk cId="3763846521" sldId="261"/>
        </pc:sldMkLst>
        <pc:graphicFrameChg chg="modGraphic">
          <ac:chgData name="Sami A. M. Awad" userId="c9b6d1d1-0804-44da-a39c-b0dfd3bcd0b1" providerId="ADAL" clId="{B73CD429-C25E-4217-A5D4-A9548CEE95FF}" dt="2020-11-16T13:11:33.195" v="11" actId="20577"/>
          <ac:graphicFrameMkLst>
            <pc:docMk/>
            <pc:sldMk cId="3763846521" sldId="261"/>
            <ac:graphicFrameMk id="4" creationId="{955B9D57-4767-4D6D-AF07-3F5836ED41FC}"/>
          </ac:graphicFrameMkLst>
        </pc:graphicFrameChg>
      </pc:sldChg>
    </pc:docChg>
  </pc:docChgLst>
  <pc:docChgLst>
    <pc:chgData name="Sami A. M. Awad" userId="S::sami.awad@aaup.edu::c9b6d1d1-0804-44da-a39c-b0dfd3bcd0b1" providerId="AD" clId="Web-{2C046FDE-38D0-1CB2-6F8F-08A35E8B9C50}"/>
  </pc:docChgLst>
  <pc:docChgLst>
    <pc:chgData name="Sami A. M. Awad" userId="S::sami.awad@aaup.edu::c9b6d1d1-0804-44da-a39c-b0dfd3bcd0b1" providerId="AD" clId="Web-{A05FF924-D8EA-A47D-4A7D-5DBE7AF83CAC}"/>
  </pc:docChgLst>
  <pc:docChgLst>
    <pc:chgData name="Sami A. M. Awad" userId="S::sami.awad@aaup.edu::c9b6d1d1-0804-44da-a39c-b0dfd3bcd0b1" providerId="AD" clId="Web-{A8D5219A-497F-0FBC-6397-68DF7C997985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73457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2396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370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46931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267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11/18/2020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5019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11/18/2020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6377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11/18/2020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2747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2472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11/18/2020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729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11/18/2020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9974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74786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Assembly of the IAS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Mahmoud Obaid</a:t>
            </a:r>
            <a:endParaRPr lang="en-US" dirty="0"/>
          </a:p>
          <a:p>
            <a:r>
              <a:rPr lang="en-US" dirty="0"/>
              <a:t>Nov 2020</a:t>
            </a:r>
          </a:p>
        </p:txBody>
      </p:sp>
    </p:spTree>
    <p:extLst>
      <p:ext uri="{BB962C8B-B14F-4D97-AF65-F5344CB8AC3E}">
        <p14:creationId xmlns:p14="http://schemas.microsoft.com/office/powerpoint/2010/main" xmlns="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72F31A-F1A6-4C8E-B958-FE0AB379A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Calculate z= (a-b)*c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80F02A-AF9E-4B19-89E7-2237CF53B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calculate z = (a –b) * c</a:t>
            </a:r>
          </a:p>
          <a:p>
            <a:r>
              <a:rPr lang="en-US"/>
              <a:t>First of all you need to assign memory locations to the variables:</a:t>
            </a:r>
          </a:p>
          <a:p>
            <a:r>
              <a:rPr lang="en-US"/>
              <a:t>Assume a is in memory location 300</a:t>
            </a:r>
          </a:p>
          <a:p>
            <a:endParaRPr lang="en-US"/>
          </a:p>
          <a:p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xmlns="" id="{5189A671-306E-4438-B206-66D1A4C2C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02783177"/>
              </p:ext>
            </p:extLst>
          </p:nvPr>
        </p:nvGraphicFramePr>
        <p:xfrm>
          <a:off x="4858397" y="3669734"/>
          <a:ext cx="428565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2829">
                  <a:extLst>
                    <a:ext uri="{9D8B030D-6E8A-4147-A177-3AD203B41FA5}">
                      <a16:colId xmlns:a16="http://schemas.microsoft.com/office/drawing/2014/main" xmlns="" val="2522866452"/>
                    </a:ext>
                  </a:extLst>
                </a:gridCol>
                <a:gridCol w="2142829">
                  <a:extLst>
                    <a:ext uri="{9D8B030D-6E8A-4147-A177-3AD203B41FA5}">
                      <a16:colId xmlns:a16="http://schemas.microsoft.com/office/drawing/2014/main" xmlns="" val="2152665659"/>
                    </a:ext>
                  </a:extLst>
                </a:gridCol>
              </a:tblGrid>
              <a:tr h="262386"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M(300)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60659939"/>
                  </a:ext>
                </a:extLst>
              </a:tr>
              <a:tr h="262386"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M(301)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04849627"/>
                  </a:ext>
                </a:extLst>
              </a:tr>
              <a:tr h="262386">
                <a:tc>
                  <a:txBody>
                    <a:bodyPr/>
                    <a:lstStyle/>
                    <a:p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M(302)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16373239"/>
                  </a:ext>
                </a:extLst>
              </a:tr>
              <a:tr h="262386">
                <a:tc>
                  <a:txBody>
                    <a:bodyPr/>
                    <a:lstStyle/>
                    <a:p>
                      <a:r>
                        <a:rPr lang="en-US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M(303)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5664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85478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71265A-4F49-433F-9317-677574096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Now the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A47B00-5C1F-47AD-8FD1-8D85E087F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Suppose you start your program from Memory location 100</a:t>
            </a:r>
          </a:p>
          <a:p>
            <a:r>
              <a:rPr lang="en-US"/>
              <a:t>The first step is to load the AC with the variable a </a:t>
            </a:r>
          </a:p>
          <a:p>
            <a:pPr lvl="1"/>
            <a:r>
              <a:rPr lang="en-US"/>
              <a:t>LOAD M(300)</a:t>
            </a:r>
          </a:p>
          <a:p>
            <a:r>
              <a:rPr lang="en-US"/>
              <a:t>Next you subtract</a:t>
            </a:r>
          </a:p>
          <a:p>
            <a:pPr lvl="1"/>
            <a:r>
              <a:rPr lang="en-US"/>
              <a:t>SUB M(301)</a:t>
            </a:r>
          </a:p>
          <a:p>
            <a:r>
              <a:rPr lang="en-US"/>
              <a:t>At this point we have a – b stored in the AC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6341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05907B-77EC-4D5B-AB5A-2D7863F78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multiplication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F174630-D69D-4231-A1DD-1A083524A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order to multiply you need to load MQ with a value then Multiply it by a value in memory.</a:t>
            </a:r>
          </a:p>
          <a:p>
            <a:r>
              <a:rPr lang="en-US"/>
              <a:t>We need to multiply what is stored in the AC with the value c </a:t>
            </a:r>
          </a:p>
          <a:p>
            <a:r>
              <a:rPr lang="en-US"/>
              <a:t>But before we do I will store the value in the AC in another memory location? What value does it hold?</a:t>
            </a:r>
          </a:p>
          <a:p>
            <a:r>
              <a:rPr lang="en-US"/>
              <a:t>STOR M(305)</a:t>
            </a:r>
          </a:p>
          <a:p>
            <a:r>
              <a:rPr lang="en-US"/>
              <a:t>Now load MQ with c</a:t>
            </a:r>
          </a:p>
          <a:p>
            <a:pPr lvl="1"/>
            <a:r>
              <a:rPr lang="en-US"/>
              <a:t>LOAD MQ, M(302)</a:t>
            </a:r>
          </a:p>
          <a:p>
            <a:r>
              <a:rPr lang="en-US"/>
              <a:t>Now multiply it with Memory location 305? Why?</a:t>
            </a:r>
          </a:p>
          <a:p>
            <a:pPr lvl="1"/>
            <a:r>
              <a:rPr lang="en-US"/>
              <a:t>MULT M(305)</a:t>
            </a:r>
          </a:p>
        </p:txBody>
      </p:sp>
    </p:spTree>
    <p:extLst>
      <p:ext uri="{BB962C8B-B14F-4D97-AF65-F5344CB8AC3E}">
        <p14:creationId xmlns:p14="http://schemas.microsoft.com/office/powerpoint/2010/main" xmlns="" val="1617884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273594-C1BC-468C-BB73-368FE99F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Storing the multiplication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234178-A14F-4FE2-B5E6-6D6AFF4B1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result of multiplication is stored in AC,MQ</a:t>
            </a:r>
          </a:p>
          <a:p>
            <a:r>
              <a:rPr lang="en-US"/>
              <a:t>So you need to store both in this way</a:t>
            </a:r>
          </a:p>
          <a:p>
            <a:pPr lvl="1"/>
            <a:r>
              <a:rPr lang="en-US"/>
              <a:t>STOR M(303)</a:t>
            </a:r>
          </a:p>
          <a:p>
            <a:pPr lvl="1"/>
            <a:r>
              <a:rPr lang="en-US"/>
              <a:t>LOAD MQ</a:t>
            </a:r>
          </a:p>
          <a:p>
            <a:pPr lvl="1"/>
            <a:r>
              <a:rPr lang="en-US"/>
              <a:t>STOR M(304)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xmlns="" val="2219169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9953F2-6B01-4689-A755-5E05F10BC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final program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955B9D57-4767-4D6D-AF07-3F5836ED41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61222492"/>
              </p:ext>
            </p:extLst>
          </p:nvPr>
        </p:nvGraphicFramePr>
        <p:xfrm>
          <a:off x="3925019" y="1782793"/>
          <a:ext cx="5785787" cy="4191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942">
                  <a:extLst>
                    <a:ext uri="{9D8B030D-6E8A-4147-A177-3AD203B41FA5}">
                      <a16:colId xmlns:a16="http://schemas.microsoft.com/office/drawing/2014/main" xmlns="" val="4136470833"/>
                    </a:ext>
                  </a:extLst>
                </a:gridCol>
                <a:gridCol w="2084717">
                  <a:extLst>
                    <a:ext uri="{9D8B030D-6E8A-4147-A177-3AD203B41FA5}">
                      <a16:colId xmlns:a16="http://schemas.microsoft.com/office/drawing/2014/main" xmlns="" val="1081201776"/>
                    </a:ext>
                  </a:extLst>
                </a:gridCol>
                <a:gridCol w="2522128">
                  <a:extLst>
                    <a:ext uri="{9D8B030D-6E8A-4147-A177-3AD203B41FA5}">
                      <a16:colId xmlns:a16="http://schemas.microsoft.com/office/drawing/2014/main" xmlns="" val="2904054264"/>
                    </a:ext>
                  </a:extLst>
                </a:gridCol>
              </a:tblGrid>
              <a:tr h="540177">
                <a:tc>
                  <a:txBody>
                    <a:bodyPr/>
                    <a:lstStyle/>
                    <a:p>
                      <a:r>
                        <a:rPr lang="en-US"/>
                        <a:t>Memory 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Left instruction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Right instruction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66683749"/>
                  </a:ext>
                </a:extLst>
              </a:tr>
              <a:tr h="540177">
                <a:tc>
                  <a:txBody>
                    <a:bodyPr/>
                    <a:lstStyle/>
                    <a:p>
                      <a:r>
                        <a:rPr lang="en-US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orbel"/>
                        </a:rPr>
                        <a:t>LOAD M(300)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rbel"/>
                        </a:rPr>
                        <a:t>SUB M(301)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4874679"/>
                  </a:ext>
                </a:extLst>
              </a:tr>
              <a:tr h="540177">
                <a:tc>
                  <a:txBody>
                    <a:bodyPr/>
                    <a:lstStyle/>
                    <a:p>
                      <a:r>
                        <a:rPr lang="en-US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orbel"/>
                        </a:rPr>
                        <a:t>STOR M(305)</a:t>
                      </a: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rbel"/>
                        </a:rPr>
                        <a:t>LOAD MQ, M(302)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27982043"/>
                  </a:ext>
                </a:extLst>
              </a:tr>
              <a:tr h="540177">
                <a:tc>
                  <a:txBody>
                    <a:bodyPr/>
                    <a:lstStyle/>
                    <a:p>
                      <a:r>
                        <a:rPr lang="en-US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rbel"/>
                        </a:rPr>
                        <a:t>MULT M(305)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lvl="1" indent="0" algn="l">
                        <a:lnSpc>
                          <a:spcPct val="90000"/>
                        </a:lnSpc>
                        <a:spcBef>
                          <a:spcPts val="250"/>
                        </a:spcBef>
                        <a:spcAft>
                          <a:spcPts val="25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orbel"/>
                        </a:rPr>
                        <a:t>STOR M(303)</a:t>
                      </a: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92796578"/>
                  </a:ext>
                </a:extLst>
              </a:tr>
              <a:tr h="540177">
                <a:tc>
                  <a:txBody>
                    <a:bodyPr/>
                    <a:lstStyle/>
                    <a:p>
                      <a:r>
                        <a:rPr lang="en-US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orbel"/>
                        </a:rPr>
                        <a:t>LOAD MQ</a:t>
                      </a: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orbel"/>
                        </a:rPr>
                        <a:t>STOR M(304)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01652041"/>
                  </a:ext>
                </a:extLst>
              </a:tr>
              <a:tr h="540177"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39980850"/>
                  </a:ext>
                </a:extLst>
              </a:tr>
              <a:tr h="54017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54582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6384652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192</Words>
  <Application>Microsoft Office PowerPoint</Application>
  <PresentationFormat>Custom</PresentationFormat>
  <Paragraphs>58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Frame</vt:lpstr>
      <vt:lpstr>Assembly of the IAS</vt:lpstr>
      <vt:lpstr>Calculate z= (a-b)*c</vt:lpstr>
      <vt:lpstr>Now the instructions</vt:lpstr>
      <vt:lpstr>The multiplication</vt:lpstr>
      <vt:lpstr>Storing the multiplication result</vt:lpstr>
      <vt:lpstr>The final program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c.dadat</cp:lastModifiedBy>
  <cp:revision>2</cp:revision>
  <dcterms:created xsi:type="dcterms:W3CDTF">2020-03-28T06:46:59Z</dcterms:created>
  <dcterms:modified xsi:type="dcterms:W3CDTF">2020-11-18T08:45:55Z</dcterms:modified>
</cp:coreProperties>
</file>