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FF2A673-D6FA-4B78-9400-8A92981F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529407D-E62E-49A7-83E9-C85FAD2C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1868EC5-0B3F-4375-A804-7D1FD996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4DC990-0D4D-47F6-8458-2FE2D307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AE3D67-36DC-41A2-A7C0-AD2091ED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99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40313D-ACC8-4CB8-8175-C8A7191B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1E7EA28-5492-4FDF-9E5C-B2CEE9A6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E4609C5-CFED-4747-84AF-FFF0780F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1AEB1BD-762E-4CF1-9AEF-5A3B698C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101FD22-0D84-4847-9CF1-56DFCEA6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10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ECCBB8E-4EDA-4BC1-A825-E19660159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6AF2AF2-27D1-4C02-8F6C-012083FD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08EEF55-E3EF-48B7-8AE7-8AB264CA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DC865E2-2877-4EFB-AA5A-9B6CD474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C139FD-B765-45C9-837A-6292004F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39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43722A-A0AB-40C3-AC88-E3B8B58A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20AA85D-33EF-4CD0-BAFC-16541DD3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496787F-328D-40EE-A2C7-3DBFDAD1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00987B-2810-4F8B-AC67-9A103DA5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6437941-6366-481F-8163-F9FC5BFE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20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59858C-6720-4CE0-81D7-0C5AFC17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7276B01-04B2-49B9-A90E-94213B63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9E12B7A-D957-40CC-B28F-67A165A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F688390-CBD5-43D5-A15C-03AACF87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7FAEEF3-DE4D-4F98-A780-C19B7CA4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3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282E0C-87F9-49BF-8DD2-CC3272B2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74DA4FF-D48F-4F5E-A088-F696A9124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2989A8E-B6C6-48BC-8667-F943D75F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D24C188-96A2-4F72-9563-2B148C3E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44670EF-EA4C-476A-BC95-6E41E62C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C57A072-E10A-4CE1-B125-2E81006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1750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39839E-44E7-4A5C-A8CB-8C327011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DE8150F-8BF7-4897-B7B7-43353876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7D57250-AA4B-48A5-A4AA-DB3A34018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FEDA298-09B2-495E-9478-5C78D3A45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3E7DC55-8FB7-4F9D-B296-0079AF73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3A1DFEC2-F964-4703-A82C-029DB45C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63125FF-DF20-47AF-8914-376F770F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36163F3-63ED-45D8-9CFA-4F47F905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79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524FA3E-1E1A-4514-A94B-4FACE68F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943DCEB-C290-4DCC-90D5-783D482D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86D60BC-E7C6-4F9C-B3FA-5B7A847A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DB07130-8AD2-4823-A3D0-855C0507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265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900BB62-A603-4DE3-8856-9510B79C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AF919DA-27EE-4E61-B736-EC4841FA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A9BC4E1-FB52-4529-9DB6-38B456D2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43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7E97C6-A9C8-424B-80EF-890BA76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38D93BB-6996-40B3-A49B-36B9683A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9759727-08D4-48DE-9FA0-5EFE5D00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FE140FB-0667-4A94-9199-4036AE31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865B6F0-FC69-461A-AE66-5FB12E19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656D538-091A-4513-B461-30327763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782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9C5B10-E5F0-46CA-AF9F-C2658781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488920A-880F-4285-BB21-C215D1738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7DC28B4-7C5F-44E6-9915-7AD8EE3A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C7A96C6-B27E-47DB-A59E-965E84C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72C1D23-1E5C-483D-AFDF-D9D15BEE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E281BBD-6357-40F8-B658-EC59505E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898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D83B433-0DAF-41FD-89E5-24D8CF46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5646611-0166-42D7-B472-95513C0E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F985024-AE31-4737-8BF9-B93CEF499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0643-70F7-4BF1-ABD3-8D8C946128AF}" type="datetimeFigureOut">
              <a:rPr lang="ar-SA" smtClean="0"/>
              <a:t>28/01/1447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939DBA1-AF20-47F7-BF4C-AB21B9172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0260A6-5894-4796-B0BD-D594C7EF2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9F69-09E3-4268-A00B-91A8D3E02EF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10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A54623-8191-4DFF-9559-F075B6A6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ABC139C-1468-422C-BC06-AE2C8577C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B8C98CA-CEF5-41BD-99E4-F038AB45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3154"/>
      </p:ext>
    </p:extLst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8016CB-C873-4437-B6BE-6512664F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6BAF109-0254-4B48-9ACF-0221E7C8D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9904986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F10652-0A26-406A-87D4-70A1ABDD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2D8108D-F84B-4F5E-A115-477A9246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685"/>
            <a:ext cx="10515600" cy="1638442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A59BF5FD-57EA-41D2-ADC9-33B37BEB7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2539"/>
            <a:ext cx="10515599" cy="38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4680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44A4733-5DDA-4164-8961-9FC020D0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6E6C937-CE14-46D0-A581-C4489F674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771"/>
            <a:ext cx="10622872" cy="2150301"/>
          </a:xfrm>
        </p:spPr>
      </p:pic>
    </p:spTree>
    <p:extLst>
      <p:ext uri="{BB962C8B-B14F-4D97-AF65-F5344CB8AC3E}">
        <p14:creationId xmlns:p14="http://schemas.microsoft.com/office/powerpoint/2010/main" val="3524933173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B2817D-0CB6-4E9A-B697-12E51A80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A9175617-43CB-4829-B084-E68C69C1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10515599" cy="6204351"/>
          </a:xfrm>
        </p:spPr>
      </p:pic>
    </p:spTree>
    <p:extLst>
      <p:ext uri="{BB962C8B-B14F-4D97-AF65-F5344CB8AC3E}">
        <p14:creationId xmlns:p14="http://schemas.microsoft.com/office/powerpoint/2010/main" val="633689035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ADE013-9593-43C4-ADD7-30299DD9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7FDCC0E5-27DB-4880-8460-B0BE6A8E4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258570"/>
            <a:ext cx="10688713" cy="1969725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AE741E33-54A7-437C-908B-58CA4336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3" y="2334850"/>
            <a:ext cx="10688713" cy="2450214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FAC6E73D-1791-40A1-AFD0-86205D683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4" y="4012707"/>
            <a:ext cx="10688712" cy="26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80678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A99BF61-415F-4DDB-AB7A-CFA07BF3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6E8371C-16E0-45B5-80A8-C178734F0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200078"/>
            <a:ext cx="10733103" cy="2312303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2D2FB52C-5170-4847-A9DF-2993702A5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2677428"/>
            <a:ext cx="10733103" cy="2108172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050E8FF3-CD7E-40F0-8AD9-BC9967BBD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4907778"/>
            <a:ext cx="10733103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7748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49D83E-D1A5-48C8-827C-47DB081B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D10B618F-4E6E-4EAF-9ED0-2A7A63D6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224591"/>
            <a:ext cx="10688715" cy="4152100"/>
          </a:xfrm>
        </p:spPr>
      </p:pic>
    </p:spTree>
    <p:extLst>
      <p:ext uri="{BB962C8B-B14F-4D97-AF65-F5344CB8AC3E}">
        <p14:creationId xmlns:p14="http://schemas.microsoft.com/office/powerpoint/2010/main" val="3633938828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شاشة عريضة</PresentationFormat>
  <Paragraphs>0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Thinkpad</dc:creator>
  <cp:lastModifiedBy>Thinkpad</cp:lastModifiedBy>
  <cp:revision>2</cp:revision>
  <dcterms:created xsi:type="dcterms:W3CDTF">2025-07-23T12:00:53Z</dcterms:created>
  <dcterms:modified xsi:type="dcterms:W3CDTF">2025-07-23T12:16:12Z</dcterms:modified>
</cp:coreProperties>
</file>