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9B16F-F30D-424F-8DBB-464D8BDB4350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CE4A-99A7-4C26-A3A3-BF01FE5065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1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1CE4A-99A7-4C26-A3A3-BF01FE5065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23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0AC371-FA0C-4A05-B8B1-F226666841D7}" type="datetimeFigureOut">
              <a:rPr lang="fr-FR" smtClean="0"/>
              <a:t>12/11/2017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F21BA90-2B35-4E7B-8CD5-0515EA900EF3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0823" y="1700808"/>
            <a:ext cx="7753225" cy="2394600"/>
          </a:xfrm>
        </p:spPr>
        <p:txBody>
          <a:bodyPr/>
          <a:lstStyle/>
          <a:p>
            <a:endParaRPr lang="fr-FR" dirty="0" smtClean="0"/>
          </a:p>
          <a:p>
            <a:pPr marL="45720" indent="0">
              <a:buNone/>
            </a:pP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    Python </a:t>
            </a: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réseau socket</a:t>
            </a:r>
          </a:p>
          <a:p>
            <a:pPr marL="45720" indent="0">
              <a:buNone/>
            </a:pPr>
            <a:endParaRPr lang="fr-FR" sz="3200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Shape 65"/>
          <p:cNvSpPr txBox="1"/>
          <p:nvPr/>
        </p:nvSpPr>
        <p:spPr>
          <a:xfrm>
            <a:off x="3275855" y="6183860"/>
            <a:ext cx="3456384" cy="674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Année universitaire 2017/2018</a:t>
            </a:r>
          </a:p>
        </p:txBody>
      </p:sp>
      <p:sp>
        <p:nvSpPr>
          <p:cNvPr id="7" name="Shape 66"/>
          <p:cNvSpPr txBox="1"/>
          <p:nvPr/>
        </p:nvSpPr>
        <p:spPr>
          <a:xfrm>
            <a:off x="179512" y="4622864"/>
            <a:ext cx="4305300" cy="73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rgbClr val="0B5394"/>
                </a:solidFill>
                <a:latin typeface="Maven Pro"/>
                <a:ea typeface="Maven Pro"/>
                <a:cs typeface="Maven Pro"/>
                <a:sym typeface="Maven Pro"/>
              </a:rPr>
              <a:t>Réalisé par</a:t>
            </a:r>
            <a:r>
              <a:rPr lang="fr" sz="18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sz="1800" dirty="0">
                <a:solidFill>
                  <a:srgbClr val="0B5394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r>
              <a:rPr lang="fr" sz="1800" dirty="0">
                <a:latin typeface="Maven Pro"/>
                <a:ea typeface="Maven Pro"/>
                <a:cs typeface="Maven Pro"/>
                <a:sym typeface="Maven Pro"/>
              </a:rPr>
              <a:t>  </a:t>
            </a:r>
            <a:r>
              <a:rPr lang="fr" dirty="0" smtClean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El jahiri Zayd	</a:t>
            </a:r>
            <a:endParaRPr lang="fr" sz="1800" dirty="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    </a:t>
            </a:r>
            <a:r>
              <a:rPr lang="fr" sz="12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</a:t>
            </a:r>
            <a:r>
              <a:rPr lang="fr" sz="1200" dirty="0" smtClean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sz="1800" dirty="0" smtClean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dirty="0" smtClean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Njimou Ahmed</a:t>
            </a:r>
            <a:endParaRPr lang="fr" sz="1800" dirty="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Shape 67"/>
          <p:cNvSpPr txBox="1"/>
          <p:nvPr/>
        </p:nvSpPr>
        <p:spPr>
          <a:xfrm>
            <a:off x="5848200" y="4699364"/>
            <a:ext cx="3295800" cy="40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 dirty="0">
                <a:solidFill>
                  <a:srgbClr val="0B5394"/>
                </a:solidFill>
                <a:latin typeface="Maven Pro"/>
                <a:ea typeface="Maven Pro"/>
                <a:cs typeface="Maven Pro"/>
                <a:sym typeface="Maven Pro"/>
              </a:rPr>
              <a:t>Encadré par :</a:t>
            </a:r>
            <a:r>
              <a:rPr lang="fr" sz="1800" dirty="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sz="1800" dirty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 - </a:t>
            </a:r>
            <a:r>
              <a:rPr lang="fr" sz="1800" dirty="0" smtClean="0">
                <a:solidFill>
                  <a:srgbClr val="666666"/>
                </a:solidFill>
                <a:latin typeface="Maven Pro"/>
                <a:ea typeface="Maven Pro"/>
                <a:cs typeface="Maven Pro"/>
                <a:sym typeface="Maven Pro"/>
              </a:rPr>
              <a:t>Mme,Geruat</a:t>
            </a:r>
            <a:endParaRPr lang="fr" sz="1800" dirty="0">
              <a:solidFill>
                <a:srgbClr val="666666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Shape 68"/>
          <p:cNvSpPr txBox="1"/>
          <p:nvPr/>
        </p:nvSpPr>
        <p:spPr>
          <a:xfrm>
            <a:off x="2837436" y="4622864"/>
            <a:ext cx="3000000" cy="56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800" dirty="0">
                <a:solidFill>
                  <a:srgbClr val="674EA7"/>
                </a:solidFill>
                <a:latin typeface="Trebuchet MS"/>
                <a:ea typeface="Trebuchet MS"/>
                <a:cs typeface="Trebuchet MS"/>
                <a:sym typeface="Trebuchet MS"/>
              </a:rPr>
              <a:t>Filière :</a:t>
            </a:r>
            <a:r>
              <a:rPr lang="fr" sz="18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fr" dirty="0" smtClean="0">
                <a:solidFill>
                  <a:srgbClr val="666666"/>
                </a:solidFill>
                <a:latin typeface="Trebuchet MS"/>
                <a:ea typeface="Trebuchet MS"/>
                <a:cs typeface="Trebuchet MS"/>
                <a:sym typeface="Trebuchet MS"/>
              </a:rPr>
              <a:t>SIBD</a:t>
            </a:r>
            <a:endParaRPr lang="fr" sz="1800" dirty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 descr="C:\Users\zayd\Desktop\newlogo-rep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" y="5460608"/>
            <a:ext cx="1387856" cy="13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C:\Users\zayd\Desktop\logo_ests-300x2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04" y="-34458"/>
            <a:ext cx="1869232" cy="17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0" dirty="0">
                <a:effectLst/>
              </a:rPr>
              <a:t>Comment communiquent des machines distantes?</a:t>
            </a:r>
            <a:br>
              <a:rPr lang="fr-FR" sz="3200" b="0" dirty="0">
                <a:effectLst/>
              </a:rPr>
            </a:br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Des machines distantes peuvent communiquer entre elles grâce à leur </a:t>
            </a:r>
            <a:r>
              <a:rPr lang="fr-FR" b="1" dirty="0"/>
              <a:t>adresse IP</a:t>
            </a:r>
            <a:r>
              <a:rPr lang="fr-FR" dirty="0"/>
              <a:t>. Une machine </a:t>
            </a:r>
            <a:r>
              <a:rPr lang="fr-FR" u="sng" dirty="0"/>
              <a:t>cliente</a:t>
            </a:r>
            <a:r>
              <a:rPr lang="fr-FR" dirty="0"/>
              <a:t> </a:t>
            </a:r>
            <a:r>
              <a:rPr lang="fr-FR" dirty="0" smtClean="0"/>
              <a:t>contacte </a:t>
            </a:r>
            <a:r>
              <a:rPr lang="fr-FR" dirty="0"/>
              <a:t>une machine </a:t>
            </a:r>
            <a:r>
              <a:rPr lang="fr-FR" u="sng" dirty="0"/>
              <a:t>serveur</a:t>
            </a:r>
            <a:r>
              <a:rPr lang="fr-FR" dirty="0"/>
              <a:t> qui répondra à sa demande. On a donc une logique de </a:t>
            </a:r>
            <a:r>
              <a:rPr lang="fr-FR" b="1" dirty="0"/>
              <a:t>client-serveur</a:t>
            </a:r>
            <a:r>
              <a:rPr lang="fr-FR" dirty="0"/>
              <a:t>. L'un fait une demande, l'autre lui apporte une réponse.</a:t>
            </a:r>
          </a:p>
        </p:txBody>
      </p:sp>
      <p:pic>
        <p:nvPicPr>
          <p:cNvPr id="4098" name="Picture 2" descr="C:\Users\zayd\Desktop\2013-10-01_client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03304"/>
            <a:ext cx="3816424" cy="1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0" dirty="0">
                <a:effectLst/>
              </a:rPr>
              <a:t>Comment atteindre le bon service?</a:t>
            </a:r>
            <a:br>
              <a:rPr lang="fr-FR" sz="3200" b="0" dirty="0">
                <a:effectLst/>
              </a:rPr>
            </a:b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Un serveur peut cependant héberger plusieurs services. Par exemple un serveur peut héberger un serveur web mais également un serveur de messagerie.</a:t>
            </a:r>
          </a:p>
          <a:p>
            <a:r>
              <a:rPr lang="fr-FR" dirty="0"/>
              <a:t>Alors comment se connecter au bon service? En utilisant les </a:t>
            </a:r>
            <a:r>
              <a:rPr lang="fr-FR" b="1" dirty="0"/>
              <a:t>ports</a:t>
            </a:r>
            <a:r>
              <a:rPr lang="fr-FR" dirty="0"/>
              <a:t>. Les ports les plus connus sont 21 pour le FTP, 80 pour le HTTP, 443 pour le HTTPS, le 22 pour le SSH, 110 pour le service POP, etc.</a:t>
            </a:r>
          </a:p>
          <a:p>
            <a:endParaRPr lang="fr-FR" dirty="0"/>
          </a:p>
        </p:txBody>
      </p:sp>
      <p:pic>
        <p:nvPicPr>
          <p:cNvPr id="5122" name="Picture 2" descr="C:\Users\zayd\Desktop\comment-fermer-un-port-informat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6" y="4596868"/>
            <a:ext cx="2848744" cy="225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3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0" dirty="0">
                <a:effectLst/>
              </a:rPr>
              <a:t>Un socket c'est quoi?</a:t>
            </a:r>
            <a:br>
              <a:rPr lang="fr-FR" sz="3200" b="0" dirty="0">
                <a:effectLst/>
              </a:rPr>
            </a:b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En anglais un </a:t>
            </a:r>
            <a:r>
              <a:rPr lang="fr-FR" b="1" dirty="0"/>
              <a:t>socket</a:t>
            </a:r>
            <a:r>
              <a:rPr lang="fr-FR" dirty="0"/>
              <a:t> est un "trou" qui laisse passer des choses, comme une prise électrique, l'emplacement du processeur, ou une bouche </a:t>
            </a:r>
            <a:endParaRPr lang="fr-FR" dirty="0" smtClean="0"/>
          </a:p>
          <a:p>
            <a:r>
              <a:rPr lang="fr-FR" dirty="0" smtClean="0"/>
              <a:t>Le socket est donc dans notre cas </a:t>
            </a:r>
            <a:r>
              <a:rPr lang="fr-FR" b="1" dirty="0" smtClean="0"/>
              <a:t>une association au niveau de l'OS entre un programme qui tourne en boucle et le port de la machine</a:t>
            </a:r>
            <a:r>
              <a:rPr lang="fr-FR" dirty="0" smtClean="0"/>
              <a:t> qui lui a été dédié. On dit d'ailleurs que le programme écoute le port qui lui a été réservé. Il écoute le port et répond aux demandes faites par ce port.</a:t>
            </a:r>
          </a:p>
          <a:p>
            <a:endParaRPr lang="fr-FR" dirty="0"/>
          </a:p>
        </p:txBody>
      </p:sp>
      <p:pic>
        <p:nvPicPr>
          <p:cNvPr id="2050" name="Picture 2" descr="C:\Users\zayd\Desktop\img_48534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23355"/>
            <a:ext cx="1763688" cy="18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17" y="5301208"/>
            <a:ext cx="5985183" cy="151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8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4365104"/>
            <a:ext cx="6512511" cy="1143000"/>
          </a:xfrm>
        </p:spPr>
        <p:txBody>
          <a:bodyPr/>
          <a:lstStyle/>
          <a:p>
            <a:r>
              <a:rPr lang="fr-FR" sz="3200" b="0" dirty="0" smtClean="0">
                <a:effectLst/>
              </a:rPr>
              <a:t> Socket </a:t>
            </a:r>
            <a:r>
              <a:rPr lang="fr-FR" sz="3200" b="0" dirty="0">
                <a:effectLst/>
              </a:rPr>
              <a:t>et python</a:t>
            </a:r>
            <a:br>
              <a:rPr lang="fr-FR" sz="3200" b="0" dirty="0">
                <a:effectLst/>
              </a:rPr>
            </a:br>
            <a:endParaRPr lang="fr-FR" sz="3200" dirty="0"/>
          </a:p>
        </p:txBody>
      </p:sp>
      <p:pic>
        <p:nvPicPr>
          <p:cNvPr id="3074" name="Picture 2" descr="C:\Users\zayd\Desktop\TCP_IP_socket_diagra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80"/>
            <a:ext cx="5220072" cy="650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8322" y="1628800"/>
            <a:ext cx="745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smtClean="0"/>
              <a:t> </a:t>
            </a:r>
            <a:r>
              <a:rPr lang="fr-FR" dirty="0"/>
              <a:t>en absence de connexion :  &lt;@IP, port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</a:t>
            </a:r>
            <a:r>
              <a:rPr lang="fr-FR" dirty="0"/>
              <a:t> en cas de connexion :   (&lt;@</a:t>
            </a:r>
            <a:r>
              <a:rPr lang="fr-FR" dirty="0" err="1"/>
              <a:t>IPsrc</a:t>
            </a:r>
            <a:r>
              <a:rPr lang="fr-FR" dirty="0"/>
              <a:t> ,</a:t>
            </a:r>
            <a:r>
              <a:rPr lang="fr-FR" dirty="0" err="1"/>
              <a:t>portsrc</a:t>
            </a:r>
            <a:r>
              <a:rPr lang="fr-FR" dirty="0"/>
              <a:t> &gt;, &lt;@</a:t>
            </a:r>
            <a:r>
              <a:rPr lang="fr-FR" dirty="0" err="1"/>
              <a:t>IPdest</a:t>
            </a:r>
            <a:r>
              <a:rPr lang="fr-FR" dirty="0"/>
              <a:t> ,</a:t>
            </a:r>
            <a:r>
              <a:rPr lang="fr-FR" dirty="0" err="1"/>
              <a:t>portdest</a:t>
            </a:r>
            <a:r>
              <a:rPr lang="fr-FR" dirty="0"/>
              <a:t> &gt;)</a:t>
            </a:r>
          </a:p>
        </p:txBody>
      </p:sp>
    </p:spTree>
    <p:extLst>
      <p:ext uri="{BB962C8B-B14F-4D97-AF65-F5344CB8AC3E}">
        <p14:creationId xmlns:p14="http://schemas.microsoft.com/office/powerpoint/2010/main" val="79612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Pour comprendre le fonctionnement des </a:t>
            </a:r>
            <a:r>
              <a:rPr lang="fr-FR" b="1" dirty="0"/>
              <a:t>sockets avec python</a:t>
            </a:r>
            <a:r>
              <a:rPr lang="fr-FR" dirty="0"/>
              <a:t>, nous allons travailler avec deux fichiers:</a:t>
            </a:r>
            <a:r>
              <a:rPr lang="fr-FR"/>
              <a:t> </a:t>
            </a:r>
            <a:r>
              <a:rPr lang="fr-FR" smtClean="0"/>
              <a:t>server.py et</a:t>
            </a:r>
            <a:r>
              <a:rPr lang="fr-FR" dirty="0"/>
              <a:t> client.py </a:t>
            </a:r>
            <a:br>
              <a:rPr lang="fr-FR" dirty="0"/>
            </a:br>
            <a:r>
              <a:rPr lang="fr-FR" dirty="0"/>
              <a:t>Le premier script sera -comme son nom l'indique- sur le serveur et écoutera les demandes des clients. </a:t>
            </a:r>
            <a:br>
              <a:rPr lang="fr-FR" dirty="0"/>
            </a:br>
            <a:r>
              <a:rPr lang="fr-FR" dirty="0"/>
              <a:t>Le script client.py sera donc exécuté sur la machine cliente, c'est lui qui fera la demande du service du serveur distant.</a:t>
            </a:r>
          </a:p>
        </p:txBody>
      </p:sp>
    </p:spTree>
    <p:extLst>
      <p:ext uri="{BB962C8B-B14F-4D97-AF65-F5344CB8AC3E}">
        <p14:creationId xmlns:p14="http://schemas.microsoft.com/office/powerpoint/2010/main" val="475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549</TotalTime>
  <Words>121</Words>
  <Application>Microsoft Office PowerPoint</Application>
  <PresentationFormat>On-screen Show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Comment communiquent des machines distantes?  </vt:lpstr>
      <vt:lpstr>Comment atteindre le bon service? </vt:lpstr>
      <vt:lpstr>Un socket c'est quoi? </vt:lpstr>
      <vt:lpstr> Socket et python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zayd</dc:creator>
  <cp:lastModifiedBy>zayd</cp:lastModifiedBy>
  <cp:revision>22</cp:revision>
  <dcterms:created xsi:type="dcterms:W3CDTF">2017-11-02T22:24:26Z</dcterms:created>
  <dcterms:modified xsi:type="dcterms:W3CDTF">2017-11-12T19:04:57Z</dcterms:modified>
</cp:coreProperties>
</file>