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3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2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6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9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8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4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4514-9722-4562-93E8-D641E29CBD2E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66C4-6DBE-4C6F-ADCF-91ABE5A3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F731-EF18-5B40-6DD3-F783394A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318327"/>
            <a:ext cx="7915563" cy="1668155"/>
          </a:xfrm>
        </p:spPr>
        <p:txBody>
          <a:bodyPr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800" cap="all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DE gestion d’un</a:t>
            </a:r>
            <a:br>
              <a:rPr lang="en-US" sz="2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cap="all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boutique des composants électroniques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07CC3F-CB13-2328-992F-0BA8FE48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9905" y="2773612"/>
            <a:ext cx="1777913" cy="12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05163-45F2-EF2E-9672-38D1FF597DBC}"/>
              </a:ext>
            </a:extLst>
          </p:cNvPr>
          <p:cNvSpPr txBox="1"/>
          <p:nvPr/>
        </p:nvSpPr>
        <p:spPr>
          <a:xfrm>
            <a:off x="221673" y="5482589"/>
            <a:ext cx="441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80360" algn="ctr"/>
                <a:tab pos="5760720" algn="r"/>
                <a:tab pos="810260" algn="ctr"/>
                <a:tab pos="4680585" algn="ctr"/>
              </a:tabLst>
            </a:pPr>
            <a:r>
              <a:rPr lang="fr-FR" sz="1800" b="1" i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Réalisé Par :</a:t>
            </a:r>
            <a:r>
              <a:rPr lang="fr-FR" b="1" i="1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 SAHBANI ABDELHALIM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5F318-03F1-41FB-259B-A03403D1A91B}"/>
              </a:ext>
            </a:extLst>
          </p:cNvPr>
          <p:cNvSpPr txBox="1"/>
          <p:nvPr/>
        </p:nvSpPr>
        <p:spPr>
          <a:xfrm>
            <a:off x="221672" y="6050626"/>
            <a:ext cx="48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80360" algn="ctr"/>
                <a:tab pos="5760720" algn="r"/>
                <a:tab pos="810260" algn="ctr"/>
                <a:tab pos="4680585" algn="ctr"/>
              </a:tabLst>
            </a:pPr>
            <a:r>
              <a:rPr lang="fr-FR" sz="1800" b="1" i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Encadré par :</a:t>
            </a:r>
            <a:r>
              <a:rPr lang="fr-FR" sz="1800" b="1" i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:</a:t>
            </a:r>
            <a:r>
              <a:rPr lang="fr-FR" b="1" i="1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i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SAHIM MOHAMED SAID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55414-FB43-FC01-BA37-BADF05613B79}"/>
              </a:ext>
            </a:extLst>
          </p:cNvPr>
          <p:cNvSpPr txBox="1">
            <a:spLocks/>
          </p:cNvSpPr>
          <p:nvPr/>
        </p:nvSpPr>
        <p:spPr>
          <a:xfrm>
            <a:off x="2138218" y="622708"/>
            <a:ext cx="7915563" cy="661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fr-FR" sz="2800" cap="all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DU PROJET DE FIN D'ETUDES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ADCF-C71D-7A52-E48B-1208BDB51206}"/>
              </a:ext>
            </a:extLst>
          </p:cNvPr>
          <p:cNvSpPr txBox="1"/>
          <p:nvPr/>
        </p:nvSpPr>
        <p:spPr>
          <a:xfrm>
            <a:off x="8645238" y="6217505"/>
            <a:ext cx="332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80360" algn="ctr"/>
                <a:tab pos="5760720" algn="r"/>
                <a:tab pos="810260" algn="ctr"/>
                <a:tab pos="4680585" algn="ctr"/>
              </a:tabLst>
            </a:pPr>
            <a:r>
              <a:rPr lang="fr-FR" sz="1800" b="1" i="1" dirty="0">
                <a:solidFill>
                  <a:schemeClr val="accent4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Année Universitaire: 2021/2022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B0BBE-EF64-194D-F28E-28342D183789}"/>
              </a:ext>
            </a:extLst>
          </p:cNvPr>
          <p:cNvSpPr txBox="1"/>
          <p:nvPr/>
        </p:nvSpPr>
        <p:spPr>
          <a:xfrm>
            <a:off x="8645238" y="6235292"/>
            <a:ext cx="332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80360" algn="ctr"/>
                <a:tab pos="5760720" algn="r"/>
                <a:tab pos="810260" algn="ctr"/>
                <a:tab pos="4680585" algn="ctr"/>
              </a:tabLst>
            </a:pPr>
            <a:r>
              <a:rPr lang="fr-FR" sz="1800" b="1" i="1" dirty="0">
                <a:solidFill>
                  <a:schemeClr val="accent4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Année Universitaire: 2021/2022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1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DA4D-7CD5-98BC-851B-97D0EB95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DE L'ARGENT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72F45-78A3-A114-2850-AC74833B3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06" y="2133600"/>
            <a:ext cx="5883984" cy="44888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9F093-77C3-A29B-4965-B220BEEBF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0" y="2662687"/>
            <a:ext cx="3019986" cy="30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2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2DBE-3710-674B-4838-E083BA4F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DES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B4347-ED18-F644-D44A-E38B2314F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76" y="2235200"/>
            <a:ext cx="6605600" cy="4359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4AD51-A063-8CB6-1C70-68AF6E69D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96" y="2588796"/>
            <a:ext cx="3019986" cy="30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C740-F96C-D88F-2E1B-4E3CB0F9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40" y="2463961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75430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3109-7AE3-2524-9208-7B712B5F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FC2C634-2680-4D2B-20FA-E40377BE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74" y="2410691"/>
            <a:ext cx="3598863" cy="359886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F41A7A-08FA-A2C2-0835-D780A2FF9E6B}"/>
              </a:ext>
            </a:extLst>
          </p:cNvPr>
          <p:cNvSpPr txBox="1"/>
          <p:nvPr/>
        </p:nvSpPr>
        <p:spPr>
          <a:xfrm>
            <a:off x="5643417" y="3240626"/>
            <a:ext cx="5708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Bahnschrift SemiBold Condensed" panose="020B0502040204020203" pitchFamily="34" charset="0"/>
              </a:rPr>
              <a:t>la gestion des stocks est difficile pour les humains</a:t>
            </a:r>
            <a:endParaRPr lang="en-US" sz="4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3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FBDD-2291-E9E8-7895-A968C70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SYSTÈME UTILISATEUR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DAD0D-A1FB-C069-CAFF-5B90BB18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15" y="2505909"/>
            <a:ext cx="5252072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363D5-4116-95CB-90A8-5A0EF8074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05909"/>
            <a:ext cx="5242862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EBB2-DD6F-5D4D-D342-D055A22B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ALORS CE QUE L'ON PEUT COMPRENDRE 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4432F-E60C-6470-498D-D47796E26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32" y="2724728"/>
            <a:ext cx="5863568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311A7-0398-C734-894D-E9FE8DC5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53" y="2724728"/>
            <a:ext cx="5314485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226C9-A1EF-D7C8-8E21-F37A3D1F68F6}"/>
              </a:ext>
            </a:extLst>
          </p:cNvPr>
          <p:cNvSpPr txBox="1"/>
          <p:nvPr/>
        </p:nvSpPr>
        <p:spPr>
          <a:xfrm>
            <a:off x="2570944" y="227214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148FF-570C-288D-B349-367F2F486A57}"/>
              </a:ext>
            </a:extLst>
          </p:cNvPr>
          <p:cNvSpPr txBox="1"/>
          <p:nvPr/>
        </p:nvSpPr>
        <p:spPr>
          <a:xfrm>
            <a:off x="8375936" y="2272145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41848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AD5-BB18-B58D-73B0-E15E3635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DES PRODUITS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20788-BB70-BCC0-5AF2-1CF8AFE4A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18" y="2105891"/>
            <a:ext cx="7350222" cy="45904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34ED3-B205-95CD-F98B-33E1DE2E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80" y="2780702"/>
            <a:ext cx="2953956" cy="2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A850-C340-2DC1-1209-74754872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DES VENTES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38119-48BC-48BC-93AC-016B09E1D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72" y="2198255"/>
            <a:ext cx="6292821" cy="4414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484AD-36E0-C14A-F277-5CA4202F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51" y="2459487"/>
            <a:ext cx="3571859" cy="3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C6FD-DAAC-1482-7516-C352A52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97BD4-657C-5352-53CE-66C9FC2AB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3" y="2189018"/>
            <a:ext cx="7194854" cy="4328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A78A1-BCA3-81D3-9318-65142ED8A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665" y="2643468"/>
            <a:ext cx="3175442" cy="31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2E79-FC19-7A95-E335-8FB99247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DES EMPLOYÉS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21EED-2ACD-C64E-776E-DF8207CCF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36" y="2272145"/>
            <a:ext cx="7016162" cy="436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6CE6B-3CE9-0D05-425D-ED71FF74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86" y="2688391"/>
            <a:ext cx="3167768" cy="31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6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8FD-5770-BBAD-B629-451BC529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DES FACTURES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BC2EE-8C47-FFD3-4935-1F070471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1" y="2142837"/>
            <a:ext cx="6788637" cy="44960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9F357-8EA7-EA40-8892-36E1CBAD1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50" y="2699632"/>
            <a:ext cx="3056931" cy="30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79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189</TotalTime>
  <Words>77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Bahnschrift SemiBold Condensed</vt:lpstr>
      <vt:lpstr>Palatino Linotype</vt:lpstr>
      <vt:lpstr>Trebuchet MS</vt:lpstr>
      <vt:lpstr>Berlin</vt:lpstr>
      <vt:lpstr>APPLICATION DE gestion d’un boutique des composants électroniques</vt:lpstr>
      <vt:lpstr>INTRODUCTION</vt:lpstr>
      <vt:lpstr>SYSTÈME UTILISATEUR</vt:lpstr>
      <vt:lpstr>ALORS CE QUE L'ON PEUT COMPRENDRE ?</vt:lpstr>
      <vt:lpstr>GESTION DES PRODUITS</vt:lpstr>
      <vt:lpstr>GESTION DES VENTES</vt:lpstr>
      <vt:lpstr>ANALYTIQUE</vt:lpstr>
      <vt:lpstr>GESTION DES EMPLOYÉS</vt:lpstr>
      <vt:lpstr>GESTION DES FACTURES</vt:lpstr>
      <vt:lpstr>GESTION DE L'ARGENT</vt:lpstr>
      <vt:lpstr>GESTION DES CLIENTS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d’un boutique des composants électroniques</dc:title>
  <dc:creator>AbdeLhalim Sahbani</dc:creator>
  <cp:lastModifiedBy>AbdeLhalim Sahbani</cp:lastModifiedBy>
  <cp:revision>28</cp:revision>
  <dcterms:created xsi:type="dcterms:W3CDTF">2022-07-26T17:50:19Z</dcterms:created>
  <dcterms:modified xsi:type="dcterms:W3CDTF">2022-07-26T21:00:18Z</dcterms:modified>
</cp:coreProperties>
</file>