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1" r:id="rId7"/>
    <p:sldId id="280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36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60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71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ar-DZ" sz="6600" dirty="0">
                <a:cs typeface="SH_freehand" pitchFamily="2" charset="-78"/>
              </a:rPr>
              <a:t>الحصة رقم 03</a:t>
            </a:r>
            <a:endParaRPr lang="en-US" sz="6600" dirty="0">
              <a:cs typeface="SH_freehand" pitchFamily="2" charset="-78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9D6C5B-D430-6CF2-AFD8-6F64EBC7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4" y="2564812"/>
            <a:ext cx="7304932" cy="1728375"/>
          </a:xfrm>
        </p:spPr>
        <p:txBody>
          <a:bodyPr>
            <a:normAutofit fontScale="62500" lnSpcReduction="20000"/>
          </a:bodyPr>
          <a:lstStyle/>
          <a:p>
            <a:r>
              <a:rPr lang="en-US" sz="86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Arduino</a:t>
            </a:r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 </a:t>
            </a:r>
          </a:p>
          <a:p>
            <a:r>
              <a:rPr lang="en-US" sz="72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Robotics</a:t>
            </a:r>
            <a:endParaRPr lang="en-US" sz="44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403413"/>
            <a:ext cx="4538124" cy="1176638"/>
          </a:xfrm>
        </p:spPr>
        <p:txBody>
          <a:bodyPr anchor="b"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MPU6050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354" y="1853472"/>
            <a:ext cx="4538124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ar-DZ" sz="2400" dirty="0">
                <a:cs typeface="AdvertisingMedium" pitchFamily="2" charset="-78"/>
              </a:rPr>
              <a:t>ماهو ؟ </a:t>
            </a:r>
          </a:p>
          <a:p>
            <a:pPr algn="r" rtl="1"/>
            <a:endParaRPr lang="ar-DZ" sz="2400" dirty="0">
              <a:cs typeface="AdvertisingMedium" pitchFamily="2" charset="-78"/>
            </a:endParaRPr>
          </a:p>
          <a:p>
            <a:pPr algn="r" rtl="1"/>
            <a:r>
              <a:rPr lang="ar-DZ" sz="2400" dirty="0">
                <a:cs typeface="AdvertisingMedium" pitchFamily="2" charset="-78"/>
              </a:rPr>
              <a:t>هو عبارة عن جهاز الكتروني له القدرة على معرفة اذا كان الروبوت في حالة حركة او سكون و يستطيع ايضا معرفة سرعة الحركة بمساعدة حساسين هوما الجيروسكوب و الاكسيلرومتر,</a:t>
            </a:r>
            <a:endParaRPr lang="en-US" sz="2400" dirty="0">
              <a:cs typeface="AdvertisingMedium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DC234-FBB4-F538-BEF7-C296C700B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78938" y="1563569"/>
            <a:ext cx="4538124" cy="3730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403413"/>
            <a:ext cx="4538124" cy="1176638"/>
          </a:xfrm>
        </p:spPr>
        <p:txBody>
          <a:bodyPr anchor="b"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Gyroscope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354" y="1853472"/>
            <a:ext cx="4538124" cy="4058751"/>
          </a:xfrm>
        </p:spPr>
        <p:txBody>
          <a:bodyPr anchor="t">
            <a:normAutofit fontScale="92500" lnSpcReduction="20000"/>
          </a:bodyPr>
          <a:lstStyle/>
          <a:p>
            <a:pPr algn="r" rtl="1"/>
            <a:r>
              <a:rPr lang="ar-DZ" sz="2400" dirty="0">
                <a:cs typeface="AdvertisingMedium" pitchFamily="2" charset="-78"/>
              </a:rPr>
              <a:t>ماهو ؟ </a:t>
            </a:r>
          </a:p>
          <a:p>
            <a:pPr algn="r" rtl="1"/>
            <a:endParaRPr lang="ar-DZ" sz="2400" dirty="0">
              <a:cs typeface="AdvertisingMedium" pitchFamily="2" charset="-78"/>
            </a:endParaRPr>
          </a:p>
          <a:p>
            <a:pPr algn="r" rtl="1"/>
            <a:r>
              <a:rPr lang="ar-DZ" sz="2400" dirty="0">
                <a:cs typeface="AdvertisingMedium" pitchFamily="2" charset="-78"/>
              </a:rPr>
              <a:t>هو عبارة عن اداة او جهاز يساعدنا على معرفة كيف تدور الاشياء وتبقى متوازنة في نفس الوقت </a:t>
            </a:r>
          </a:p>
          <a:p>
            <a:pPr algn="r" rtl="1"/>
            <a:r>
              <a:rPr lang="ar-DZ" sz="2400" dirty="0">
                <a:cs typeface="AdvertisingMedium" pitchFamily="2" charset="-78"/>
              </a:rPr>
              <a:t>مثال بسيطة عن الجيروسكوب هو البلبل ( زربوط) </a:t>
            </a:r>
            <a:endParaRPr lang="en-US" sz="2400" dirty="0">
              <a:cs typeface="AdvertisingMedium" pitchFamily="2" charset="-78"/>
            </a:endParaRPr>
          </a:p>
          <a:p>
            <a:pPr algn="r" rtl="1"/>
            <a:r>
              <a:rPr lang="ar-DZ" sz="2400" dirty="0">
                <a:cs typeface="AdvertisingMedium" pitchFamily="2" charset="-78"/>
              </a:rPr>
              <a:t>يتكون الجيروسكوب من عجلة تدور في اتجاه واحد، باستعمال بعض قوانين الفيزياء نستطيع استخراج مجموعة من المعلومات مثل الزاوية,</a:t>
            </a:r>
            <a:endParaRPr lang="en-US" sz="2400" dirty="0">
              <a:cs typeface="AdvertisingMedium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AB0B8-0A5C-591C-8988-DC7F872AD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29" y="991732"/>
            <a:ext cx="5755342" cy="4992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1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132" y="443754"/>
            <a:ext cx="4538124" cy="1176638"/>
          </a:xfrm>
        </p:spPr>
        <p:txBody>
          <a:bodyPr anchor="b"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Accelerometer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4" y="1974496"/>
            <a:ext cx="10555941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ar-DZ" sz="2400" dirty="0">
                <a:cs typeface="AdvertisingMedium" pitchFamily="2" charset="-78"/>
              </a:rPr>
              <a:t>ماهو ؟ </a:t>
            </a:r>
          </a:p>
          <a:p>
            <a:pPr algn="r" rtl="1"/>
            <a:endParaRPr lang="ar-DZ" sz="2400" dirty="0">
              <a:cs typeface="AdvertisingMedium" pitchFamily="2" charset="-78"/>
            </a:endParaRPr>
          </a:p>
          <a:p>
            <a:pPr algn="r" rtl="1"/>
            <a:r>
              <a:rPr lang="ar-DZ" sz="2400" dirty="0">
                <a:cs typeface="AdvertisingMedium" pitchFamily="2" charset="-78"/>
              </a:rPr>
              <a:t>هو عبارة عن اداة او جهاز يقوم بتحديد شدة السرعة التي يسير به الجسم</a:t>
            </a:r>
          </a:p>
          <a:p>
            <a:pPr algn="r" rtl="1"/>
            <a:r>
              <a:rPr lang="ar-DZ" sz="2400" dirty="0">
                <a:cs typeface="AdvertisingMedium" pitchFamily="2" charset="-78"/>
              </a:rPr>
              <a:t>مثال بسيطة هو عداد السرعة في السيارات.</a:t>
            </a:r>
          </a:p>
          <a:p>
            <a:pPr algn="r" rtl="1"/>
            <a:r>
              <a:rPr lang="ar-DZ" sz="2400" dirty="0">
                <a:cs typeface="AdvertisingMedium" pitchFamily="2" charset="-78"/>
              </a:rPr>
              <a:t>من خلال هذا الجهاز نستطيع تحديد السرعة، المسافة التي قطعها الجسم...</a:t>
            </a:r>
            <a:endParaRPr lang="en-US" sz="2400" dirty="0">
              <a:cs typeface="Advertising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22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132" y="236434"/>
            <a:ext cx="4538124" cy="1176638"/>
          </a:xfrm>
        </p:spPr>
        <p:txBody>
          <a:bodyPr anchor="b">
            <a:noAutofit/>
          </a:bodyPr>
          <a:lstStyle/>
          <a:p>
            <a:r>
              <a:rPr lang="ar-D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الدارة الكهربائية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1" y="1544190"/>
            <a:ext cx="10555941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ar-DZ" sz="2400" dirty="0">
                <a:cs typeface="AdvertisingMedium" pitchFamily="2" charset="-78"/>
              </a:rPr>
              <a:t>يتكون </a:t>
            </a:r>
            <a:r>
              <a:rPr lang="en-US" sz="2400" dirty="0">
                <a:cs typeface="AdvertisingMedium" pitchFamily="2" charset="-78"/>
              </a:rPr>
              <a:t>MPU6050 </a:t>
            </a:r>
            <a:r>
              <a:rPr lang="ar-DZ" sz="2400" dirty="0">
                <a:cs typeface="AdvertisingMedium" pitchFamily="2" charset="-78"/>
              </a:rPr>
              <a:t>  من  </a:t>
            </a:r>
            <a:r>
              <a:rPr lang="en-US" sz="2400" dirty="0">
                <a:cs typeface="AdvertisingMedium" pitchFamily="2" charset="-78"/>
              </a:rPr>
              <a:t>Vcc </a:t>
            </a:r>
            <a:r>
              <a:rPr lang="ar-DZ" sz="2400" dirty="0">
                <a:cs typeface="AdvertisingMedium" pitchFamily="2" charset="-78"/>
              </a:rPr>
              <a:t>  يتم ربطه من </a:t>
            </a:r>
            <a:r>
              <a:rPr lang="en-US" sz="2400" dirty="0">
                <a:cs typeface="AdvertisingMedium" pitchFamily="2" charset="-78"/>
              </a:rPr>
              <a:t>5v</a:t>
            </a:r>
            <a:endParaRPr lang="ar-DZ" sz="2400" dirty="0">
              <a:cs typeface="AdvertisingMedium" pitchFamily="2" charset="-78"/>
            </a:endParaRPr>
          </a:p>
          <a:p>
            <a:pPr algn="r" rtl="1"/>
            <a:r>
              <a:rPr lang="en-US" sz="2400" dirty="0">
                <a:cs typeface="AdvertisingMedium" pitchFamily="2" charset="-78"/>
              </a:rPr>
              <a:t>GND </a:t>
            </a:r>
            <a:r>
              <a:rPr lang="ar-DZ" sz="2400" dirty="0">
                <a:cs typeface="AdvertisingMedium" pitchFamily="2" charset="-78"/>
              </a:rPr>
              <a:t> يتم ربطه مع الارضي في الاردوينوا</a:t>
            </a:r>
          </a:p>
          <a:p>
            <a:pPr algn="r" rtl="1"/>
            <a:r>
              <a:rPr lang="en-US" sz="2400" dirty="0">
                <a:cs typeface="AdvertisingMedium" pitchFamily="2" charset="-78"/>
              </a:rPr>
              <a:t>SCL </a:t>
            </a:r>
            <a:r>
              <a:rPr lang="ar-DZ" sz="2400" dirty="0">
                <a:cs typeface="AdvertisingMedium" pitchFamily="2" charset="-78"/>
              </a:rPr>
              <a:t> يتم ربطه مع </a:t>
            </a:r>
            <a:r>
              <a:rPr lang="en-US" sz="2400" dirty="0">
                <a:cs typeface="AdvertisingMedium" pitchFamily="2" charset="-78"/>
              </a:rPr>
              <a:t>A5 </a:t>
            </a:r>
            <a:endParaRPr lang="ar-DZ" sz="2400" dirty="0">
              <a:cs typeface="AdvertisingMedium" pitchFamily="2" charset="-78"/>
            </a:endParaRPr>
          </a:p>
          <a:p>
            <a:pPr algn="r" rtl="1"/>
            <a:r>
              <a:rPr lang="en-US" sz="2400" dirty="0">
                <a:cs typeface="AdvertisingMedium" pitchFamily="2" charset="-78"/>
              </a:rPr>
              <a:t>SDA</a:t>
            </a:r>
            <a:r>
              <a:rPr lang="ar-DZ" sz="2400" dirty="0">
                <a:cs typeface="AdvertisingMedium" pitchFamily="2" charset="-78"/>
              </a:rPr>
              <a:t> يتم ربطه من </a:t>
            </a:r>
            <a:r>
              <a:rPr lang="en-US" sz="2400" dirty="0">
                <a:cs typeface="AdvertisingMedium" pitchFamily="2" charset="-78"/>
              </a:rPr>
              <a:t>A4</a:t>
            </a:r>
          </a:p>
          <a:p>
            <a:pPr algn="r" rtl="1"/>
            <a:r>
              <a:rPr lang="ar-DZ" sz="2400" dirty="0">
                <a:cs typeface="AdvertisingMedium" pitchFamily="2" charset="-78"/>
              </a:rPr>
              <a:t>الخيط الازرق يمكن الاستغناء عنه</a:t>
            </a:r>
            <a:endParaRPr lang="en-US" sz="2400" dirty="0">
              <a:cs typeface="AdvertisingMedium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E26AB-9A06-6676-8B4F-C34A220C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12" y="2152672"/>
            <a:ext cx="6686270" cy="412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18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132" y="236434"/>
            <a:ext cx="4538124" cy="1176638"/>
          </a:xfrm>
        </p:spPr>
        <p:txBody>
          <a:bodyPr anchor="b">
            <a:noAutofit/>
          </a:bodyPr>
          <a:lstStyle/>
          <a:p>
            <a:r>
              <a:rPr lang="ar-DZ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طريقة البرمجة: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471" y="1544190"/>
            <a:ext cx="10555941" cy="4058751"/>
          </a:xfrm>
        </p:spPr>
        <p:txBody>
          <a:bodyPr anchor="t">
            <a:normAutofit/>
          </a:bodyPr>
          <a:lstStyle/>
          <a:p>
            <a:pPr algn="r" rtl="1"/>
            <a:r>
              <a:rPr lang="ar-DZ" sz="2400" dirty="0">
                <a:cs typeface="AdvertisingMedium" pitchFamily="2" charset="-78"/>
              </a:rPr>
              <a:t>من اجل برمجة هذا الجهاز سوف نسعمل مكتبة </a:t>
            </a:r>
            <a:r>
              <a:rPr lang="en-US" sz="2400" dirty="0">
                <a:cs typeface="AdvertisingMedium" pitchFamily="2" charset="-78"/>
              </a:rPr>
              <a:t> MPU6050_tockn </a:t>
            </a:r>
            <a:endParaRPr lang="ar-DZ" sz="2400" dirty="0">
              <a:cs typeface="AdvertisingMedium" pitchFamily="2" charset="-78"/>
            </a:endParaRPr>
          </a:p>
          <a:p>
            <a:pPr algn="r" rtl="1"/>
            <a:endParaRPr lang="en-US" sz="2400" dirty="0">
              <a:cs typeface="Advertising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134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71af3243-3dd4-4a8d-8c0d-dd76da1f02a5"/>
    <ds:schemaRef ds:uri="16c05727-aa75-4e4a-9b5f-8a80a116589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{03534D70-45B9-4B29-996D-4DE53A2236D1}tf55705232_win32</Template>
  <TotalTime>1156</TotalTime>
  <Words>177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ae_AlMothnna</vt:lpstr>
      <vt:lpstr>Calibri</vt:lpstr>
      <vt:lpstr>Goudy Old Style</vt:lpstr>
      <vt:lpstr>Wingdings 2</vt:lpstr>
      <vt:lpstr>SlateVTI</vt:lpstr>
      <vt:lpstr>الحصة رقم 03</vt:lpstr>
      <vt:lpstr>MPU6050</vt:lpstr>
      <vt:lpstr>Gyroscope</vt:lpstr>
      <vt:lpstr>Accelerometer</vt:lpstr>
      <vt:lpstr>الدارة الكهربائية</vt:lpstr>
      <vt:lpstr>طريقة البرمجة: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الحصة رقم 03</dc:title>
  <dc:creator>Raouf</dc:creator>
  <cp:lastModifiedBy>Raouf</cp:lastModifiedBy>
  <cp:revision>1</cp:revision>
  <dcterms:created xsi:type="dcterms:W3CDTF">2023-03-08T22:35:53Z</dcterms:created>
  <dcterms:modified xsi:type="dcterms:W3CDTF">2023-03-09T17:52:52Z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