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9108"/>
    <a:srgbClr val="FB9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812A8-D284-4918-B483-B8B377AA8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2160493"/>
            <a:ext cx="9144000" cy="89226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680FD8-9D22-4934-A355-0B3524B08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1906" y="326137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60C2BD-D234-4771-8D05-1EC45BF1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6842"/>
            <a:ext cx="2743200" cy="365125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938FC91C-8F72-4FC3-9EE1-E00D3E055101}" type="datetimeFigureOut">
              <a:rPr lang="fr-FR" smtClean="0"/>
              <a:pPr/>
              <a:t>02/02/2020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E6C2B9-68D1-4F81-8279-0837C756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3624" y="6549090"/>
            <a:ext cx="2559424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47810514-821E-4557-993A-EFA13DFB1D6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028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2FFDB-AACF-4200-9C52-606A83A1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B9F512-F54A-4A49-A9D4-5B7AB790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C1D8E7-35C6-4774-BA96-84D5D003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825" y="6574286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938FC91C-8F72-4FC3-9EE1-E00D3E055101}" type="datetimeFigureOut">
              <a:rPr lang="fr-FR" smtClean="0"/>
              <a:pPr/>
              <a:t>02/02/2020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E0D28C-D1DF-48E2-9645-1F1590C0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0662F9-432C-4EA2-AF6A-7E5FFFCF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3975" y="6537231"/>
            <a:ext cx="2559424" cy="365125"/>
          </a:xfrm>
        </p:spPr>
        <p:txBody>
          <a:bodyPr/>
          <a:lstStyle>
            <a:lvl1pPr>
              <a:defRPr sz="1600">
                <a:latin typeface="Abadi Extra Light" panose="020B0204020104020204" pitchFamily="34" charset="0"/>
              </a:defRPr>
            </a:lvl1pPr>
          </a:lstStyle>
          <a:p>
            <a:fld id="{47810514-821E-4557-993A-EFA13DFB1D6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684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C5FB8-7304-4D0D-86D2-C8DF11A4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9B0622-5510-4461-A195-0CFFFADB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860" y="6581569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938FC91C-8F72-4FC3-9EE1-E00D3E055101}" type="datetimeFigureOut">
              <a:rPr lang="fr-FR" smtClean="0"/>
              <a:pPr/>
              <a:t>02/02/2020</a:t>
            </a:fld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3B027F-13F4-48A4-B281-89C600B1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2940" y="6538912"/>
            <a:ext cx="2559424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47810514-821E-4557-993A-EFA13DFB1D6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064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42E394-D7E6-415D-9F36-9FCADE6E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C91C-8F72-4FC3-9EE1-E00D3E055101}" type="datetimeFigureOut">
              <a:rPr lang="fr-FR" smtClean="0"/>
              <a:t>02/02/2020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E3E36C8-8207-4ABA-AA00-3F4C652D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AB4991-5FED-48F6-8688-509F61BE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0514-821E-4557-993A-EFA13DFB1D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21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A7CF0FD-C23E-4508-90D2-E1C75CCB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230" y="211995"/>
            <a:ext cx="9270602" cy="77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2DFB79-1C22-4ACE-8588-6D586A6A8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0DFBFB-07A9-4D04-891A-8A8DC8DFF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FC91C-8F72-4FC3-9EE1-E00D3E055101}" type="datetimeFigureOut">
              <a:rPr lang="fr-FR" smtClean="0"/>
              <a:t>02/02/2020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BEA58C-84BE-47CA-9864-83F83133E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ECC6A3-8A34-490A-AA72-CAE3654DA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94376" y="6338794"/>
            <a:ext cx="2559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10514-821E-4557-993A-EFA13DFB1D6E}" type="slidenum">
              <a:rPr lang="fr-FR" smtClean="0"/>
              <a:t>‹N°›</a:t>
            </a:fld>
            <a:endParaRPr lang="fr-FR"/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4FC7C25B-0FA9-45DA-9CDB-0C585C91DB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05" t="11094" r="42929" b="57926"/>
          <a:stretch/>
        </p:blipFill>
        <p:spPr>
          <a:xfrm>
            <a:off x="121025" y="151583"/>
            <a:ext cx="922077" cy="922076"/>
          </a:xfrm>
          <a:prstGeom prst="ellipse">
            <a:avLst/>
          </a:prstGeom>
          <a:ln w="57150">
            <a:solidFill>
              <a:srgbClr val="C99108"/>
            </a:solidFill>
          </a:ln>
        </p:spPr>
      </p:pic>
      <p:pic>
        <p:nvPicPr>
          <p:cNvPr id="8" name="Image 7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C3184939-DDDA-4B2B-A5F1-1C79E2B787B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68" y="123401"/>
            <a:ext cx="950258" cy="950258"/>
          </a:xfrm>
          <a:prstGeom prst="ellipse">
            <a:avLst/>
          </a:prstGeom>
          <a:ln w="57150">
            <a:noFill/>
          </a:ln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27059D63-358F-4D2A-AE15-F212589381D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0489"/>
            <a:ext cx="12192000" cy="95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badi Extra Light" panose="020B02040201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8.jpg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1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8.jpg"/><Relationship Id="rId9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8.jpg"/><Relationship Id="rId9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553239-1838-452A-A5CF-9176DB855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2865"/>
            <a:ext cx="9144000" cy="892269"/>
          </a:xfrm>
        </p:spPr>
        <p:txBody>
          <a:bodyPr>
            <a:normAutofit fontScale="90000"/>
          </a:bodyPr>
          <a:lstStyle/>
          <a:p>
            <a:r>
              <a:rPr lang="fr-FR" dirty="0"/>
              <a:t>Architecture chaine DevOps</a:t>
            </a:r>
          </a:p>
        </p:txBody>
      </p:sp>
    </p:spTree>
    <p:extLst>
      <p:ext uri="{BB962C8B-B14F-4D97-AF65-F5344CB8AC3E}">
        <p14:creationId xmlns:p14="http://schemas.microsoft.com/office/powerpoint/2010/main" val="144230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 descr="Écran">
            <a:extLst>
              <a:ext uri="{FF2B5EF4-FFF2-40B4-BE49-F238E27FC236}">
                <a16:creationId xmlns:a16="http://schemas.microsoft.com/office/drawing/2014/main" id="{B37049E4-6FF3-4A3E-8CA8-223D88E7C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944" y="2563420"/>
            <a:ext cx="1251857" cy="1251857"/>
          </a:xfrm>
          <a:prstGeom prst="rect">
            <a:avLst/>
          </a:prstGeom>
        </p:spPr>
      </p:pic>
      <p:pic>
        <p:nvPicPr>
          <p:cNvPr id="4" name="Graphique 3" descr="Document">
            <a:extLst>
              <a:ext uri="{FF2B5EF4-FFF2-40B4-BE49-F238E27FC236}">
                <a16:creationId xmlns:a16="http://schemas.microsoft.com/office/drawing/2014/main" id="{F14DF09C-9F9B-4E38-A532-4B349B229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491" y="3815277"/>
            <a:ext cx="914400" cy="9144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07F8D60-A2A4-436F-8F19-7784B2C51363}"/>
              </a:ext>
            </a:extLst>
          </p:cNvPr>
          <p:cNvSpPr txBox="1"/>
          <p:nvPr/>
        </p:nvSpPr>
        <p:spPr>
          <a:xfrm>
            <a:off x="306944" y="4729129"/>
            <a:ext cx="1445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Abadi Extra Light" panose="020B0204020104020204" pitchFamily="34" charset="0"/>
              </a:rPr>
              <a:t>New sources</a:t>
            </a:r>
          </a:p>
        </p:txBody>
      </p:sp>
    </p:spTree>
    <p:extLst>
      <p:ext uri="{BB962C8B-B14F-4D97-AF65-F5344CB8AC3E}">
        <p14:creationId xmlns:p14="http://schemas.microsoft.com/office/powerpoint/2010/main" val="105669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 descr="Écran">
            <a:extLst>
              <a:ext uri="{FF2B5EF4-FFF2-40B4-BE49-F238E27FC236}">
                <a16:creationId xmlns:a16="http://schemas.microsoft.com/office/drawing/2014/main" id="{B37049E4-6FF3-4A3E-8CA8-223D88E7C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944" y="2563420"/>
            <a:ext cx="1251857" cy="1251857"/>
          </a:xfrm>
          <a:prstGeom prst="rect">
            <a:avLst/>
          </a:prstGeom>
        </p:spPr>
      </p:pic>
      <p:pic>
        <p:nvPicPr>
          <p:cNvPr id="3" name="Image 2" descr="Une image contenant dessin, roue&#10;&#10;Description générée automatiquement">
            <a:extLst>
              <a:ext uri="{FF2B5EF4-FFF2-40B4-BE49-F238E27FC236}">
                <a16:creationId xmlns:a16="http://schemas.microsoft.com/office/drawing/2014/main" id="{E0A04B6D-7064-40FB-BE67-FAAFC36CC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157" y="2606962"/>
            <a:ext cx="1164771" cy="1164771"/>
          </a:xfrm>
          <a:prstGeom prst="rect">
            <a:avLst/>
          </a:prstGeom>
        </p:spPr>
      </p:pic>
      <p:pic>
        <p:nvPicPr>
          <p:cNvPr id="4" name="Graphique 3" descr="Document">
            <a:extLst>
              <a:ext uri="{FF2B5EF4-FFF2-40B4-BE49-F238E27FC236}">
                <a16:creationId xmlns:a16="http://schemas.microsoft.com/office/drawing/2014/main" id="{3C224C3B-627B-46EE-8624-1FA1C795A3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45342" y="4271380"/>
            <a:ext cx="914400" cy="9144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B832C5E-4CC8-4B23-8B95-02BE944EE639}"/>
              </a:ext>
            </a:extLst>
          </p:cNvPr>
          <p:cNvSpPr txBox="1"/>
          <p:nvPr/>
        </p:nvSpPr>
        <p:spPr>
          <a:xfrm>
            <a:off x="3620156" y="5185780"/>
            <a:ext cx="1445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Abadi Extra Light" panose="020B0204020104020204" pitchFamily="34" charset="0"/>
              </a:rPr>
              <a:t>New sources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ED66B41-4637-441C-B430-0F251E2122C9}"/>
              </a:ext>
            </a:extLst>
          </p:cNvPr>
          <p:cNvCxnSpPr>
            <a:stCxn id="7" idx="3"/>
            <a:endCxn id="3" idx="1"/>
          </p:cNvCxnSpPr>
          <p:nvPr/>
        </p:nvCxnSpPr>
        <p:spPr>
          <a:xfrm flipV="1">
            <a:off x="1558801" y="3189348"/>
            <a:ext cx="2061356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FB482D30-3D0F-4AC0-820F-37E03E6E5B54}"/>
              </a:ext>
            </a:extLst>
          </p:cNvPr>
          <p:cNvSpPr txBox="1"/>
          <p:nvPr/>
        </p:nvSpPr>
        <p:spPr>
          <a:xfrm>
            <a:off x="3620157" y="3893648"/>
            <a:ext cx="1445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Abadi Extra Light" panose="020B0204020104020204" pitchFamily="34" charset="0"/>
              </a:rPr>
              <a:t>Git/Sources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53841A0-F69E-445D-BE6B-269CD75A4799}"/>
              </a:ext>
            </a:extLst>
          </p:cNvPr>
          <p:cNvSpPr txBox="1"/>
          <p:nvPr/>
        </p:nvSpPr>
        <p:spPr>
          <a:xfrm>
            <a:off x="2081886" y="2813357"/>
            <a:ext cx="14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latin typeface="Abadi Extra Light" panose="020B0204020104020204" pitchFamily="34" charset="0"/>
              </a:rPr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307392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 descr="Écran">
            <a:extLst>
              <a:ext uri="{FF2B5EF4-FFF2-40B4-BE49-F238E27FC236}">
                <a16:creationId xmlns:a16="http://schemas.microsoft.com/office/drawing/2014/main" id="{B37049E4-6FF3-4A3E-8CA8-223D88E7C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944" y="2563420"/>
            <a:ext cx="1251857" cy="1251857"/>
          </a:xfrm>
          <a:prstGeom prst="rect">
            <a:avLst/>
          </a:prstGeom>
        </p:spPr>
      </p:pic>
      <p:pic>
        <p:nvPicPr>
          <p:cNvPr id="3" name="Image 2" descr="Une image contenant dessin, roue&#10;&#10;Description générée automatiquement">
            <a:extLst>
              <a:ext uri="{FF2B5EF4-FFF2-40B4-BE49-F238E27FC236}">
                <a16:creationId xmlns:a16="http://schemas.microsoft.com/office/drawing/2014/main" id="{E0A04B6D-7064-40FB-BE67-FAAFC36CC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157" y="2606962"/>
            <a:ext cx="1164771" cy="1164771"/>
          </a:xfrm>
          <a:prstGeom prst="rect">
            <a:avLst/>
          </a:prstGeom>
        </p:spPr>
      </p:pic>
      <p:pic>
        <p:nvPicPr>
          <p:cNvPr id="4" name="Graphique 3" descr="Document">
            <a:extLst>
              <a:ext uri="{FF2B5EF4-FFF2-40B4-BE49-F238E27FC236}">
                <a16:creationId xmlns:a16="http://schemas.microsoft.com/office/drawing/2014/main" id="{3C224C3B-627B-46EE-8624-1FA1C795A3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89183" y="4232202"/>
            <a:ext cx="914400" cy="9144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B832C5E-4CC8-4B23-8B95-02BE944EE639}"/>
              </a:ext>
            </a:extLst>
          </p:cNvPr>
          <p:cNvSpPr txBox="1"/>
          <p:nvPr/>
        </p:nvSpPr>
        <p:spPr>
          <a:xfrm>
            <a:off x="7057399" y="5146827"/>
            <a:ext cx="1445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Abadi Extra Light" panose="020B0204020104020204" pitchFamily="34" charset="0"/>
              </a:rPr>
              <a:t>New sources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ED66B41-4637-441C-B430-0F251E2122C9}"/>
              </a:ext>
            </a:extLst>
          </p:cNvPr>
          <p:cNvCxnSpPr>
            <a:cxnSpLocks/>
          </p:cNvCxnSpPr>
          <p:nvPr/>
        </p:nvCxnSpPr>
        <p:spPr>
          <a:xfrm flipH="1" flipV="1">
            <a:off x="4844467" y="3189347"/>
            <a:ext cx="2267029" cy="3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FB482D30-3D0F-4AC0-820F-37E03E6E5B54}"/>
              </a:ext>
            </a:extLst>
          </p:cNvPr>
          <p:cNvSpPr txBox="1"/>
          <p:nvPr/>
        </p:nvSpPr>
        <p:spPr>
          <a:xfrm>
            <a:off x="3620157" y="3893648"/>
            <a:ext cx="1445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Abadi Extra Light" panose="020B0204020104020204" pitchFamily="34" charset="0"/>
              </a:rPr>
              <a:t>Git/Sources</a:t>
            </a:r>
          </a:p>
        </p:txBody>
      </p:sp>
      <p:pic>
        <p:nvPicPr>
          <p:cNvPr id="11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0679F026-553B-47C3-85A7-86F0F710633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6" t="10667" r="21617" b="10385"/>
          <a:stretch/>
        </p:blipFill>
        <p:spPr>
          <a:xfrm>
            <a:off x="7051957" y="2473415"/>
            <a:ext cx="1051626" cy="1438705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5BF2995E-A6EA-4AAD-A83A-7D30BF0E4FE8}"/>
              </a:ext>
            </a:extLst>
          </p:cNvPr>
          <p:cNvSpPr txBox="1"/>
          <p:nvPr/>
        </p:nvSpPr>
        <p:spPr>
          <a:xfrm>
            <a:off x="7051957" y="3893536"/>
            <a:ext cx="1445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Abadi Extra Light" panose="020B0204020104020204" pitchFamily="34" charset="0"/>
              </a:rPr>
              <a:t>Serveur Jenkins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FA41B25-7DA0-4A6F-B577-BB7B50F1E9AE}"/>
              </a:ext>
            </a:extLst>
          </p:cNvPr>
          <p:cNvSpPr txBox="1"/>
          <p:nvPr/>
        </p:nvSpPr>
        <p:spPr>
          <a:xfrm>
            <a:off x="5546927" y="2817927"/>
            <a:ext cx="14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latin typeface="Abadi Extra Light" panose="020B0204020104020204" pitchFamily="34" charset="0"/>
              </a:rPr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1660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 descr="Écran">
            <a:extLst>
              <a:ext uri="{FF2B5EF4-FFF2-40B4-BE49-F238E27FC236}">
                <a16:creationId xmlns:a16="http://schemas.microsoft.com/office/drawing/2014/main" id="{B37049E4-6FF3-4A3E-8CA8-223D88E7C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944" y="2563420"/>
            <a:ext cx="1251857" cy="1251857"/>
          </a:xfrm>
          <a:prstGeom prst="rect">
            <a:avLst/>
          </a:prstGeom>
        </p:spPr>
      </p:pic>
      <p:pic>
        <p:nvPicPr>
          <p:cNvPr id="3" name="Image 2" descr="Une image contenant dessin, roue&#10;&#10;Description générée automatiquement">
            <a:extLst>
              <a:ext uri="{FF2B5EF4-FFF2-40B4-BE49-F238E27FC236}">
                <a16:creationId xmlns:a16="http://schemas.microsoft.com/office/drawing/2014/main" id="{E0A04B6D-7064-40FB-BE67-FAAFC36CC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157" y="2606962"/>
            <a:ext cx="1164771" cy="1164771"/>
          </a:xfrm>
          <a:prstGeom prst="rect">
            <a:avLst/>
          </a:prstGeom>
        </p:spPr>
      </p:pic>
      <p:pic>
        <p:nvPicPr>
          <p:cNvPr id="4" name="Graphique 3" descr="Papier">
            <a:extLst>
              <a:ext uri="{FF2B5EF4-FFF2-40B4-BE49-F238E27FC236}">
                <a16:creationId xmlns:a16="http://schemas.microsoft.com/office/drawing/2014/main" id="{3C224C3B-627B-46EE-8624-1FA1C795A3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189183" y="4326575"/>
            <a:ext cx="914400" cy="9144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B832C5E-4CC8-4B23-8B95-02BE944EE639}"/>
              </a:ext>
            </a:extLst>
          </p:cNvPr>
          <p:cNvSpPr txBox="1"/>
          <p:nvPr/>
        </p:nvSpPr>
        <p:spPr>
          <a:xfrm>
            <a:off x="7183239" y="5259004"/>
            <a:ext cx="1445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Abadi Extra Light" panose="020B0204020104020204" pitchFamily="34" charset="0"/>
              </a:rPr>
              <a:t>New </a:t>
            </a:r>
            <a:r>
              <a:rPr lang="fr-FR" sz="1600" dirty="0" err="1">
                <a:latin typeface="Abadi Extra Light" panose="020B0204020104020204" pitchFamily="34" charset="0"/>
              </a:rPr>
              <a:t>Build</a:t>
            </a:r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B482D30-3D0F-4AC0-820F-37E03E6E5B54}"/>
              </a:ext>
            </a:extLst>
          </p:cNvPr>
          <p:cNvSpPr txBox="1"/>
          <p:nvPr/>
        </p:nvSpPr>
        <p:spPr>
          <a:xfrm>
            <a:off x="3620157" y="3893648"/>
            <a:ext cx="1445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Abadi Extra Light" panose="020B0204020104020204" pitchFamily="34" charset="0"/>
              </a:rPr>
              <a:t>Git/Sources</a:t>
            </a:r>
          </a:p>
        </p:txBody>
      </p:sp>
      <p:pic>
        <p:nvPicPr>
          <p:cNvPr id="11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0679F026-553B-47C3-85A7-86F0F710633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6" t="10667" r="21617" b="10385"/>
          <a:stretch/>
        </p:blipFill>
        <p:spPr>
          <a:xfrm>
            <a:off x="7051957" y="2473415"/>
            <a:ext cx="1051626" cy="1438705"/>
          </a:xfrm>
          <a:prstGeom prst="rect">
            <a:avLst/>
          </a:prstGeom>
        </p:spPr>
      </p:pic>
      <p:pic>
        <p:nvPicPr>
          <p:cNvPr id="6" name="Graphique 5" descr="Ligne fléchée : pivoter à gauche">
            <a:extLst>
              <a:ext uri="{FF2B5EF4-FFF2-40B4-BE49-F238E27FC236}">
                <a16:creationId xmlns:a16="http://schemas.microsoft.com/office/drawing/2014/main" id="{A62A0AD1-0194-4A54-B0E8-74DA60D8EF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51957" y="1459782"/>
            <a:ext cx="914400" cy="9144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316990D-7350-4866-9E61-B5487933DA18}"/>
              </a:ext>
            </a:extLst>
          </p:cNvPr>
          <p:cNvSpPr txBox="1"/>
          <p:nvPr/>
        </p:nvSpPr>
        <p:spPr>
          <a:xfrm>
            <a:off x="7051957" y="3893536"/>
            <a:ext cx="1445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Abadi Extra Light" panose="020B0204020104020204" pitchFamily="34" charset="0"/>
              </a:rPr>
              <a:t>Serveur Jenkins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928F2F4-5AA3-44C0-821A-2C3731850117}"/>
              </a:ext>
            </a:extLst>
          </p:cNvPr>
          <p:cNvSpPr txBox="1"/>
          <p:nvPr/>
        </p:nvSpPr>
        <p:spPr>
          <a:xfrm>
            <a:off x="7261541" y="1209357"/>
            <a:ext cx="14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>
                <a:latin typeface="Abadi Extra Light" panose="020B0204020104020204" pitchFamily="34" charset="0"/>
              </a:rPr>
              <a:t>Build</a:t>
            </a:r>
            <a:endParaRPr lang="fr-FR" i="1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71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 descr="Écran">
            <a:extLst>
              <a:ext uri="{FF2B5EF4-FFF2-40B4-BE49-F238E27FC236}">
                <a16:creationId xmlns:a16="http://schemas.microsoft.com/office/drawing/2014/main" id="{B37049E4-6FF3-4A3E-8CA8-223D88E7C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944" y="2563420"/>
            <a:ext cx="1251857" cy="1251857"/>
          </a:xfrm>
          <a:prstGeom prst="rect">
            <a:avLst/>
          </a:prstGeom>
        </p:spPr>
      </p:pic>
      <p:pic>
        <p:nvPicPr>
          <p:cNvPr id="3" name="Image 2" descr="Une image contenant dessin, roue&#10;&#10;Description générée automatiquement">
            <a:extLst>
              <a:ext uri="{FF2B5EF4-FFF2-40B4-BE49-F238E27FC236}">
                <a16:creationId xmlns:a16="http://schemas.microsoft.com/office/drawing/2014/main" id="{E0A04B6D-7064-40FB-BE67-FAAFC36CC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157" y="2606962"/>
            <a:ext cx="1164771" cy="116477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B482D30-3D0F-4AC0-820F-37E03E6E5B54}"/>
              </a:ext>
            </a:extLst>
          </p:cNvPr>
          <p:cNvSpPr txBox="1"/>
          <p:nvPr/>
        </p:nvSpPr>
        <p:spPr>
          <a:xfrm>
            <a:off x="3620157" y="3893648"/>
            <a:ext cx="1445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Abadi Extra Light" panose="020B0204020104020204" pitchFamily="34" charset="0"/>
              </a:rPr>
              <a:t>Git/Sources</a:t>
            </a:r>
          </a:p>
        </p:txBody>
      </p:sp>
      <p:pic>
        <p:nvPicPr>
          <p:cNvPr id="11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0679F026-553B-47C3-85A7-86F0F71063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6" t="10667" r="21617" b="10385"/>
          <a:stretch/>
        </p:blipFill>
        <p:spPr>
          <a:xfrm>
            <a:off x="7051957" y="2473415"/>
            <a:ext cx="1051626" cy="1438705"/>
          </a:xfrm>
          <a:prstGeom prst="rect">
            <a:avLst/>
          </a:prstGeom>
        </p:spPr>
      </p:pic>
      <p:pic>
        <p:nvPicPr>
          <p:cNvPr id="6" name="Graphique 5" descr="Ligne fléchée : pivoter à gauche">
            <a:extLst>
              <a:ext uri="{FF2B5EF4-FFF2-40B4-BE49-F238E27FC236}">
                <a16:creationId xmlns:a16="http://schemas.microsoft.com/office/drawing/2014/main" id="{A62A0AD1-0194-4A54-B0E8-74DA60D8EF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51957" y="1459782"/>
            <a:ext cx="914400" cy="914400"/>
          </a:xfrm>
          <a:prstGeom prst="rect">
            <a:avLst/>
          </a:prstGeom>
        </p:spPr>
      </p:pic>
      <p:pic>
        <p:nvPicPr>
          <p:cNvPr id="9" name="Graphique 8" descr="Papier">
            <a:extLst>
              <a:ext uri="{FF2B5EF4-FFF2-40B4-BE49-F238E27FC236}">
                <a16:creationId xmlns:a16="http://schemas.microsoft.com/office/drawing/2014/main" id="{C7097F82-BDC9-4CE6-A6A0-322CF99B48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189183" y="4326575"/>
            <a:ext cx="914400" cy="9144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0FF6218-C3DE-498D-B8C9-0D1ACCB77F76}"/>
              </a:ext>
            </a:extLst>
          </p:cNvPr>
          <p:cNvSpPr txBox="1"/>
          <p:nvPr/>
        </p:nvSpPr>
        <p:spPr>
          <a:xfrm>
            <a:off x="7183239" y="5259004"/>
            <a:ext cx="1445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Abadi Extra Light" panose="020B0204020104020204" pitchFamily="34" charset="0"/>
              </a:rPr>
              <a:t>New </a:t>
            </a:r>
            <a:r>
              <a:rPr lang="fr-FR" sz="1600" dirty="0" err="1">
                <a:latin typeface="Abadi Extra Light" panose="020B0204020104020204" pitchFamily="34" charset="0"/>
              </a:rPr>
              <a:t>Build</a:t>
            </a:r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5309D7C-8248-42A8-9E64-6E104D1A94E0}"/>
              </a:ext>
            </a:extLst>
          </p:cNvPr>
          <p:cNvSpPr txBox="1"/>
          <p:nvPr/>
        </p:nvSpPr>
        <p:spPr>
          <a:xfrm>
            <a:off x="7243611" y="1151960"/>
            <a:ext cx="14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latin typeface="Abadi Extra Light" panose="020B0204020104020204" pitchFamily="34" charset="0"/>
              </a:rPr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275630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 descr="Écran">
            <a:extLst>
              <a:ext uri="{FF2B5EF4-FFF2-40B4-BE49-F238E27FC236}">
                <a16:creationId xmlns:a16="http://schemas.microsoft.com/office/drawing/2014/main" id="{B37049E4-6FF3-4A3E-8CA8-223D88E7C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944" y="2563420"/>
            <a:ext cx="1251857" cy="1251857"/>
          </a:xfrm>
          <a:prstGeom prst="rect">
            <a:avLst/>
          </a:prstGeom>
        </p:spPr>
      </p:pic>
      <p:pic>
        <p:nvPicPr>
          <p:cNvPr id="3" name="Image 2" descr="Une image contenant dessin, roue&#10;&#10;Description générée automatiquement">
            <a:extLst>
              <a:ext uri="{FF2B5EF4-FFF2-40B4-BE49-F238E27FC236}">
                <a16:creationId xmlns:a16="http://schemas.microsoft.com/office/drawing/2014/main" id="{E0A04B6D-7064-40FB-BE67-FAAFC36CC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157" y="2606962"/>
            <a:ext cx="1164771" cy="1164771"/>
          </a:xfrm>
          <a:prstGeom prst="rect">
            <a:avLst/>
          </a:prstGeom>
        </p:spPr>
      </p:pic>
      <p:pic>
        <p:nvPicPr>
          <p:cNvPr id="4" name="Graphique 3" descr="Document">
            <a:extLst>
              <a:ext uri="{FF2B5EF4-FFF2-40B4-BE49-F238E27FC236}">
                <a16:creationId xmlns:a16="http://schemas.microsoft.com/office/drawing/2014/main" id="{3C224C3B-627B-46EE-8624-1FA1C795A3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8728" y="3813955"/>
            <a:ext cx="914400" cy="9144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B832C5E-4CC8-4B23-8B95-02BE944EE639}"/>
              </a:ext>
            </a:extLst>
          </p:cNvPr>
          <p:cNvSpPr txBox="1"/>
          <p:nvPr/>
        </p:nvSpPr>
        <p:spPr>
          <a:xfrm>
            <a:off x="306944" y="4728580"/>
            <a:ext cx="1445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Abadi Extra Light" panose="020B0204020104020204" pitchFamily="34" charset="0"/>
              </a:rPr>
              <a:t>New sources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B482D30-3D0F-4AC0-820F-37E03E6E5B54}"/>
              </a:ext>
            </a:extLst>
          </p:cNvPr>
          <p:cNvSpPr txBox="1"/>
          <p:nvPr/>
        </p:nvSpPr>
        <p:spPr>
          <a:xfrm>
            <a:off x="3620157" y="3893648"/>
            <a:ext cx="1445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Abadi Extra Light" panose="020B0204020104020204" pitchFamily="34" charset="0"/>
              </a:rPr>
              <a:t>Git/Sources</a:t>
            </a:r>
          </a:p>
        </p:txBody>
      </p:sp>
      <p:pic>
        <p:nvPicPr>
          <p:cNvPr id="11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0679F026-553B-47C3-85A7-86F0F710633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6" t="10667" r="21617" b="10385"/>
          <a:stretch/>
        </p:blipFill>
        <p:spPr>
          <a:xfrm>
            <a:off x="7051957" y="2473415"/>
            <a:ext cx="1051626" cy="1438705"/>
          </a:xfrm>
          <a:prstGeom prst="rect">
            <a:avLst/>
          </a:prstGeom>
        </p:spPr>
      </p:pic>
      <p:pic>
        <p:nvPicPr>
          <p:cNvPr id="9" name="Image 8" descr="Une image contenant dessin, roue&#10;&#10;Description générée automatiquement">
            <a:extLst>
              <a:ext uri="{FF2B5EF4-FFF2-40B4-BE49-F238E27FC236}">
                <a16:creationId xmlns:a16="http://schemas.microsoft.com/office/drawing/2014/main" id="{B19F8A4D-9C1E-4293-ABA6-E81D6A13E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612" y="2606962"/>
            <a:ext cx="1164771" cy="1164771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4E69A8C-8332-42F0-9344-9400EEEC3562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8103583" y="3189348"/>
            <a:ext cx="2267029" cy="342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0C16EF92-D2B8-43CC-929B-4CF8E20E3CCF}"/>
              </a:ext>
            </a:extLst>
          </p:cNvPr>
          <p:cNvSpPr txBox="1"/>
          <p:nvPr/>
        </p:nvSpPr>
        <p:spPr>
          <a:xfrm>
            <a:off x="10594419" y="3893648"/>
            <a:ext cx="1445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Abadi Extra Light" panose="020B0204020104020204" pitchFamily="34" charset="0"/>
              </a:rPr>
              <a:t>Git/Bin</a:t>
            </a:r>
          </a:p>
        </p:txBody>
      </p:sp>
      <p:pic>
        <p:nvPicPr>
          <p:cNvPr id="19" name="Graphique 18" descr="Papier">
            <a:extLst>
              <a:ext uri="{FF2B5EF4-FFF2-40B4-BE49-F238E27FC236}">
                <a16:creationId xmlns:a16="http://schemas.microsoft.com/office/drawing/2014/main" id="{459FA289-E292-483F-A486-9AD99D9F04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0528636" y="4232202"/>
            <a:ext cx="914400" cy="91440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3E7A8D34-57D8-4200-A23F-71FC5900FA09}"/>
              </a:ext>
            </a:extLst>
          </p:cNvPr>
          <p:cNvSpPr txBox="1"/>
          <p:nvPr/>
        </p:nvSpPr>
        <p:spPr>
          <a:xfrm>
            <a:off x="10522692" y="5164631"/>
            <a:ext cx="1445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Abadi Extra Light" panose="020B0204020104020204" pitchFamily="34" charset="0"/>
              </a:rPr>
              <a:t>New </a:t>
            </a:r>
            <a:r>
              <a:rPr lang="fr-FR" sz="1600" dirty="0" err="1">
                <a:latin typeface="Abadi Extra Light" panose="020B0204020104020204" pitchFamily="34" charset="0"/>
              </a:rPr>
              <a:t>Build</a:t>
            </a:r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5CC6356-53C5-49D6-9C22-04CA84BABD93}"/>
              </a:ext>
            </a:extLst>
          </p:cNvPr>
          <p:cNvSpPr txBox="1"/>
          <p:nvPr/>
        </p:nvSpPr>
        <p:spPr>
          <a:xfrm>
            <a:off x="8644401" y="2820015"/>
            <a:ext cx="14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latin typeface="Abadi Extra Light" panose="020B0204020104020204" pitchFamily="34" charset="0"/>
              </a:rPr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166900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dessin, roue&#10;&#10;Description générée automatiquement">
            <a:extLst>
              <a:ext uri="{FF2B5EF4-FFF2-40B4-BE49-F238E27FC236}">
                <a16:creationId xmlns:a16="http://schemas.microsoft.com/office/drawing/2014/main" id="{B19F8A4D-9C1E-4293-ABA6-E81D6A13E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612" y="2606962"/>
            <a:ext cx="1164771" cy="116477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C16EF92-D2B8-43CC-929B-4CF8E20E3CCF}"/>
              </a:ext>
            </a:extLst>
          </p:cNvPr>
          <p:cNvSpPr txBox="1"/>
          <p:nvPr/>
        </p:nvSpPr>
        <p:spPr>
          <a:xfrm>
            <a:off x="10594419" y="3893648"/>
            <a:ext cx="1445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Abadi Extra Light" panose="020B0204020104020204" pitchFamily="34" charset="0"/>
              </a:rPr>
              <a:t>Git/Bin</a:t>
            </a:r>
          </a:p>
        </p:txBody>
      </p:sp>
      <p:pic>
        <p:nvPicPr>
          <p:cNvPr id="6" name="Image 5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52260D9F-A3BD-4566-96CF-757F47B134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" t="31495" r="4637" b="28506"/>
          <a:stretch/>
        </p:blipFill>
        <p:spPr>
          <a:xfrm>
            <a:off x="2554013" y="376332"/>
            <a:ext cx="2461331" cy="1086984"/>
          </a:xfrm>
          <a:prstGeom prst="rect">
            <a:avLst/>
          </a:prstGeom>
        </p:spPr>
      </p:pic>
      <p:pic>
        <p:nvPicPr>
          <p:cNvPr id="14" name="Image 13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3549E248-2B83-4E92-9E8C-F85F9A1DD2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" t="31495" r="4637" b="28506"/>
          <a:stretch/>
        </p:blipFill>
        <p:spPr>
          <a:xfrm>
            <a:off x="2554014" y="1902666"/>
            <a:ext cx="2461331" cy="1086984"/>
          </a:xfrm>
          <a:prstGeom prst="rect">
            <a:avLst/>
          </a:prstGeom>
        </p:spPr>
      </p:pic>
      <p:pic>
        <p:nvPicPr>
          <p:cNvPr id="15" name="Image 14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DD69FAFF-5C5E-40D3-BCBC-A5BD81B5AF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" t="31495" r="4637" b="28506"/>
          <a:stretch/>
        </p:blipFill>
        <p:spPr>
          <a:xfrm>
            <a:off x="2554014" y="3429000"/>
            <a:ext cx="2461331" cy="1086984"/>
          </a:xfrm>
          <a:prstGeom prst="rect">
            <a:avLst/>
          </a:prstGeom>
        </p:spPr>
      </p:pic>
      <p:pic>
        <p:nvPicPr>
          <p:cNvPr id="16" name="Image 15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DF27DFB3-DF52-4235-B099-F9884184D5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" t="31495" r="4637" b="28506"/>
          <a:stretch/>
        </p:blipFill>
        <p:spPr>
          <a:xfrm>
            <a:off x="2554013" y="4955334"/>
            <a:ext cx="2461331" cy="1086984"/>
          </a:xfrm>
          <a:prstGeom prst="rect">
            <a:avLst/>
          </a:prstGeom>
        </p:spPr>
      </p:pic>
      <p:pic>
        <p:nvPicPr>
          <p:cNvPr id="17" name="Image 16" descr="Une image contenant signe, dessin, horloge&#10;&#10;Description générée automatiquement">
            <a:extLst>
              <a:ext uri="{FF2B5EF4-FFF2-40B4-BE49-F238E27FC236}">
                <a16:creationId xmlns:a16="http://schemas.microsoft.com/office/drawing/2014/main" id="{238F8756-E794-4E84-871F-EC6A218BBC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55" y="381756"/>
            <a:ext cx="777009" cy="956369"/>
          </a:xfrm>
          <a:prstGeom prst="rect">
            <a:avLst/>
          </a:prstGeom>
        </p:spPr>
      </p:pic>
      <p:pic>
        <p:nvPicPr>
          <p:cNvPr id="18" name="Image 17" descr="Une image contenant signe, dessin, horloge&#10;&#10;Description générée automatiquement">
            <a:extLst>
              <a:ext uri="{FF2B5EF4-FFF2-40B4-BE49-F238E27FC236}">
                <a16:creationId xmlns:a16="http://schemas.microsoft.com/office/drawing/2014/main" id="{A802CF75-FD40-471A-BF67-D55D979F5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55" y="1967973"/>
            <a:ext cx="777009" cy="956369"/>
          </a:xfrm>
          <a:prstGeom prst="rect">
            <a:avLst/>
          </a:prstGeom>
        </p:spPr>
      </p:pic>
      <p:pic>
        <p:nvPicPr>
          <p:cNvPr id="19" name="Image 18" descr="Une image contenant signe, dessin, horloge&#10;&#10;Description générée automatiquement">
            <a:extLst>
              <a:ext uri="{FF2B5EF4-FFF2-40B4-BE49-F238E27FC236}">
                <a16:creationId xmlns:a16="http://schemas.microsoft.com/office/drawing/2014/main" id="{AC1AEA44-E00A-4C2E-A6E4-C6DCB458B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54" y="3494307"/>
            <a:ext cx="777009" cy="956369"/>
          </a:xfrm>
          <a:prstGeom prst="rect">
            <a:avLst/>
          </a:prstGeom>
        </p:spPr>
      </p:pic>
      <p:pic>
        <p:nvPicPr>
          <p:cNvPr id="20" name="Image 19" descr="Une image contenant signe, dessin, horloge&#10;&#10;Description générée automatiquement">
            <a:extLst>
              <a:ext uri="{FF2B5EF4-FFF2-40B4-BE49-F238E27FC236}">
                <a16:creationId xmlns:a16="http://schemas.microsoft.com/office/drawing/2014/main" id="{ADF4FC4B-F38E-4045-B078-EB900123CF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53" y="5020641"/>
            <a:ext cx="777009" cy="956369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2A74634-0DE2-464D-B5E0-F82F2DB41D4F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5985164" y="859941"/>
            <a:ext cx="4385448" cy="232940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FFA943-A06F-49EC-9EFD-E4EA0C8D6529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>
            <a:off x="5985164" y="2446158"/>
            <a:ext cx="4385448" cy="74319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C88C575F-A087-4E6F-A993-6DBA934B0C85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5985163" y="3189348"/>
            <a:ext cx="4385449" cy="78314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B12FF9ED-3E3C-4846-B8FD-9F3C9381490A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 flipV="1">
            <a:off x="5985162" y="3189348"/>
            <a:ext cx="4385450" cy="230947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4" name="Graphique 33" descr="Papier">
            <a:extLst>
              <a:ext uri="{FF2B5EF4-FFF2-40B4-BE49-F238E27FC236}">
                <a16:creationId xmlns:a16="http://schemas.microsoft.com/office/drawing/2014/main" id="{78E0127B-4416-4DAC-9B64-F9F6665701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872852" y="609521"/>
            <a:ext cx="584755" cy="584755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0AF84043-9293-4611-B95B-B9DEDE3B4610}"/>
              </a:ext>
            </a:extLst>
          </p:cNvPr>
          <p:cNvSpPr txBox="1"/>
          <p:nvPr/>
        </p:nvSpPr>
        <p:spPr>
          <a:xfrm>
            <a:off x="1716667" y="1174079"/>
            <a:ext cx="924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adi Extra Light" panose="020B0204020104020204" pitchFamily="34" charset="0"/>
              </a:rPr>
              <a:t>New </a:t>
            </a:r>
            <a:r>
              <a:rPr lang="fr-FR" sz="1200" dirty="0" err="1">
                <a:latin typeface="Abadi Extra Light" panose="020B0204020104020204" pitchFamily="34" charset="0"/>
              </a:rPr>
              <a:t>Build</a:t>
            </a:r>
            <a:endParaRPr lang="fr-FR" sz="1200" dirty="0">
              <a:latin typeface="Abadi Extra Light" panose="020B0204020104020204" pitchFamily="34" charset="0"/>
            </a:endParaRPr>
          </a:p>
        </p:txBody>
      </p:sp>
      <p:pic>
        <p:nvPicPr>
          <p:cNvPr id="36" name="Graphique 35" descr="Papier">
            <a:extLst>
              <a:ext uri="{FF2B5EF4-FFF2-40B4-BE49-F238E27FC236}">
                <a16:creationId xmlns:a16="http://schemas.microsoft.com/office/drawing/2014/main" id="{15A06FD1-5C0E-4B90-A969-68FB10A4E5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815978" y="1977230"/>
            <a:ext cx="584755" cy="584755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D44B213D-93A4-41DE-AB17-F4DCF7490B80}"/>
              </a:ext>
            </a:extLst>
          </p:cNvPr>
          <p:cNvSpPr txBox="1"/>
          <p:nvPr/>
        </p:nvSpPr>
        <p:spPr>
          <a:xfrm>
            <a:off x="1716667" y="2504660"/>
            <a:ext cx="924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adi Extra Light" panose="020B0204020104020204" pitchFamily="34" charset="0"/>
              </a:rPr>
              <a:t>New </a:t>
            </a:r>
            <a:r>
              <a:rPr lang="fr-FR" sz="1200" dirty="0" err="1">
                <a:latin typeface="Abadi Extra Light" panose="020B0204020104020204" pitchFamily="34" charset="0"/>
              </a:rPr>
              <a:t>Build</a:t>
            </a:r>
            <a:endParaRPr lang="fr-FR" sz="1200" dirty="0">
              <a:latin typeface="Abadi Extra Light" panose="020B0204020104020204" pitchFamily="34" charset="0"/>
            </a:endParaRPr>
          </a:p>
        </p:txBody>
      </p:sp>
      <p:pic>
        <p:nvPicPr>
          <p:cNvPr id="38" name="Graphique 37" descr="Papier">
            <a:extLst>
              <a:ext uri="{FF2B5EF4-FFF2-40B4-BE49-F238E27FC236}">
                <a16:creationId xmlns:a16="http://schemas.microsoft.com/office/drawing/2014/main" id="{787C07FD-0494-4D78-AA6C-AD31DB7CDE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815978" y="3494307"/>
            <a:ext cx="584755" cy="584755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FEDE1ACA-CFBB-4A99-8EEE-AC7C45BDBA6D}"/>
              </a:ext>
            </a:extLst>
          </p:cNvPr>
          <p:cNvSpPr txBox="1"/>
          <p:nvPr/>
        </p:nvSpPr>
        <p:spPr>
          <a:xfrm>
            <a:off x="1716667" y="4021737"/>
            <a:ext cx="924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adi Extra Light" panose="020B0204020104020204" pitchFamily="34" charset="0"/>
              </a:rPr>
              <a:t>New </a:t>
            </a:r>
            <a:r>
              <a:rPr lang="fr-FR" sz="1200" dirty="0" err="1">
                <a:latin typeface="Abadi Extra Light" panose="020B0204020104020204" pitchFamily="34" charset="0"/>
              </a:rPr>
              <a:t>Build</a:t>
            </a:r>
            <a:endParaRPr lang="fr-FR" sz="1200" dirty="0">
              <a:latin typeface="Abadi Extra Light" panose="020B0204020104020204" pitchFamily="34" charset="0"/>
            </a:endParaRPr>
          </a:p>
        </p:txBody>
      </p:sp>
      <p:pic>
        <p:nvPicPr>
          <p:cNvPr id="40" name="Graphique 39" descr="Papier">
            <a:extLst>
              <a:ext uri="{FF2B5EF4-FFF2-40B4-BE49-F238E27FC236}">
                <a16:creationId xmlns:a16="http://schemas.microsoft.com/office/drawing/2014/main" id="{89F5FCCA-FBC3-4534-BD0B-109FF66F02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815978" y="5146270"/>
            <a:ext cx="584755" cy="584755"/>
          </a:xfrm>
          <a:prstGeom prst="rect">
            <a:avLst/>
          </a:prstGeom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F5A4A251-5EF4-40EB-A884-B35A491CF684}"/>
              </a:ext>
            </a:extLst>
          </p:cNvPr>
          <p:cNvSpPr txBox="1"/>
          <p:nvPr/>
        </p:nvSpPr>
        <p:spPr>
          <a:xfrm>
            <a:off x="1716667" y="5673700"/>
            <a:ext cx="924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adi Extra Light" panose="020B0204020104020204" pitchFamily="34" charset="0"/>
              </a:rPr>
              <a:t>New </a:t>
            </a:r>
            <a:r>
              <a:rPr lang="fr-FR" sz="1200" dirty="0" err="1">
                <a:latin typeface="Abadi Extra Light" panose="020B0204020104020204" pitchFamily="34" charset="0"/>
              </a:rPr>
              <a:t>Build</a:t>
            </a:r>
            <a:endParaRPr lang="fr-FR" sz="1200" dirty="0">
              <a:latin typeface="Abadi Extra Light" panose="020B0204020104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B955509-2546-4297-9F76-19F93708173A}"/>
              </a:ext>
            </a:extLst>
          </p:cNvPr>
          <p:cNvSpPr txBox="1"/>
          <p:nvPr/>
        </p:nvSpPr>
        <p:spPr>
          <a:xfrm rot="1760022">
            <a:off x="7062560" y="1437593"/>
            <a:ext cx="14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latin typeface="Abadi Extra Light" panose="020B0204020104020204" pitchFamily="34" charset="0"/>
              </a:rPr>
              <a:t>Ansible Pull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CE79F85-E17C-456B-8A66-4402EEA0D1FF}"/>
              </a:ext>
            </a:extLst>
          </p:cNvPr>
          <p:cNvSpPr txBox="1"/>
          <p:nvPr/>
        </p:nvSpPr>
        <p:spPr>
          <a:xfrm rot="653496">
            <a:off x="6721878" y="2339846"/>
            <a:ext cx="14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latin typeface="Abadi Extra Light" panose="020B0204020104020204" pitchFamily="34" charset="0"/>
              </a:rPr>
              <a:t>Ansible Pull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B79179F7-679F-43BD-A3C0-781DDBD39CED}"/>
              </a:ext>
            </a:extLst>
          </p:cNvPr>
          <p:cNvSpPr txBox="1"/>
          <p:nvPr/>
        </p:nvSpPr>
        <p:spPr>
          <a:xfrm rot="20965939">
            <a:off x="6551571" y="3415611"/>
            <a:ext cx="14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latin typeface="Abadi Extra Light" panose="020B0204020104020204" pitchFamily="34" charset="0"/>
              </a:rPr>
              <a:t>Ansible Pull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88B1E91-E609-4CC1-8ADF-C9DEE40AF48E}"/>
              </a:ext>
            </a:extLst>
          </p:cNvPr>
          <p:cNvSpPr txBox="1"/>
          <p:nvPr/>
        </p:nvSpPr>
        <p:spPr>
          <a:xfrm rot="19958464">
            <a:off x="6796390" y="4334998"/>
            <a:ext cx="14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latin typeface="Abadi Extra Light" panose="020B0204020104020204" pitchFamily="34" charset="0"/>
              </a:rPr>
              <a:t>Ansible Pull</a:t>
            </a:r>
          </a:p>
        </p:txBody>
      </p:sp>
    </p:spTree>
    <p:extLst>
      <p:ext uri="{BB962C8B-B14F-4D97-AF65-F5344CB8AC3E}">
        <p14:creationId xmlns:p14="http://schemas.microsoft.com/office/powerpoint/2010/main" val="361606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66</Words>
  <Application>Microsoft Office PowerPoint</Application>
  <PresentationFormat>Grand écran</PresentationFormat>
  <Paragraphs>30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Abadi Extra Light</vt:lpstr>
      <vt:lpstr>Arial</vt:lpstr>
      <vt:lpstr>Calibri</vt:lpstr>
      <vt:lpstr>Thème Office</vt:lpstr>
      <vt:lpstr>Architecture chaine DevOps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Ekchajzer</dc:creator>
  <cp:lastModifiedBy>david Ekchajzer</cp:lastModifiedBy>
  <cp:revision>12</cp:revision>
  <dcterms:created xsi:type="dcterms:W3CDTF">2019-11-17T13:04:50Z</dcterms:created>
  <dcterms:modified xsi:type="dcterms:W3CDTF">2020-02-02T17:07:35Z</dcterms:modified>
</cp:coreProperties>
</file>