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4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0594-54FB-402A-8C9D-43E1F6773999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78CC-D602-4A9A-B8E5-D0B7B5A0C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9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8303-F385-4662-BB27-A4E05B5A039D}"/>
              </a:ext>
            </a:extLst>
          </p:cNvPr>
          <p:cNvSpPr/>
          <p:nvPr userDrawn="1"/>
        </p:nvSpPr>
        <p:spPr>
          <a:xfrm>
            <a:off x="0" y="0"/>
            <a:ext cx="209774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CE40E-AE1D-4899-A1D3-EE7C003F083C}"/>
              </a:ext>
            </a:extLst>
          </p:cNvPr>
          <p:cNvSpPr/>
          <p:nvPr userDrawn="1"/>
        </p:nvSpPr>
        <p:spPr>
          <a:xfrm>
            <a:off x="-1" y="5697444"/>
            <a:ext cx="1219200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1139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2380FE-DEA9-4563-8B07-7C8AC5297AF6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C8A33-69F9-4EC6-910C-B81196B86E59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DEVOPPS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BB1C1-D9AF-4F37-9B54-55365BC78C0F}"/>
              </a:ext>
            </a:extLst>
          </p:cNvPr>
          <p:cNvSpPr/>
          <p:nvPr/>
        </p:nvSpPr>
        <p:spPr>
          <a:xfrm>
            <a:off x="4889729" y="143010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(all) </a:t>
            </a:r>
          </a:p>
        </p:txBody>
      </p:sp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2A7D8E35-EA1D-45FC-9034-EDAA4DE3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86" y="748948"/>
            <a:ext cx="707053" cy="70705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BA9E05-7254-41C1-9E20-DB05363E2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98389" y="604675"/>
            <a:ext cx="0" cy="5297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A6AF8C-18EE-495E-ADE4-FC624084B466}"/>
              </a:ext>
            </a:extLst>
          </p:cNvPr>
          <p:cNvCxnSpPr>
            <a:cxnSpLocks/>
          </p:cNvCxnSpPr>
          <p:nvPr/>
        </p:nvCxnSpPr>
        <p:spPr>
          <a:xfrm>
            <a:off x="1029284" y="1635107"/>
            <a:ext cx="1677" cy="42669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1BAD-2D4F-4DBB-87A8-AB8DEB69C46A}"/>
              </a:ext>
            </a:extLst>
          </p:cNvPr>
          <p:cNvSpPr/>
          <p:nvPr/>
        </p:nvSpPr>
        <p:spPr>
          <a:xfrm>
            <a:off x="5547662" y="1537005"/>
            <a:ext cx="121039" cy="3523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DD5EED-755B-4585-903E-742263BC88A4}"/>
              </a:ext>
            </a:extLst>
          </p:cNvPr>
          <p:cNvSpPr txBox="1"/>
          <p:nvPr/>
        </p:nvSpPr>
        <p:spPr>
          <a:xfrm>
            <a:off x="1356615" y="1545103"/>
            <a:ext cx="403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1: plug la box au réseau électrique, au réseau internet et à la télévision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E95ED03-8388-4E12-B3F5-820875B5CA9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69031" y="1905700"/>
            <a:ext cx="2357199" cy="10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85EB4-B74B-46BB-92E0-7DA6EDDDDC44}"/>
              </a:ext>
            </a:extLst>
          </p:cNvPr>
          <p:cNvSpPr/>
          <p:nvPr/>
        </p:nvSpPr>
        <p:spPr>
          <a:xfrm>
            <a:off x="7354519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</a:t>
            </a:r>
            <a:r>
              <a:rPr lang="fr-FR" sz="1600" dirty="0" err="1">
                <a:latin typeface="Abadi Extra Light" panose="020B0204020104020204" pitchFamily="34" charset="0"/>
              </a:rPr>
              <a:t>DevOpps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BD2CCA-8F2C-4587-801B-F40064230036}"/>
              </a:ext>
            </a:extLst>
          </p:cNvPr>
          <p:cNvCxnSpPr>
            <a:cxnSpLocks/>
          </p:cNvCxnSpPr>
          <p:nvPr/>
        </p:nvCxnSpPr>
        <p:spPr>
          <a:xfrm>
            <a:off x="8099692" y="592268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FCB5D-CEAE-4EBB-BA7E-83755A600266}"/>
              </a:ext>
            </a:extLst>
          </p:cNvPr>
          <p:cNvSpPr/>
          <p:nvPr/>
        </p:nvSpPr>
        <p:spPr>
          <a:xfrm>
            <a:off x="8026230" y="1593537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4CDCE5-CD2E-44BA-B060-412E39861476}"/>
              </a:ext>
            </a:extLst>
          </p:cNvPr>
          <p:cNvSpPr txBox="1"/>
          <p:nvPr/>
        </p:nvSpPr>
        <p:spPr>
          <a:xfrm>
            <a:off x="5872208" y="1682863"/>
            <a:ext cx="133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2.1 : Check for update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DCCFDE3-F2DC-4378-BEA5-62918426D0B3}"/>
              </a:ext>
            </a:extLst>
          </p:cNvPr>
          <p:cNvGrpSpPr/>
          <p:nvPr/>
        </p:nvGrpSpPr>
        <p:grpSpPr>
          <a:xfrm>
            <a:off x="1021122" y="1723030"/>
            <a:ext cx="4505222" cy="154098"/>
            <a:chOff x="4150519" y="1639246"/>
            <a:chExt cx="1369743" cy="94304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AA47B6D-DFA2-4141-8017-B7608FCA4D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3D15425B-BC25-414E-B629-A65750F6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CEB027-4305-4CB0-85F6-94FE654211D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5DEBF-3941-47FF-B279-725EEF8271C1}"/>
              </a:ext>
            </a:extLst>
          </p:cNvPr>
          <p:cNvSpPr/>
          <p:nvPr/>
        </p:nvSpPr>
        <p:spPr>
          <a:xfrm>
            <a:off x="970442" y="1693011"/>
            <a:ext cx="121039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90F219F-49E2-4EA5-BF6B-3AE86879B8B6}"/>
              </a:ext>
            </a:extLst>
          </p:cNvPr>
          <p:cNvGrpSpPr/>
          <p:nvPr/>
        </p:nvGrpSpPr>
        <p:grpSpPr>
          <a:xfrm flipH="1">
            <a:off x="5653821" y="2109247"/>
            <a:ext cx="2394018" cy="130563"/>
            <a:chOff x="4150519" y="1639246"/>
            <a:chExt cx="1369743" cy="94304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1E524087-9989-4F98-A89C-E30CC788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4631178-71EB-4411-88F5-EBF374B7A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F0ABC18-CA51-4ACD-8387-3BC37BAE571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BF74E-6A65-461C-BD87-93B0044CCE7C}"/>
              </a:ext>
            </a:extLst>
          </p:cNvPr>
          <p:cNvSpPr txBox="1"/>
          <p:nvPr/>
        </p:nvSpPr>
        <p:spPr>
          <a:xfrm>
            <a:off x="5825893" y="1942576"/>
            <a:ext cx="14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2.2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3D06F69-94A8-42CA-96BB-A62697ADDA5F}"/>
              </a:ext>
            </a:extLst>
          </p:cNvPr>
          <p:cNvGrpSpPr/>
          <p:nvPr/>
        </p:nvGrpSpPr>
        <p:grpSpPr>
          <a:xfrm>
            <a:off x="5644297" y="2301716"/>
            <a:ext cx="448505" cy="301781"/>
            <a:chOff x="5644297" y="2301716"/>
            <a:chExt cx="334873" cy="191453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A47D2EF9-4CBA-4068-B8C8-7659DAC89CF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C8281BE-574E-4689-B63C-A4901E1C008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B6E6E41D-CB06-4802-84F9-F05FB028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44CF5520-ACB3-4570-A20B-27FA7BDB4077}"/>
              </a:ext>
            </a:extLst>
          </p:cNvPr>
          <p:cNvSpPr txBox="1"/>
          <p:nvPr/>
        </p:nvSpPr>
        <p:spPr>
          <a:xfrm>
            <a:off x="6087700" y="2321747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2.3 : update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2428A-4BDC-4077-BF7D-0E0519225064}"/>
              </a:ext>
            </a:extLst>
          </p:cNvPr>
          <p:cNvSpPr/>
          <p:nvPr/>
        </p:nvSpPr>
        <p:spPr>
          <a:xfrm>
            <a:off x="4597136" y="1979283"/>
            <a:ext cx="3669927" cy="7754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CB8AF08-C707-4921-8735-267F4213912D}"/>
              </a:ext>
            </a:extLst>
          </p:cNvPr>
          <p:cNvSpPr/>
          <p:nvPr/>
        </p:nvSpPr>
        <p:spPr>
          <a:xfrm>
            <a:off x="4605893" y="1973814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pic>
        <p:nvPicPr>
          <p:cNvPr id="100" name="Graphique 99" descr="Homme">
            <a:extLst>
              <a:ext uri="{FF2B5EF4-FFF2-40B4-BE49-F238E27FC236}">
                <a16:creationId xmlns:a16="http://schemas.microsoft.com/office/drawing/2014/main" id="{52041C7E-8102-4A98-A04D-5ED880F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006" y="24107"/>
            <a:ext cx="681642" cy="681642"/>
          </a:xfrm>
          <a:prstGeom prst="rect">
            <a:avLst/>
          </a:prstGeom>
        </p:spPr>
      </p:pic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8E49E2F-5555-4BF6-8B71-5A24996566BF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0643074" y="1005301"/>
            <a:ext cx="18812" cy="4670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6C9792-9352-4B97-8337-2E66ABFFD4DE}"/>
              </a:ext>
            </a:extLst>
          </p:cNvPr>
          <p:cNvSpPr/>
          <p:nvPr/>
        </p:nvSpPr>
        <p:spPr>
          <a:xfrm>
            <a:off x="10572486" y="2706858"/>
            <a:ext cx="181950" cy="2548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9013CCBD-4EC4-4016-BEFE-533987A5B094}"/>
              </a:ext>
            </a:extLst>
          </p:cNvPr>
          <p:cNvCxnSpPr>
            <a:cxnSpLocks/>
          </p:cNvCxnSpPr>
          <p:nvPr/>
        </p:nvCxnSpPr>
        <p:spPr>
          <a:xfrm flipH="1">
            <a:off x="8152580" y="3023460"/>
            <a:ext cx="240081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BFDC44-E969-4EDE-809A-1BBE5B8B4742}"/>
              </a:ext>
            </a:extLst>
          </p:cNvPr>
          <p:cNvSpPr/>
          <p:nvPr/>
        </p:nvSpPr>
        <p:spPr>
          <a:xfrm>
            <a:off x="8038931" y="2798277"/>
            <a:ext cx="165252" cy="3017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4528325F-E3D2-4C90-B234-A2AF1F03DD34}"/>
              </a:ext>
            </a:extLst>
          </p:cNvPr>
          <p:cNvGrpSpPr/>
          <p:nvPr/>
        </p:nvGrpSpPr>
        <p:grpSpPr>
          <a:xfrm>
            <a:off x="8191484" y="3257579"/>
            <a:ext cx="448505" cy="301781"/>
            <a:chOff x="5644297" y="2301716"/>
            <a:chExt cx="334873" cy="191453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F3D7E8EF-CFAE-4DD6-A253-F3FD7A16063C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1FA43ADA-C87F-4D8B-AA73-F6BF1DA012D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0C0A3B67-C6C7-4501-925F-690D39E32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4D219A2A-9DDF-482A-93F3-A0D02D79727F}"/>
              </a:ext>
            </a:extLst>
          </p:cNvPr>
          <p:cNvGrpSpPr/>
          <p:nvPr/>
        </p:nvGrpSpPr>
        <p:grpSpPr>
          <a:xfrm>
            <a:off x="5631541" y="4059770"/>
            <a:ext cx="448505" cy="301781"/>
            <a:chOff x="5644297" y="2301716"/>
            <a:chExt cx="334873" cy="191453"/>
          </a:xfrm>
        </p:grpSpPr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B2A00B94-55C9-4251-8319-53AFAA12055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92EF7B9B-592C-4676-8A51-D859D1B5CE7A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6EC7BC0-F88A-473F-9B54-F2EADF98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5E8FBD-03AE-4130-9379-CE2815B7B3B8}"/>
              </a:ext>
            </a:extLst>
          </p:cNvPr>
          <p:cNvSpPr/>
          <p:nvPr/>
        </p:nvSpPr>
        <p:spPr>
          <a:xfrm>
            <a:off x="4790509" y="2308207"/>
            <a:ext cx="469050" cy="18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Maj &gt; 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7D62663-90F4-4242-B1F6-232B0917D679}"/>
              </a:ext>
            </a:extLst>
          </p:cNvPr>
          <p:cNvSpPr/>
          <p:nvPr/>
        </p:nvSpPr>
        <p:spPr>
          <a:xfrm>
            <a:off x="4599711" y="3728823"/>
            <a:ext cx="3691921" cy="11272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132FDF-3698-4B42-9BFA-7754BD48E548}"/>
              </a:ext>
            </a:extLst>
          </p:cNvPr>
          <p:cNvSpPr/>
          <p:nvPr/>
        </p:nvSpPr>
        <p:spPr>
          <a:xfrm>
            <a:off x="4684208" y="4077833"/>
            <a:ext cx="767414" cy="43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Box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is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connected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&amp;&amp;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Build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OK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23E5FE71-4794-47C6-8716-9DE1DE60A29C}"/>
              </a:ext>
            </a:extLst>
          </p:cNvPr>
          <p:cNvSpPr/>
          <p:nvPr/>
        </p:nvSpPr>
        <p:spPr>
          <a:xfrm>
            <a:off x="4598103" y="3728823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73839121-4A98-424F-B819-8E6DAD768D31}"/>
              </a:ext>
            </a:extLst>
          </p:cNvPr>
          <p:cNvCxnSpPr>
            <a:cxnSpLocks/>
          </p:cNvCxnSpPr>
          <p:nvPr/>
        </p:nvCxnSpPr>
        <p:spPr>
          <a:xfrm>
            <a:off x="8163204" y="3680984"/>
            <a:ext cx="240928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E192282F-4F73-4CC1-AEC9-8BEAE058C329}"/>
              </a:ext>
            </a:extLst>
          </p:cNvPr>
          <p:cNvGrpSpPr/>
          <p:nvPr/>
        </p:nvGrpSpPr>
        <p:grpSpPr>
          <a:xfrm flipH="1">
            <a:off x="5631546" y="3872255"/>
            <a:ext cx="2459731" cy="129599"/>
            <a:chOff x="4150519" y="1639246"/>
            <a:chExt cx="1369743" cy="94304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6B13A83-A625-48D2-82E7-0665C8E50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EB7BD6D-E86E-462F-9621-544B9526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EC267C2-B8B1-4D70-8206-B7E118A7404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12A3CC8-21D3-46B5-BDCB-CA5E2849022C}"/>
              </a:ext>
            </a:extLst>
          </p:cNvPr>
          <p:cNvSpPr txBox="1"/>
          <p:nvPr/>
        </p:nvSpPr>
        <p:spPr>
          <a:xfrm>
            <a:off x="8806242" y="27569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3.1 : Commit de la MAJ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0F1C336-35D5-41C8-B90F-8C5859C4D906}"/>
              </a:ext>
            </a:extLst>
          </p:cNvPr>
          <p:cNvSpPr txBox="1"/>
          <p:nvPr/>
        </p:nvSpPr>
        <p:spPr>
          <a:xfrm>
            <a:off x="8622388" y="327019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3.2 : Test du </a:t>
            </a:r>
            <a:r>
              <a:rPr lang="fr-FR" sz="1000" dirty="0" err="1">
                <a:latin typeface="Abadi Extra Light" panose="020B0204020104020204" pitchFamily="34" charset="0"/>
              </a:rPr>
              <a:t>build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69E79C0-63B3-4BD4-851C-F99D1F50FC68}"/>
              </a:ext>
            </a:extLst>
          </p:cNvPr>
          <p:cNvSpPr txBox="1"/>
          <p:nvPr/>
        </p:nvSpPr>
        <p:spPr>
          <a:xfrm>
            <a:off x="8819072" y="3680984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3.3 : Etat des tests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529AB4B-12E1-4E34-ABA8-B0D82945B78F}"/>
              </a:ext>
            </a:extLst>
          </p:cNvPr>
          <p:cNvSpPr txBox="1"/>
          <p:nvPr/>
        </p:nvSpPr>
        <p:spPr>
          <a:xfrm>
            <a:off x="6191981" y="3712065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3.4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00C58B2-25C5-46C4-A3CD-06E09D0999C2}"/>
              </a:ext>
            </a:extLst>
          </p:cNvPr>
          <p:cNvSpPr txBox="1"/>
          <p:nvPr/>
        </p:nvSpPr>
        <p:spPr>
          <a:xfrm>
            <a:off x="6094840" y="40858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3.5 : update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29983AF-C023-4034-BAA8-63D1FE84ADFC}"/>
              </a:ext>
            </a:extLst>
          </p:cNvPr>
          <p:cNvSpPr txBox="1"/>
          <p:nvPr/>
        </p:nvSpPr>
        <p:spPr>
          <a:xfrm>
            <a:off x="6259122" y="4452351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3.6 : statut de la box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D5C9549-B1DA-4D40-BAAB-BE3C297DFDAA}"/>
              </a:ext>
            </a:extLst>
          </p:cNvPr>
          <p:cNvSpPr txBox="1"/>
          <p:nvPr/>
        </p:nvSpPr>
        <p:spPr>
          <a:xfrm>
            <a:off x="8656373" y="4733006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3.7 : statut des boxes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667093C-C0DD-48BB-B9C4-0ECD47E8B4BD}"/>
              </a:ext>
            </a:extLst>
          </p:cNvPr>
          <p:cNvSpPr txBox="1"/>
          <p:nvPr/>
        </p:nvSpPr>
        <p:spPr>
          <a:xfrm>
            <a:off x="826908" y="1404509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381ACFCF-A450-4031-89C0-7E1F3270239F}"/>
              </a:ext>
            </a:extLst>
          </p:cNvPr>
          <p:cNvSpPr txBox="1"/>
          <p:nvPr/>
        </p:nvSpPr>
        <p:spPr>
          <a:xfrm>
            <a:off x="10382301" y="697524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Dev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D6E7A7B2-3659-4D24-8459-6A40A070C2F5}"/>
              </a:ext>
            </a:extLst>
          </p:cNvPr>
          <p:cNvGrpSpPr/>
          <p:nvPr/>
        </p:nvGrpSpPr>
        <p:grpSpPr>
          <a:xfrm>
            <a:off x="5676544" y="4613587"/>
            <a:ext cx="2368168" cy="259288"/>
            <a:chOff x="4150519" y="1639246"/>
            <a:chExt cx="1369743" cy="94304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11CB26A2-500D-43F2-AA0D-C4AE53F3E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C0D16E4F-B478-4058-BB9C-236C3A92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9898B69B-E6C0-4787-8FDF-861C3B466BC8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D77E4A84-552E-40DC-AE8A-1B092F43EBA2}"/>
              </a:ext>
            </a:extLst>
          </p:cNvPr>
          <p:cNvGrpSpPr/>
          <p:nvPr/>
        </p:nvGrpSpPr>
        <p:grpSpPr>
          <a:xfrm>
            <a:off x="8169722" y="4959336"/>
            <a:ext cx="2409282" cy="232841"/>
            <a:chOff x="4150519" y="1639246"/>
            <a:chExt cx="1369743" cy="94304"/>
          </a:xfrm>
        </p:grpSpPr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0A2B597-544C-4E4D-A28C-FCA5CA7EF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CCCB52B1-ACB4-4FAA-AC29-CE9EAA2DE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6D95457F-D200-43BE-A329-873CEEE60EC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0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30091C-7254-4501-B208-FBBC760A74DA}"/>
              </a:ext>
            </a:extLst>
          </p:cNvPr>
          <p:cNvSpPr/>
          <p:nvPr/>
        </p:nvSpPr>
        <p:spPr>
          <a:xfrm>
            <a:off x="7658479" y="70515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J-1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99AA05B-0F6D-46C3-ADD0-E005E1CB65A5}"/>
              </a:ext>
            </a:extLst>
          </p:cNvPr>
          <p:cNvCxnSpPr>
            <a:cxnSpLocks/>
          </p:cNvCxnSpPr>
          <p:nvPr/>
        </p:nvCxnSpPr>
        <p:spPr>
          <a:xfrm>
            <a:off x="8400647" y="540645"/>
            <a:ext cx="0" cy="34785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DB6E-59B5-4E6C-A8ED-FB1880858271}"/>
              </a:ext>
            </a:extLst>
          </p:cNvPr>
          <p:cNvSpPr/>
          <p:nvPr/>
        </p:nvSpPr>
        <p:spPr>
          <a:xfrm>
            <a:off x="8296725" y="1006687"/>
            <a:ext cx="234407" cy="145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48B2E2-4EC9-4CCC-8B64-C38E5A6D7415}"/>
              </a:ext>
            </a:extLst>
          </p:cNvPr>
          <p:cNvSpPr/>
          <p:nvPr/>
        </p:nvSpPr>
        <p:spPr>
          <a:xfrm>
            <a:off x="6190881" y="3206787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j-0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6B86B50-31B9-46F9-A918-612532E7F03F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6915259" y="3668452"/>
            <a:ext cx="15689" cy="28544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que 146" descr="Fermer">
            <a:extLst>
              <a:ext uri="{FF2B5EF4-FFF2-40B4-BE49-F238E27FC236}">
                <a16:creationId xmlns:a16="http://schemas.microsoft.com/office/drawing/2014/main" id="{4DA527FF-D0EF-41DB-BC49-7D7FE292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2771" y="3711570"/>
            <a:ext cx="548299" cy="548299"/>
          </a:xfrm>
          <a:prstGeom prst="rect">
            <a:avLst/>
          </a:prstGeom>
        </p:spPr>
      </p:pic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07340CB-2854-4988-B85C-10996A8C8F2B}"/>
              </a:ext>
            </a:extLst>
          </p:cNvPr>
          <p:cNvSpPr/>
          <p:nvPr/>
        </p:nvSpPr>
        <p:spPr>
          <a:xfrm>
            <a:off x="6821956" y="4468704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7D5D1-E361-41E8-BCA9-C609E2E9626D}"/>
              </a:ext>
            </a:extLst>
          </p:cNvPr>
          <p:cNvSpPr/>
          <p:nvPr/>
        </p:nvSpPr>
        <p:spPr>
          <a:xfrm>
            <a:off x="6821956" y="5639365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3739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5"/>
            <a:ext cx="2110694" cy="1064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Détection de mouvement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8009748" y="22659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8712468" y="688260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8614614" y="1160975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3577387" y="1138204"/>
            <a:ext cx="4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2" y="1347372"/>
            <a:ext cx="6199555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8"/>
            <a:ext cx="211570" cy="1542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A70C5-8BBE-43C9-BE18-31FBF6E50A3C}"/>
              </a:ext>
            </a:extLst>
          </p:cNvPr>
          <p:cNvSpPr/>
          <p:nvPr/>
        </p:nvSpPr>
        <p:spPr>
          <a:xfrm>
            <a:off x="4852948" y="2157417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Détecteur de mouvements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42CFC99-FF0F-4CCF-A7DD-1FD46E00A26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561608" y="2619082"/>
            <a:ext cx="17592" cy="2955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511510" y="1852002"/>
            <a:ext cx="61001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66537E9-A564-4CA1-97EF-65F1AE0319E9}"/>
              </a:ext>
            </a:extLst>
          </p:cNvPr>
          <p:cNvSpPr txBox="1"/>
          <p:nvPr/>
        </p:nvSpPr>
        <p:spPr>
          <a:xfrm>
            <a:off x="4978781" y="1557253"/>
            <a:ext cx="129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1.2 : affiche la vidéo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848831A-210E-4A13-A3F9-1996A30F863C}"/>
              </a:ext>
            </a:extLst>
          </p:cNvPr>
          <p:cNvGrpSpPr/>
          <p:nvPr/>
        </p:nvGrpSpPr>
        <p:grpSpPr>
          <a:xfrm>
            <a:off x="2496835" y="2210887"/>
            <a:ext cx="448505" cy="301781"/>
            <a:chOff x="5644297" y="2301716"/>
            <a:chExt cx="334873" cy="191453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22CB248-BA02-4157-B020-57BFFC8CE705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DA84A8F-B67F-4B33-BAA8-8FED947D4C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265557F5-7D5D-4084-8DD6-09118D477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0E130884-968F-493B-B038-F32C7861C26B}"/>
              </a:ext>
            </a:extLst>
          </p:cNvPr>
          <p:cNvSpPr txBox="1"/>
          <p:nvPr/>
        </p:nvSpPr>
        <p:spPr>
          <a:xfrm>
            <a:off x="2936105" y="2227149"/>
            <a:ext cx="767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part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FE4D2A5-8BE2-41EF-97C6-8FD7F8404104}"/>
              </a:ext>
            </a:extLst>
          </p:cNvPr>
          <p:cNvGrpSpPr/>
          <p:nvPr/>
        </p:nvGrpSpPr>
        <p:grpSpPr>
          <a:xfrm>
            <a:off x="5561608" y="2924496"/>
            <a:ext cx="3047187" cy="246220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8C2F833-4ED6-44DD-A82C-3E7EF3B1E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CC84DE9-ADB4-4455-B8B2-17EC2ECDA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8B99DA6-394D-49F9-8221-7080463985F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4707CA3-2490-4F3B-9DF2-FD1E6FDDEE33}"/>
              </a:ext>
            </a:extLst>
          </p:cNvPr>
          <p:cNvSpPr txBox="1"/>
          <p:nvPr/>
        </p:nvSpPr>
        <p:spPr>
          <a:xfrm>
            <a:off x="6562914" y="2754660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d’arrêt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828155" y="3278109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9286749" y="3305889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met en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4" y="3363460"/>
            <a:ext cx="211570" cy="1542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B6C9244-5D31-49C0-B2A2-7B589C297694}"/>
              </a:ext>
            </a:extLst>
          </p:cNvPr>
          <p:cNvGrpSpPr/>
          <p:nvPr/>
        </p:nvGrpSpPr>
        <p:grpSpPr>
          <a:xfrm>
            <a:off x="2502974" y="3901245"/>
            <a:ext cx="448505" cy="301781"/>
            <a:chOff x="5644297" y="2301716"/>
            <a:chExt cx="334873" cy="191453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92B3EA-D546-461A-80FC-E7E750F3EE77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72BE1E5F-EC10-479F-98C4-51DA2654F510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79B18709-B288-476E-B240-A05DFE0A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6009E38C-0A4A-4EC3-B867-6A13CB2510AD}"/>
              </a:ext>
            </a:extLst>
          </p:cNvPr>
          <p:cNvSpPr txBox="1"/>
          <p:nvPr/>
        </p:nvSpPr>
        <p:spPr>
          <a:xfrm>
            <a:off x="2942244" y="3917507"/>
            <a:ext cx="8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reviens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CAF6FA9-78FF-4951-A272-CE2197D7A2F0}"/>
              </a:ext>
            </a:extLst>
          </p:cNvPr>
          <p:cNvGrpSpPr/>
          <p:nvPr/>
        </p:nvGrpSpPr>
        <p:grpSpPr>
          <a:xfrm>
            <a:off x="5613446" y="5005998"/>
            <a:ext cx="3001142" cy="246220"/>
            <a:chOff x="4150519" y="1639246"/>
            <a:chExt cx="1369743" cy="94304"/>
          </a:xfrm>
        </p:grpSpPr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F17236A-8CFB-4743-8D73-BDD56019A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AB74C8E-CBD2-4600-A46B-674651012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F31E32F-6626-4146-A553-17ECAB0B0829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D2413339-7E0E-4B46-8FB5-84933D97287D}"/>
              </a:ext>
            </a:extLst>
          </p:cNvPr>
          <p:cNvSpPr txBox="1"/>
          <p:nvPr/>
        </p:nvSpPr>
        <p:spPr>
          <a:xfrm>
            <a:off x="6619588" y="4826932"/>
            <a:ext cx="131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de reprise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48C94812-0142-4A95-908B-2927A3319124}"/>
              </a:ext>
            </a:extLst>
          </p:cNvPr>
          <p:cNvGrpSpPr/>
          <p:nvPr/>
        </p:nvGrpSpPr>
        <p:grpSpPr>
          <a:xfrm>
            <a:off x="8863780" y="5554812"/>
            <a:ext cx="448505" cy="301781"/>
            <a:chOff x="5644297" y="2301716"/>
            <a:chExt cx="334873" cy="191453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4AB5C99-C470-42CA-9868-5138B7E7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19E4A718-30DF-405C-9A40-11FB4D45D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B3FBF44-B474-4581-8142-152484B00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3CBC1E3-BDBC-4D98-92AE-CD74850D4E2F}"/>
              </a:ext>
            </a:extLst>
          </p:cNvPr>
          <p:cNvSpPr txBox="1"/>
          <p:nvPr/>
        </p:nvSpPr>
        <p:spPr>
          <a:xfrm>
            <a:off x="9286749" y="5574766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rallume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8643978" y="4916402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07CAB5B-1E36-4F6E-90E5-D1C00D177272}"/>
              </a:ext>
            </a:extLst>
          </p:cNvPr>
          <p:cNvCxnSpPr>
            <a:cxnSpLocks/>
          </p:cNvCxnSpPr>
          <p:nvPr/>
        </p:nvCxnSpPr>
        <p:spPr>
          <a:xfrm flipH="1">
            <a:off x="2400119" y="6114583"/>
            <a:ext cx="62529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0A1EAEB-9382-467F-BA3B-C61EC33A4076}"/>
              </a:ext>
            </a:extLst>
          </p:cNvPr>
          <p:cNvSpPr txBox="1"/>
          <p:nvPr/>
        </p:nvSpPr>
        <p:spPr>
          <a:xfrm>
            <a:off x="5088685" y="5830965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2.4 : affiche la vidéo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76532D-4A9E-4BCC-9478-0070B63864A2}"/>
              </a:ext>
            </a:extLst>
          </p:cNvPr>
          <p:cNvSpPr/>
          <p:nvPr/>
        </p:nvSpPr>
        <p:spPr>
          <a:xfrm>
            <a:off x="5474666" y="2829361"/>
            <a:ext cx="202248" cy="2567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263</Words>
  <Application>Microsoft Office PowerPoint</Application>
  <PresentationFormat>Grand écran</PresentationFormat>
  <Paragraphs>61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Abadi Extra Light</vt:lpstr>
      <vt:lpstr>Arial</vt:lpstr>
      <vt:lpstr>Calibri</vt:lpstr>
      <vt:lpstr>Thème Office</vt:lpstr>
      <vt:lpstr>Modélisations</vt:lpstr>
      <vt:lpstr>Diagramme de Séquence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25</cp:revision>
  <dcterms:created xsi:type="dcterms:W3CDTF">2019-11-17T13:04:50Z</dcterms:created>
  <dcterms:modified xsi:type="dcterms:W3CDTF">2019-12-28T18:39:07Z</dcterms:modified>
</cp:coreProperties>
</file>