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9108"/>
    <a:srgbClr val="FB9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812A8-D284-4918-B483-B8B377AA8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2160493"/>
            <a:ext cx="9144000" cy="89226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680FD8-9D22-4934-A355-0B3524B08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906" y="326137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60C2BD-D234-4771-8D05-1EC45BF1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6842"/>
            <a:ext cx="2743200" cy="365125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17/11/2019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6C2B9-68D1-4F81-8279-0837C756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3624" y="6549090"/>
            <a:ext cx="255942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28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FFDB-AACF-4200-9C52-606A83A1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9F512-F54A-4A49-A9D4-5B7AB790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C1D8E7-35C6-4774-BA96-84D5D003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825" y="6574286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17/11/2019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0D28C-D1DF-48E2-9645-1F1590C0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662F9-432C-4EA2-AF6A-7E5FFFCF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3975" y="6537231"/>
            <a:ext cx="2559424" cy="365125"/>
          </a:xfrm>
        </p:spPr>
        <p:txBody>
          <a:bodyPr/>
          <a:lstStyle>
            <a:lvl1pPr>
              <a:defRPr sz="1600"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8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C5FB8-7304-4D0D-86D2-C8DF11A4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9B0622-5510-4461-A195-0CFFFADB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60" y="6581569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17/11/2019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3B027F-13F4-48A4-B281-89C600B1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2940" y="6538912"/>
            <a:ext cx="2559424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6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42E394-D7E6-415D-9F36-9FCADE6E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C91C-8F72-4FC3-9EE1-E00D3E055101}" type="datetimeFigureOut">
              <a:rPr lang="fr-FR" smtClean="0"/>
              <a:t>17/11/2019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3E36C8-8207-4ABA-AA00-3F4C652D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AB4991-5FED-48F6-8688-509F61BE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2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7CF0FD-C23E-4508-90D2-E1C75CCB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230" y="211995"/>
            <a:ext cx="9270602" cy="7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2DFB79-1C22-4ACE-8588-6D586A6A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0DFBFB-07A9-4D04-891A-8A8DC8DFF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C91C-8F72-4FC3-9EE1-E00D3E055101}" type="datetimeFigureOut">
              <a:rPr lang="fr-FR" smtClean="0"/>
              <a:t>17/11/2019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BEA58C-84BE-47CA-9864-83F83133E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ECC6A3-8A34-490A-AA72-CAE3654DA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4376" y="6338794"/>
            <a:ext cx="255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FC7C25B-0FA9-45DA-9CDB-0C585C91D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5" t="11094" r="42929" b="57926"/>
          <a:stretch/>
        </p:blipFill>
        <p:spPr>
          <a:xfrm>
            <a:off x="121025" y="151583"/>
            <a:ext cx="922077" cy="922076"/>
          </a:xfrm>
          <a:prstGeom prst="ellipse">
            <a:avLst/>
          </a:prstGeom>
          <a:ln w="57150">
            <a:solidFill>
              <a:srgbClr val="C99108"/>
            </a:solidFill>
          </a:ln>
        </p:spPr>
      </p:pic>
      <p:pic>
        <p:nvPicPr>
          <p:cNvPr id="8" name="Image 7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C3184939-DDDA-4B2B-A5F1-1C79E2B787B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8" y="123401"/>
            <a:ext cx="950258" cy="950258"/>
          </a:xfrm>
          <a:prstGeom prst="ellipse">
            <a:avLst/>
          </a:prstGeom>
          <a:ln w="57150">
            <a:noFill/>
          </a:ln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27059D63-358F-4D2A-AE15-F212589381D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489"/>
            <a:ext cx="12192000" cy="9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 Extra Light" panose="020B02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53239-1838-452A-A5CF-9176DB855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5A1F3E-460F-4E0B-B552-3517BFC2D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30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Abadi Extra Light</vt:lpstr>
      <vt:lpstr>Arial</vt:lpstr>
      <vt:lpstr>Calibri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Ekchajzer</dc:creator>
  <cp:lastModifiedBy>david Ekchajzer</cp:lastModifiedBy>
  <cp:revision>9</cp:revision>
  <dcterms:created xsi:type="dcterms:W3CDTF">2019-11-17T13:04:50Z</dcterms:created>
  <dcterms:modified xsi:type="dcterms:W3CDTF">2019-11-17T14:55:45Z</dcterms:modified>
</cp:coreProperties>
</file>