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2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03/01/2020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03/01/2020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03/01/2020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03/01/2020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F13D56-1410-4691-8554-23BA70FC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434" y="1616029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flux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D15AB56-A9FC-47C6-A0ED-8B6A996F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31" y="3358934"/>
            <a:ext cx="5283432" cy="1981535"/>
          </a:xfrm>
        </p:spPr>
        <p:txBody>
          <a:bodyPr>
            <a:normAutofit fontScale="85000" lnSpcReduction="10000"/>
          </a:bodyPr>
          <a:lstStyle/>
          <a:p>
            <a:r>
              <a:rPr lang="fr-FR" sz="3200" dirty="0"/>
              <a:t>Points critiques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Energie nécessaire au niveau des infrastructures de réseaux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Espace de stockage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Energie nécessaire à la réception du flux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Coordination temporelle des images (passent à la même heure)</a:t>
            </a:r>
          </a:p>
        </p:txBody>
      </p:sp>
      <p:sp>
        <p:nvSpPr>
          <p:cNvPr id="8" name="Sous-titre 4">
            <a:extLst>
              <a:ext uri="{FF2B5EF4-FFF2-40B4-BE49-F238E27FC236}">
                <a16:creationId xmlns:a16="http://schemas.microsoft.com/office/drawing/2014/main" id="{C202D37F-9BAC-4BBA-9E91-BD7417E81387}"/>
              </a:ext>
            </a:extLst>
          </p:cNvPr>
          <p:cNvSpPr txBox="1">
            <a:spLocks/>
          </p:cNvSpPr>
          <p:nvPr/>
        </p:nvSpPr>
        <p:spPr>
          <a:xfrm>
            <a:off x="6308439" y="3358933"/>
            <a:ext cx="5089234" cy="1883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Indications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Scénario sur une temporalité de 24h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Il y a 10h de décalage entre Paris et la grande barrière de corail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Seulement 14h de vidéo sont exploitables (à la lumière du jour) de 6h à 20h</a:t>
            </a:r>
          </a:p>
        </p:txBody>
      </p:sp>
    </p:spTree>
    <p:extLst>
      <p:ext uri="{BB962C8B-B14F-4D97-AF65-F5344CB8AC3E}">
        <p14:creationId xmlns:p14="http://schemas.microsoft.com/office/powerpoint/2010/main" val="9703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82E15ECB-9EF8-488D-91D3-3725F9E16F5E}"/>
              </a:ext>
            </a:extLst>
          </p:cNvPr>
          <p:cNvSpPr txBox="1"/>
          <p:nvPr/>
        </p:nvSpPr>
        <p:spPr>
          <a:xfrm>
            <a:off x="1981199" y="321236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 : Flux streaming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12E0AD-E5FC-4C30-AF52-9C62C687CD3A}"/>
              </a:ext>
            </a:extLst>
          </p:cNvPr>
          <p:cNvSpPr txBox="1"/>
          <p:nvPr/>
        </p:nvSpPr>
        <p:spPr>
          <a:xfrm>
            <a:off x="9449954" y="5327286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8E68E8F-3313-4A3E-BE39-2C2B8768DC57}"/>
              </a:ext>
            </a:extLst>
          </p:cNvPr>
          <p:cNvSpPr/>
          <p:nvPr/>
        </p:nvSpPr>
        <p:spPr>
          <a:xfrm>
            <a:off x="110987" y="3223001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Australienne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B3E4C-AF39-4919-A062-781C577FAD2C}"/>
              </a:ext>
            </a:extLst>
          </p:cNvPr>
          <p:cNvSpPr/>
          <p:nvPr/>
        </p:nvSpPr>
        <p:spPr>
          <a:xfrm>
            <a:off x="1229512" y="320291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Française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0DE35FC-0634-4E97-9040-B28B69B685AE}"/>
              </a:ext>
            </a:extLst>
          </p:cNvPr>
          <p:cNvSpPr/>
          <p:nvPr/>
        </p:nvSpPr>
        <p:spPr>
          <a:xfrm>
            <a:off x="120108" y="389327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6h-20h</a:t>
            </a:r>
            <a:endParaRPr lang="fr-FR" sz="1600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DAF68F45-8FFD-4FFA-AB9C-C853C4D2CDAE}"/>
              </a:ext>
            </a:extLst>
          </p:cNvPr>
          <p:cNvSpPr/>
          <p:nvPr/>
        </p:nvSpPr>
        <p:spPr>
          <a:xfrm>
            <a:off x="115547" y="5141898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20h-6h</a:t>
            </a:r>
            <a:endParaRPr lang="fr-FR" sz="1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962736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3944C468-DD9A-46A2-B1D7-B664A80FE9EE}"/>
              </a:ext>
            </a:extLst>
          </p:cNvPr>
          <p:cNvSpPr/>
          <p:nvPr/>
        </p:nvSpPr>
        <p:spPr>
          <a:xfrm>
            <a:off x="1229512" y="389327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16h-2h</a:t>
            </a:r>
            <a:endParaRPr lang="fr-FR" sz="1600" dirty="0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18F96-E02B-4926-8177-4AC650AE09DE}"/>
              </a:ext>
            </a:extLst>
          </p:cNvPr>
          <p:cNvSpPr/>
          <p:nvPr/>
        </p:nvSpPr>
        <p:spPr>
          <a:xfrm>
            <a:off x="1229512" y="5136120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2h-16h</a:t>
            </a:r>
            <a:endParaRPr lang="fr-FR" sz="1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11954" y="3991061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de 10h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0E08B87-43FA-4296-A314-FFD1AAAFE0F7}"/>
              </a:ext>
            </a:extLst>
          </p:cNvPr>
          <p:cNvSpPr txBox="1"/>
          <p:nvPr/>
        </p:nvSpPr>
        <p:spPr>
          <a:xfrm>
            <a:off x="8031351" y="3952715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en direct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8031350" y="4865620"/>
            <a:ext cx="205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des 10h d’enregistrement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Ne respecte pas la condition de coordination temporel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1A0124-E9CA-4313-9C1C-2B330FB80D1F}"/>
              </a:ext>
            </a:extLst>
          </p:cNvPr>
          <p:cNvSpPr txBox="1"/>
          <p:nvPr/>
        </p:nvSpPr>
        <p:spPr>
          <a:xfrm>
            <a:off x="4298784" y="1988125"/>
            <a:ext cx="35944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Alternance de flux streaming (diffusion des images en direct) et de rediffusion d’image donc nécessite, à la fois, un bon espace mémoire (pour l’enregistrement de 10h) et une bonne connexion internet pour du streaming plus ou moins fluide,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Risque de perturbations de la connexion internet lors de diffusion streaming pendant la journée,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Donc risque d’avoir une vidéo finale (sur les boîtiers) de moins bonne qualité.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8E68E8F-3313-4A3E-BE39-2C2B8768DC57}"/>
              </a:ext>
            </a:extLst>
          </p:cNvPr>
          <p:cNvSpPr/>
          <p:nvPr/>
        </p:nvSpPr>
        <p:spPr>
          <a:xfrm>
            <a:off x="554332" y="322957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Durée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0DE35FC-0634-4E97-9040-B28B69B685AE}"/>
              </a:ext>
            </a:extLst>
          </p:cNvPr>
          <p:cNvSpPr/>
          <p:nvPr/>
        </p:nvSpPr>
        <p:spPr>
          <a:xfrm>
            <a:off x="574933" y="3880861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 10h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DAF68F45-8FFD-4FFA-AB9C-C853C4D2CDAE}"/>
              </a:ext>
            </a:extLst>
          </p:cNvPr>
          <p:cNvSpPr/>
          <p:nvPr/>
        </p:nvSpPr>
        <p:spPr>
          <a:xfrm>
            <a:off x="563453" y="5511571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10h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962736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11954" y="3991061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du flux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0E08B87-43FA-4296-A314-FFD1AAAFE0F7}"/>
              </a:ext>
            </a:extLst>
          </p:cNvPr>
          <p:cNvSpPr txBox="1"/>
          <p:nvPr/>
        </p:nvSpPr>
        <p:spPr>
          <a:xfrm>
            <a:off x="8031351" y="3998381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du flux J-1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7923560" y="4825372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flux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089C0C-A25B-474B-94BA-7EF4F4171CA3}"/>
              </a:ext>
            </a:extLst>
          </p:cNvPr>
          <p:cNvSpPr txBox="1"/>
          <p:nvPr/>
        </p:nvSpPr>
        <p:spPr>
          <a:xfrm>
            <a:off x="1985818" y="256584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II : Flux streaming sur heure local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FB2DA9A-FF72-4A13-B4AA-21B9EBC66DBE}"/>
              </a:ext>
            </a:extLst>
          </p:cNvPr>
          <p:cNvSpPr/>
          <p:nvPr/>
        </p:nvSpPr>
        <p:spPr>
          <a:xfrm>
            <a:off x="563453" y="470223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4h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120C04C-DBFE-4E3E-93F0-559480E83662}"/>
              </a:ext>
            </a:extLst>
          </p:cNvPr>
          <p:cNvSpPr txBox="1"/>
          <p:nvPr/>
        </p:nvSpPr>
        <p:spPr>
          <a:xfrm>
            <a:off x="3033959" y="4698939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57C6F9B-EA5A-46D0-9A24-F1CC505DDB88}"/>
              </a:ext>
            </a:extLst>
          </p:cNvPr>
          <p:cNvSpPr txBox="1"/>
          <p:nvPr/>
        </p:nvSpPr>
        <p:spPr>
          <a:xfrm>
            <a:off x="5511953" y="4730389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du flux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A72463-B1B1-4BAC-B462-1987CF42A6E3}"/>
              </a:ext>
            </a:extLst>
          </p:cNvPr>
          <p:cNvSpPr txBox="1"/>
          <p:nvPr/>
        </p:nvSpPr>
        <p:spPr>
          <a:xfrm>
            <a:off x="7923560" y="5528311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flux</a:t>
            </a:r>
          </a:p>
        </p:txBody>
      </p:sp>
    </p:spTree>
    <p:extLst>
      <p:ext uri="{BB962C8B-B14F-4D97-AF65-F5344CB8AC3E}">
        <p14:creationId xmlns:p14="http://schemas.microsoft.com/office/powerpoint/2010/main" val="40480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3E4347-DD86-491D-BCB4-3CB4F80EBFEA}"/>
              </a:ext>
            </a:extLst>
          </p:cNvPr>
          <p:cNvSpPr txBox="1"/>
          <p:nvPr/>
        </p:nvSpPr>
        <p:spPr>
          <a:xfrm>
            <a:off x="4298785" y="1976579"/>
            <a:ext cx="359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Enregistrement continu donc nécessite un espace mémoire conséquent pour le stockage des vidéos,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Une bonne connexion internet est, une nouvelle fois, importante pour le flux streaming,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Risque de perturbations de la connexion internet lors de diffusion streaming pendant la journée,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Donc risque d’avoir une vidéo finale (sur les boîtiers) de moins bonne qualité.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46">
            <a:extLst>
              <a:ext uri="{FF2B5EF4-FFF2-40B4-BE49-F238E27FC236}">
                <a16:creationId xmlns:a16="http://schemas.microsoft.com/office/drawing/2014/main" id="{B312E0AD-E5FC-4C30-AF52-9C62C687CD3A}"/>
              </a:ext>
            </a:extLst>
          </p:cNvPr>
          <p:cNvSpPr txBox="1"/>
          <p:nvPr/>
        </p:nvSpPr>
        <p:spPr>
          <a:xfrm>
            <a:off x="9449954" y="5327286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B3E4C-AF39-4919-A062-781C577FAD2C}"/>
              </a:ext>
            </a:extLst>
          </p:cNvPr>
          <p:cNvSpPr/>
          <p:nvPr/>
        </p:nvSpPr>
        <p:spPr>
          <a:xfrm>
            <a:off x="500836" y="322957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Française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873158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Récupère le fichier vidéo J-1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18F96-E02B-4926-8177-4AC650AE09DE}"/>
              </a:ext>
            </a:extLst>
          </p:cNvPr>
          <p:cNvSpPr/>
          <p:nvPr/>
        </p:nvSpPr>
        <p:spPr>
          <a:xfrm>
            <a:off x="436181" y="5154054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6h-20h</a:t>
            </a:r>
            <a:endParaRPr lang="fr-FR" sz="1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45646" y="3873157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Mets le fichier vidéo en mémoire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7860478" y="3876170"/>
            <a:ext cx="205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de 10h du fichier J-1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C3FF686-C992-4674-9D79-1924474A9AD5}"/>
              </a:ext>
            </a:extLst>
          </p:cNvPr>
          <p:cNvSpPr/>
          <p:nvPr/>
        </p:nvSpPr>
        <p:spPr>
          <a:xfrm>
            <a:off x="436181" y="3877690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20h-6h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72DE69-811E-4E04-AC6B-3AA498989CC9}"/>
              </a:ext>
            </a:extLst>
          </p:cNvPr>
          <p:cNvSpPr txBox="1"/>
          <p:nvPr/>
        </p:nvSpPr>
        <p:spPr>
          <a:xfrm>
            <a:off x="1939635" y="270866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III : Flux FTP pendant la nuit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DE70BA8-0B00-4003-8CC7-A41DA2AA2C0B}"/>
              </a:ext>
            </a:extLst>
          </p:cNvPr>
          <p:cNvSpPr txBox="1"/>
          <p:nvPr/>
        </p:nvSpPr>
        <p:spPr>
          <a:xfrm>
            <a:off x="7860479" y="5241608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fichier</a:t>
            </a:r>
          </a:p>
        </p:txBody>
      </p:sp>
    </p:spTree>
    <p:extLst>
      <p:ext uri="{BB962C8B-B14F-4D97-AF65-F5344CB8AC3E}">
        <p14:creationId xmlns:p14="http://schemas.microsoft.com/office/powerpoint/2010/main" val="26705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112551-657E-4905-B43E-786DB13DAD00}"/>
              </a:ext>
            </a:extLst>
          </p:cNvPr>
          <p:cNvSpPr txBox="1"/>
          <p:nvPr/>
        </p:nvSpPr>
        <p:spPr>
          <a:xfrm>
            <a:off x="4298785" y="1976579"/>
            <a:ext cx="3594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Risque moins important concernant la qualité de la connexion internet lors du chargement de la vidéo (car fait de nuit),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Risque moins important concernant la qualité de la vidéo diffusée ensuite sur les boîtiers,</a:t>
            </a:r>
          </a:p>
        </p:txBody>
      </p:sp>
    </p:spTree>
    <p:extLst>
      <p:ext uri="{BB962C8B-B14F-4D97-AF65-F5344CB8AC3E}">
        <p14:creationId xmlns:p14="http://schemas.microsoft.com/office/powerpoint/2010/main" val="33790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390</Words>
  <Application>Microsoft Office PowerPoint</Application>
  <PresentationFormat>Grand écran</PresentationFormat>
  <Paragraphs>80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Wingdings</vt:lpstr>
      <vt:lpstr>Thème Office</vt:lpstr>
      <vt:lpstr>Architecture du flux</vt:lpstr>
      <vt:lpstr>Présentation PowerPoint</vt:lpstr>
      <vt:lpstr>Cost-benefit analysis</vt:lpstr>
      <vt:lpstr>Présentation PowerPoint</vt:lpstr>
      <vt:lpstr>Cost-benefit analysis</vt:lpstr>
      <vt:lpstr>Présentation PowerPoint</vt:lpstr>
      <vt:lpstr>Cost-benefit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 </cp:lastModifiedBy>
  <cp:revision>32</cp:revision>
  <dcterms:created xsi:type="dcterms:W3CDTF">2019-11-17T13:04:50Z</dcterms:created>
  <dcterms:modified xsi:type="dcterms:W3CDTF">2020-01-03T14:31:05Z</dcterms:modified>
</cp:coreProperties>
</file>