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3"/>
    <a:srgbClr val="00979C"/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Etapes d’une </a:t>
            </a:r>
            <a:r>
              <a:rPr lang="fr-FR" dirty="0" err="1"/>
              <a:t>OceanBox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D8890-1F84-4355-9203-D0A70B99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Branche/Allume la box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32534D-BD12-4C6A-A4EB-36DAA95E6EBD}"/>
              </a:ext>
            </a:extLst>
          </p:cNvPr>
          <p:cNvSpPr txBox="1"/>
          <p:nvPr/>
        </p:nvSpPr>
        <p:spPr>
          <a:xfrm>
            <a:off x="378691" y="1357745"/>
            <a:ext cx="11379200" cy="390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Raspbian se lance sur la box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Test de connexion au server de mise à jour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Si test ok recherche de mise à jour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Si MAJ, </a:t>
            </a:r>
            <a:r>
              <a:rPr lang="fr-FR" sz="2400" i="1" dirty="0">
                <a:latin typeface="Abadi Extra Light" panose="020B0204020104020204" pitchFamily="34" charset="0"/>
              </a:rPr>
              <a:t>git pull</a:t>
            </a:r>
            <a:endParaRPr lang="fr-FR" sz="2400" dirty="0">
              <a:latin typeface="Abadi Extra Light" panose="020B0204020104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Redémarre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Test de connexion avec le serveur hébergeant les vidéos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Abadi Extra Light" panose="020B0204020104020204" pitchFamily="34" charset="0"/>
              </a:rPr>
              <a:t>Lance la vidéo en mémoire au bon </a:t>
            </a:r>
            <a:r>
              <a:rPr lang="fr-FR" sz="2400" dirty="0" err="1">
                <a:latin typeface="Abadi Extra Light" panose="020B0204020104020204" pitchFamily="34" charset="0"/>
              </a:rPr>
              <a:t>timeCode</a:t>
            </a:r>
            <a:r>
              <a:rPr lang="fr-FR" sz="2400" dirty="0">
                <a:latin typeface="Abadi Extra Light" panose="020B0204020104020204" pitchFamily="34" charset="0"/>
              </a:rPr>
              <a:t> (correspondant à l’heure locale de la box)</a:t>
            </a:r>
          </a:p>
        </p:txBody>
      </p:sp>
    </p:spTree>
    <p:extLst>
      <p:ext uri="{BB962C8B-B14F-4D97-AF65-F5344CB8AC3E}">
        <p14:creationId xmlns:p14="http://schemas.microsoft.com/office/powerpoint/2010/main" val="15772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4C44-F13E-4977-89CB-2AC35D74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4"/>
            <a:ext cx="9270602" cy="1108805"/>
          </a:xfrm>
        </p:spPr>
        <p:txBody>
          <a:bodyPr>
            <a:normAutofit/>
          </a:bodyPr>
          <a:lstStyle/>
          <a:p>
            <a:r>
              <a:rPr lang="fr-FR" dirty="0"/>
              <a:t>6h </a:t>
            </a:r>
            <a:r>
              <a:rPr lang="fr-FR" sz="3200" dirty="0"/>
              <a:t>(la nouvelle vidéo est téléchargé)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954E84-9205-4EEC-A8DC-944A49D87A4D}"/>
              </a:ext>
            </a:extLst>
          </p:cNvPr>
          <p:cNvSpPr txBox="1"/>
          <p:nvPr/>
        </p:nvSpPr>
        <p:spPr>
          <a:xfrm>
            <a:off x="701222" y="2133599"/>
            <a:ext cx="11406908" cy="222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latin typeface="Abadi Extra Light" panose="020B0204020104020204" pitchFamily="34" charset="0"/>
              </a:rPr>
              <a:t> Lance la nouvelle vidéo du début</a:t>
            </a:r>
          </a:p>
          <a:p>
            <a:pPr>
              <a:lnSpc>
                <a:spcPct val="150000"/>
              </a:lnSpc>
            </a:pPr>
            <a:endParaRPr lang="fr-FR" sz="3200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latin typeface="Abadi Extra Light" panose="020B0204020104020204" pitchFamily="34" charset="0"/>
              </a:rPr>
              <a:t> Supprime l’ancienne vidéo</a:t>
            </a:r>
          </a:p>
        </p:txBody>
      </p:sp>
    </p:spTree>
    <p:extLst>
      <p:ext uri="{BB962C8B-B14F-4D97-AF65-F5344CB8AC3E}">
        <p14:creationId xmlns:p14="http://schemas.microsoft.com/office/powerpoint/2010/main" val="14715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26B83-1E1D-41A5-A25D-766C3E79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20h </a:t>
            </a:r>
            <a:r>
              <a:rPr lang="fr-FR" sz="3200" dirty="0"/>
              <a:t>(quand la vidéo est terminée)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E409F3-BF7F-4652-A0E5-4F623C3BB270}"/>
              </a:ext>
            </a:extLst>
          </p:cNvPr>
          <p:cNvSpPr txBox="1"/>
          <p:nvPr/>
        </p:nvSpPr>
        <p:spPr>
          <a:xfrm>
            <a:off x="627331" y="2964871"/>
            <a:ext cx="11406908" cy="74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latin typeface="Abadi Extra Light" panose="020B0204020104020204" pitchFamily="34" charset="0"/>
              </a:rPr>
              <a:t> Relance la vidéo en mémoire </a:t>
            </a:r>
          </a:p>
        </p:txBody>
      </p:sp>
    </p:spTree>
    <p:extLst>
      <p:ext uri="{BB962C8B-B14F-4D97-AF65-F5344CB8AC3E}">
        <p14:creationId xmlns:p14="http://schemas.microsoft.com/office/powerpoint/2010/main" val="21037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4C44-F13E-4977-89CB-2AC35D74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175" y="147340"/>
            <a:ext cx="9270602" cy="1108805"/>
          </a:xfrm>
        </p:spPr>
        <p:txBody>
          <a:bodyPr>
            <a:normAutofit fontScale="90000"/>
          </a:bodyPr>
          <a:lstStyle/>
          <a:p>
            <a:r>
              <a:rPr lang="fr-FR" dirty="0"/>
              <a:t>Nuit </a:t>
            </a:r>
            <a:r>
              <a:rPr lang="fr-FR" sz="2700" dirty="0"/>
              <a:t>20h à 6h </a:t>
            </a:r>
            <a:r>
              <a:rPr lang="fr-FR" sz="3100" dirty="0"/>
              <a:t>(heure de téléchargement de la nouvelle vidéo)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954E84-9205-4EEC-A8DC-944A49D87A4D}"/>
              </a:ext>
            </a:extLst>
          </p:cNvPr>
          <p:cNvSpPr txBox="1"/>
          <p:nvPr/>
        </p:nvSpPr>
        <p:spPr>
          <a:xfrm>
            <a:off x="489528" y="2179781"/>
            <a:ext cx="9661236" cy="222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latin typeface="Abadi Extra Light" panose="020B0204020104020204" pitchFamily="34" charset="0"/>
              </a:rPr>
              <a:t>Ouvre une connexion FTP avec le server vidéo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3200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latin typeface="Abadi Extra Light" panose="020B0204020104020204" pitchFamily="34" charset="0"/>
              </a:rPr>
              <a:t>Télécharge la vidéo la plus récente</a:t>
            </a:r>
          </a:p>
        </p:txBody>
      </p:sp>
    </p:spTree>
    <p:extLst>
      <p:ext uri="{BB962C8B-B14F-4D97-AF65-F5344CB8AC3E}">
        <p14:creationId xmlns:p14="http://schemas.microsoft.com/office/powerpoint/2010/main" val="28340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4C44-F13E-4977-89CB-2AC35D74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4"/>
            <a:ext cx="9270602" cy="1108805"/>
          </a:xfrm>
        </p:spPr>
        <p:txBody>
          <a:bodyPr>
            <a:normAutofit/>
          </a:bodyPr>
          <a:lstStyle/>
          <a:p>
            <a:r>
              <a:rPr lang="fr-FR" dirty="0"/>
              <a:t>Batch régulier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954E84-9205-4EEC-A8DC-944A49D87A4D}"/>
              </a:ext>
            </a:extLst>
          </p:cNvPr>
          <p:cNvSpPr txBox="1"/>
          <p:nvPr/>
        </p:nvSpPr>
        <p:spPr>
          <a:xfrm>
            <a:off x="600364" y="2718241"/>
            <a:ext cx="7583054" cy="1795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Abadi Extra Light" panose="020B0204020104020204" pitchFamily="34" charset="0"/>
              </a:rPr>
              <a:t>Recherche de mise à jour tous les x temps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800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8B430-3857-4406-A9C6-725D2022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Détecteur de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349705-D6A3-46C4-B8F0-AED33E25EEC0}"/>
              </a:ext>
            </a:extLst>
          </p:cNvPr>
          <p:cNvSpPr txBox="1"/>
          <p:nvPr/>
        </p:nvSpPr>
        <p:spPr>
          <a:xfrm>
            <a:off x="618836" y="1545222"/>
            <a:ext cx="11166763" cy="502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Abadi Extra Light" panose="020B0204020104020204" pitchFamily="34" charset="0"/>
              </a:rPr>
              <a:t> Le détecteur lance une détection tous les x temps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800" dirty="0">
                <a:latin typeface="Abadi Extra Light" panose="020B0204020104020204" pitchFamily="34" charset="0"/>
              </a:rPr>
              <a:t> Si le détecteur détecte la présence de quelqu’un, relance de x secondes le temps d’avant-veille </a:t>
            </a:r>
          </a:p>
          <a:p>
            <a:pPr lvl="1"/>
            <a:endParaRPr lang="fr-FR" sz="2800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Abadi Extra Light" panose="020B0204020104020204" pitchFamily="34" charset="0"/>
              </a:rPr>
              <a:t>Si le temps d’avant-veille est de 0 bloque la sortie vidéo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Abadi Extra Light" panose="020B0204020104020204" pitchFamily="34" charset="0"/>
              </a:rPr>
              <a:t>Si le détecteur détecte la présence de quelqu’un, réouvre la sortie vidéo, relance de x secondes le temps d’avant-veille 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Abadi Extra Light" panose="020B02040201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fr-FR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197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Wingdings</vt:lpstr>
      <vt:lpstr>Thème Office</vt:lpstr>
      <vt:lpstr>Etapes d’une OceanBox</vt:lpstr>
      <vt:lpstr>Branche/Allume la box</vt:lpstr>
      <vt:lpstr>6h (la nouvelle vidéo est téléchargé)</vt:lpstr>
      <vt:lpstr>20h (quand la vidéo est terminée)</vt:lpstr>
      <vt:lpstr>Nuit 20h à 6h (heure de téléchargement de la nouvelle vidéo)</vt:lpstr>
      <vt:lpstr>Batch régulier</vt:lpstr>
      <vt:lpstr>Détecteur de mouvement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22</cp:revision>
  <dcterms:created xsi:type="dcterms:W3CDTF">2019-11-17T13:04:50Z</dcterms:created>
  <dcterms:modified xsi:type="dcterms:W3CDTF">2020-01-11T16:58:39Z</dcterms:modified>
</cp:coreProperties>
</file>