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4" r:id="rId4"/>
    <p:sldId id="262" r:id="rId5"/>
    <p:sldId id="258" r:id="rId6"/>
    <p:sldId id="259" r:id="rId7"/>
    <p:sldId id="261" r:id="rId8"/>
    <p:sldId id="268" r:id="rId9"/>
    <p:sldId id="269" r:id="rId10"/>
    <p:sldId id="270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108"/>
    <a:srgbClr val="FB9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3788" autoAdjust="0"/>
  </p:normalViewPr>
  <p:slideViewPr>
    <p:cSldViewPr snapToGrid="0">
      <p:cViewPr>
        <p:scale>
          <a:sx n="50" d="100"/>
          <a:sy n="50" d="100"/>
        </p:scale>
        <p:origin x="1260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80594-54FB-402A-8C9D-43E1F6773999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F78CC-D602-4A9A-B8E5-D0B7B5A0C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9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F78CC-D602-4A9A-B8E5-D0B7B5A0C07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69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F78CC-D602-4A9A-B8E5-D0B7B5A0C07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98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812A8-D284-4918-B483-B8B377AA8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2160493"/>
            <a:ext cx="9144000" cy="89226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680FD8-9D22-4934-A355-0B3524B08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906" y="326137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60C2BD-D234-4771-8D05-1EC45BF1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6842"/>
            <a:ext cx="2743200" cy="365125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26/06/2020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E6C2B9-68D1-4F81-8279-0837C756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3624" y="6549090"/>
            <a:ext cx="255942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28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FFDB-AACF-4200-9C52-606A83A1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9F512-F54A-4A49-A9D4-5B7AB790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C1D8E7-35C6-4774-BA96-84D5D003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825" y="6574286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26/06/2020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0D28C-D1DF-48E2-9645-1F1590C0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662F9-432C-4EA2-AF6A-7E5FFFCF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3975" y="6537231"/>
            <a:ext cx="2559424" cy="365125"/>
          </a:xfrm>
        </p:spPr>
        <p:txBody>
          <a:bodyPr/>
          <a:lstStyle>
            <a:lvl1pPr>
              <a:defRPr sz="1600"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8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C5FB8-7304-4D0D-86D2-C8DF11A4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9B0622-5510-4461-A195-0CFFFADB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60" y="6581569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26/06/2020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3B027F-13F4-48A4-B281-89C600B1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2940" y="6538912"/>
            <a:ext cx="2559424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6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42E394-D7E6-415D-9F36-9FCADE6E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C91C-8F72-4FC3-9EE1-E00D3E055101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3E36C8-8207-4ABA-AA00-3F4C652D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AB4991-5FED-48F6-8688-509F61BE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88303-F385-4662-BB27-A4E05B5A039D}"/>
              </a:ext>
            </a:extLst>
          </p:cNvPr>
          <p:cNvSpPr/>
          <p:nvPr userDrawn="1"/>
        </p:nvSpPr>
        <p:spPr>
          <a:xfrm>
            <a:off x="0" y="0"/>
            <a:ext cx="2097741" cy="131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CE40E-AE1D-4899-A1D3-EE7C003F083C}"/>
              </a:ext>
            </a:extLst>
          </p:cNvPr>
          <p:cNvSpPr/>
          <p:nvPr userDrawn="1"/>
        </p:nvSpPr>
        <p:spPr>
          <a:xfrm>
            <a:off x="-1" y="5697444"/>
            <a:ext cx="12192001" cy="131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2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7CF0FD-C23E-4508-90D2-E1C75CCB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230" y="211995"/>
            <a:ext cx="9270602" cy="7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2DFB79-1C22-4ACE-8588-6D586A6A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0DFBFB-07A9-4D04-891A-8A8DC8DFF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C91C-8F72-4FC3-9EE1-E00D3E055101}" type="datetimeFigureOut">
              <a:rPr lang="fr-FR" smtClean="0"/>
              <a:t>26/06/2020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BEA58C-84BE-47CA-9864-83F83133E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ECC6A3-8A34-490A-AA72-CAE3654DA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4376" y="6338794"/>
            <a:ext cx="255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FC7C25B-0FA9-45DA-9CDB-0C585C91D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5" t="11094" r="42929" b="57926"/>
          <a:stretch/>
        </p:blipFill>
        <p:spPr>
          <a:xfrm>
            <a:off x="121025" y="151583"/>
            <a:ext cx="922077" cy="922076"/>
          </a:xfrm>
          <a:prstGeom prst="ellipse">
            <a:avLst/>
          </a:prstGeom>
          <a:ln w="57150">
            <a:solidFill>
              <a:srgbClr val="C99108"/>
            </a:solidFill>
          </a:ln>
        </p:spPr>
      </p:pic>
      <p:pic>
        <p:nvPicPr>
          <p:cNvPr id="8" name="Image 7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C3184939-DDDA-4B2B-A5F1-1C79E2B787B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8" y="123401"/>
            <a:ext cx="950258" cy="950258"/>
          </a:xfrm>
          <a:prstGeom prst="ellipse">
            <a:avLst/>
          </a:prstGeom>
          <a:ln w="57150">
            <a:noFill/>
          </a:ln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27059D63-358F-4D2A-AE15-F212589381D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489"/>
            <a:ext cx="12192000" cy="9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adi Extra Light" panose="020B02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53239-1838-452A-A5CF-9176DB855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Modélisations</a:t>
            </a:r>
          </a:p>
        </p:txBody>
      </p:sp>
    </p:spTree>
    <p:extLst>
      <p:ext uri="{BB962C8B-B14F-4D97-AF65-F5344CB8AC3E}">
        <p14:creationId xmlns:p14="http://schemas.microsoft.com/office/powerpoint/2010/main" val="144230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96CB001-5646-490A-B62B-A66B70F073D0}"/>
              </a:ext>
            </a:extLst>
          </p:cNvPr>
          <p:cNvSpPr/>
          <p:nvPr/>
        </p:nvSpPr>
        <p:spPr>
          <a:xfrm>
            <a:off x="-99849" y="-57414"/>
            <a:ext cx="2110694" cy="7711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26277B-8F9F-4322-B97A-58330073E84B}"/>
              </a:ext>
            </a:extLst>
          </p:cNvPr>
          <p:cNvSpPr txBox="1"/>
          <p:nvPr/>
        </p:nvSpPr>
        <p:spPr>
          <a:xfrm>
            <a:off x="-109929" y="12970"/>
            <a:ext cx="2255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OceanStreamBox</a:t>
            </a: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Veille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3CCEF-FEC3-4D9E-87C4-DDB1455409FF}"/>
              </a:ext>
            </a:extLst>
          </p:cNvPr>
          <p:cNvSpPr/>
          <p:nvPr/>
        </p:nvSpPr>
        <p:spPr>
          <a:xfrm>
            <a:off x="4952383" y="150132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BOX w/ screen</a:t>
            </a:r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E904EFCE-5C33-4722-BAFD-5F4E23E4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6972" y="29733"/>
            <a:ext cx="771144" cy="7711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F25F3B9-9359-4B07-AA04-318F04A60EA1}"/>
              </a:ext>
            </a:extLst>
          </p:cNvPr>
          <p:cNvCxnSpPr>
            <a:cxnSpLocks/>
          </p:cNvCxnSpPr>
          <p:nvPr/>
        </p:nvCxnSpPr>
        <p:spPr>
          <a:xfrm flipH="1">
            <a:off x="5516876" y="611797"/>
            <a:ext cx="42566" cy="440588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9C026C0-C326-4EB2-8EB1-A943C34FACF8}"/>
              </a:ext>
            </a:extLst>
          </p:cNvPr>
          <p:cNvCxnSpPr>
            <a:cxnSpLocks/>
          </p:cNvCxnSpPr>
          <p:nvPr/>
        </p:nvCxnSpPr>
        <p:spPr>
          <a:xfrm>
            <a:off x="2642544" y="965972"/>
            <a:ext cx="0" cy="46333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21FD58-5F70-43E8-A84F-446B93EF916F}"/>
              </a:ext>
            </a:extLst>
          </p:cNvPr>
          <p:cNvSpPr/>
          <p:nvPr/>
        </p:nvSpPr>
        <p:spPr>
          <a:xfrm>
            <a:off x="5411165" y="867102"/>
            <a:ext cx="307502" cy="35523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EE416B-5413-42A1-9331-A7D297DC004A}"/>
              </a:ext>
            </a:extLst>
          </p:cNvPr>
          <p:cNvSpPr txBox="1"/>
          <p:nvPr/>
        </p:nvSpPr>
        <p:spPr>
          <a:xfrm>
            <a:off x="2936117" y="832591"/>
            <a:ext cx="2397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1.1 : Allume l’OceanBox ou sort de la veille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FFB426E-17BC-4A11-9BA5-A75A0DBF31CE}"/>
              </a:ext>
            </a:extLst>
          </p:cNvPr>
          <p:cNvGrpSpPr/>
          <p:nvPr/>
        </p:nvGrpSpPr>
        <p:grpSpPr>
          <a:xfrm>
            <a:off x="2695585" y="932102"/>
            <a:ext cx="2669736" cy="334298"/>
            <a:chOff x="4150519" y="1639246"/>
            <a:chExt cx="1369743" cy="94304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4197BC1-45D4-4F55-B44A-4F5E14EBBC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FEA3819-5CBE-4F8A-8F5F-4881818F2C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52BCA727-4ED6-4627-A31F-65BE2DE63E71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F1FE540-66AA-47FB-BD4A-8562A9D41D05}"/>
              </a:ext>
            </a:extLst>
          </p:cNvPr>
          <p:cNvSpPr/>
          <p:nvPr/>
        </p:nvSpPr>
        <p:spPr>
          <a:xfrm>
            <a:off x="2552143" y="897013"/>
            <a:ext cx="216130" cy="8404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2E6EA66-7961-4031-A528-C3ED236F1600}"/>
              </a:ext>
            </a:extLst>
          </p:cNvPr>
          <p:cNvSpPr txBox="1"/>
          <p:nvPr/>
        </p:nvSpPr>
        <p:spPr>
          <a:xfrm>
            <a:off x="2778185" y="22682"/>
            <a:ext cx="5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User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0925C4-1519-4F2C-8CFF-CAB6AF8E6AD5}"/>
              </a:ext>
            </a:extLst>
          </p:cNvPr>
          <p:cNvGrpSpPr/>
          <p:nvPr/>
        </p:nvGrpSpPr>
        <p:grpSpPr>
          <a:xfrm>
            <a:off x="5714082" y="1982334"/>
            <a:ext cx="448505" cy="301781"/>
            <a:chOff x="5644297" y="2301716"/>
            <a:chExt cx="334873" cy="191453"/>
          </a:xfrm>
        </p:grpSpPr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79320DBE-7F25-4FE6-BD6E-C3963F7B1DD0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01581BF-C51B-4EA0-AE5B-A3D088ED46D4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FCB0A070-0D13-45E4-9076-A8673135D3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ZoneTexte 81">
            <a:extLst>
              <a:ext uri="{FF2B5EF4-FFF2-40B4-BE49-F238E27FC236}">
                <a16:creationId xmlns:a16="http://schemas.microsoft.com/office/drawing/2014/main" id="{BB78DB94-302D-4240-B387-9934DE2B6131}"/>
              </a:ext>
            </a:extLst>
          </p:cNvPr>
          <p:cNvSpPr txBox="1"/>
          <p:nvPr/>
        </p:nvSpPr>
        <p:spPr>
          <a:xfrm>
            <a:off x="5761363" y="1088044"/>
            <a:ext cx="2772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2.1 : initialise les vidéos et leurs informations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AA16A88-7D5C-4CF5-8257-F8A1769A3D65}"/>
              </a:ext>
            </a:extLst>
          </p:cNvPr>
          <p:cNvSpPr txBox="1"/>
          <p:nvPr/>
        </p:nvSpPr>
        <p:spPr>
          <a:xfrm>
            <a:off x="6149830" y="1997291"/>
            <a:ext cx="249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3.1 RepereForDiffusion()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70D143E-CEAF-433B-B469-07E7D763EB04}"/>
              </a:ext>
            </a:extLst>
          </p:cNvPr>
          <p:cNvCxnSpPr>
            <a:cxnSpLocks/>
          </p:cNvCxnSpPr>
          <p:nvPr/>
        </p:nvCxnSpPr>
        <p:spPr>
          <a:xfrm flipV="1">
            <a:off x="5637064" y="1380686"/>
            <a:ext cx="4436445" cy="169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4B346CD-07E3-4699-82F9-37DF6C71540D}"/>
              </a:ext>
            </a:extLst>
          </p:cNvPr>
          <p:cNvSpPr/>
          <p:nvPr/>
        </p:nvSpPr>
        <p:spPr>
          <a:xfrm>
            <a:off x="9496416" y="67445"/>
            <a:ext cx="70866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badi Extra Light" panose="020B0204020104020204" pitchFamily="34" charset="0"/>
              </a:rPr>
              <a:t>Video</a:t>
            </a:r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E1A728-9F89-4008-8BF2-368DB582B2F3}"/>
              </a:ext>
            </a:extLst>
          </p:cNvPr>
          <p:cNvSpPr/>
          <p:nvPr/>
        </p:nvSpPr>
        <p:spPr>
          <a:xfrm>
            <a:off x="9648816" y="219845"/>
            <a:ext cx="70866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badi Extra Light" panose="020B0204020104020204" pitchFamily="34" charset="0"/>
              </a:rPr>
              <a:t>Video</a:t>
            </a:r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DC35A9-0091-428E-95FC-28AD20FF596C}"/>
              </a:ext>
            </a:extLst>
          </p:cNvPr>
          <p:cNvSpPr/>
          <p:nvPr/>
        </p:nvSpPr>
        <p:spPr>
          <a:xfrm>
            <a:off x="9801216" y="372245"/>
            <a:ext cx="70866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badi Extra Light" panose="020B0204020104020204" pitchFamily="34" charset="0"/>
              </a:rPr>
              <a:t>Video</a:t>
            </a:r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AFA8F6E1-9842-4D23-BA74-452DE6944B4F}"/>
              </a:ext>
            </a:extLst>
          </p:cNvPr>
          <p:cNvCxnSpPr>
            <a:cxnSpLocks/>
          </p:cNvCxnSpPr>
          <p:nvPr/>
        </p:nvCxnSpPr>
        <p:spPr>
          <a:xfrm>
            <a:off x="10135365" y="867103"/>
            <a:ext cx="20181" cy="30307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E28D2FC-2484-44A7-AD73-FEDA6F433E95}"/>
              </a:ext>
            </a:extLst>
          </p:cNvPr>
          <p:cNvSpPr/>
          <p:nvPr/>
        </p:nvSpPr>
        <p:spPr>
          <a:xfrm>
            <a:off x="10041719" y="986309"/>
            <a:ext cx="220065" cy="13790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733F136-9665-4260-B7C7-3031EDA5FB53}"/>
              </a:ext>
            </a:extLst>
          </p:cNvPr>
          <p:cNvSpPr txBox="1"/>
          <p:nvPr/>
        </p:nvSpPr>
        <p:spPr>
          <a:xfrm>
            <a:off x="6164864" y="2596500"/>
            <a:ext cx="249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3.2 : CustomPlay(Vidéo, Minutage)</a:t>
            </a:r>
          </a:p>
        </p:txBody>
      </p: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4D5E34A2-FD0F-4A8F-AB9A-AE9A3EB5DB60}"/>
              </a:ext>
            </a:extLst>
          </p:cNvPr>
          <p:cNvGrpSpPr/>
          <p:nvPr/>
        </p:nvGrpSpPr>
        <p:grpSpPr>
          <a:xfrm>
            <a:off x="5751756" y="2556592"/>
            <a:ext cx="448505" cy="301781"/>
            <a:chOff x="5644297" y="2301716"/>
            <a:chExt cx="334873" cy="191453"/>
          </a:xfrm>
        </p:grpSpPr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90FB444D-9562-49B6-A499-D8B1B447E177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74C76254-3A99-4B2F-A447-6E5F1F78DC76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>
              <a:extLst>
                <a:ext uri="{FF2B5EF4-FFF2-40B4-BE49-F238E27FC236}">
                  <a16:creationId xmlns:a16="http://schemas.microsoft.com/office/drawing/2014/main" id="{01CCC821-13D7-413D-AEDF-F3367E6ACE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ZoneTexte 95">
            <a:extLst>
              <a:ext uri="{FF2B5EF4-FFF2-40B4-BE49-F238E27FC236}">
                <a16:creationId xmlns:a16="http://schemas.microsoft.com/office/drawing/2014/main" id="{15CD3477-80F3-462C-A2F1-72F9705C3C9E}"/>
              </a:ext>
            </a:extLst>
          </p:cNvPr>
          <p:cNvSpPr txBox="1"/>
          <p:nvPr/>
        </p:nvSpPr>
        <p:spPr>
          <a:xfrm>
            <a:off x="6149830" y="3128849"/>
            <a:ext cx="249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3.2 : CustomPlay(Vidéo, Minutage)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E01F9081-221A-47AD-8643-66A349E30D6D}"/>
              </a:ext>
            </a:extLst>
          </p:cNvPr>
          <p:cNvGrpSpPr/>
          <p:nvPr/>
        </p:nvGrpSpPr>
        <p:grpSpPr>
          <a:xfrm>
            <a:off x="5736722" y="3088941"/>
            <a:ext cx="448505" cy="301781"/>
            <a:chOff x="5644297" y="2301716"/>
            <a:chExt cx="334873" cy="191453"/>
          </a:xfrm>
        </p:grpSpPr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70478673-1FE4-4165-BD89-C4A14614BA5D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79414C01-233D-40A4-B3C3-211614D6D61D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2C45ADC8-9B79-45E7-8244-73BD40AF9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30D2E66-C1CA-4B3E-B4ED-25542AF52896}"/>
              </a:ext>
            </a:extLst>
          </p:cNvPr>
          <p:cNvSpPr/>
          <p:nvPr/>
        </p:nvSpPr>
        <p:spPr>
          <a:xfrm>
            <a:off x="4176994" y="1770008"/>
            <a:ext cx="4856886" cy="17701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5C595A96-35F8-469B-AED4-62EFCDD4136C}"/>
              </a:ext>
            </a:extLst>
          </p:cNvPr>
          <p:cNvSpPr/>
          <p:nvPr/>
        </p:nvSpPr>
        <p:spPr>
          <a:xfrm>
            <a:off x="4171820" y="1770007"/>
            <a:ext cx="587907" cy="1878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badi Extra Light" panose="020B0204020104020204" pitchFamily="34" charset="0"/>
              </a:rPr>
              <a:t>LOOP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1108242-6501-4A92-8AB2-1C2475ADF3E1}"/>
              </a:ext>
            </a:extLst>
          </p:cNvPr>
          <p:cNvSpPr/>
          <p:nvPr/>
        </p:nvSpPr>
        <p:spPr>
          <a:xfrm>
            <a:off x="4385547" y="2549254"/>
            <a:ext cx="728209" cy="5309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Lit toutes les vidéos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FB3203A-71CD-4A68-939D-8DF3774360F3}"/>
              </a:ext>
            </a:extLst>
          </p:cNvPr>
          <p:cNvSpPr/>
          <p:nvPr/>
        </p:nvSpPr>
        <p:spPr>
          <a:xfrm>
            <a:off x="3234273" y="1310157"/>
            <a:ext cx="7334053" cy="39283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85114C6E-22F1-4546-B5F4-D5959F53D0D4}"/>
              </a:ext>
            </a:extLst>
          </p:cNvPr>
          <p:cNvSpPr/>
          <p:nvPr/>
        </p:nvSpPr>
        <p:spPr>
          <a:xfrm>
            <a:off x="4176994" y="1770008"/>
            <a:ext cx="587907" cy="1878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badi Extra Light" panose="020B0204020104020204" pitchFamily="34" charset="0"/>
              </a:rPr>
              <a:t>LOOP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A3B44CE6-AA85-458C-9663-4B762250A6F1}"/>
              </a:ext>
            </a:extLst>
          </p:cNvPr>
          <p:cNvSpPr/>
          <p:nvPr/>
        </p:nvSpPr>
        <p:spPr>
          <a:xfrm>
            <a:off x="3216493" y="1311424"/>
            <a:ext cx="587907" cy="1878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badi Extra Light" panose="020B0204020104020204" pitchFamily="34" charset="0"/>
              </a:rPr>
              <a:t>LOOP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EC77B6F-D55E-4FA3-B86B-8E9BDDDA9BB2}"/>
              </a:ext>
            </a:extLst>
          </p:cNvPr>
          <p:cNvSpPr/>
          <p:nvPr/>
        </p:nvSpPr>
        <p:spPr>
          <a:xfrm>
            <a:off x="3288809" y="2149546"/>
            <a:ext cx="801115" cy="5309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Tant que la box est allumée ou hors veille</a:t>
            </a:r>
          </a:p>
        </p:txBody>
      </p:sp>
    </p:spTree>
    <p:extLst>
      <p:ext uri="{BB962C8B-B14F-4D97-AF65-F5344CB8AC3E}">
        <p14:creationId xmlns:p14="http://schemas.microsoft.com/office/powerpoint/2010/main" val="155193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53239-1838-452A-A5CF-9176DB855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0379" y="2465293"/>
            <a:ext cx="9144000" cy="892269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Diagrammes de classe</a:t>
            </a:r>
          </a:p>
        </p:txBody>
      </p:sp>
    </p:spTree>
    <p:extLst>
      <p:ext uri="{BB962C8B-B14F-4D97-AF65-F5344CB8AC3E}">
        <p14:creationId xmlns:p14="http://schemas.microsoft.com/office/powerpoint/2010/main" val="368585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80609D1-D191-4C01-8761-143F5288D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04" y="404317"/>
            <a:ext cx="986029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0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53239-1838-452A-A5CF-9176DB855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0379" y="2465293"/>
            <a:ext cx="9144000" cy="892269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46851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C806BEB-237C-4143-87E2-37A096A21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68" y="0"/>
            <a:ext cx="8943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53239-1838-452A-A5CF-9176DB855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0379" y="2465293"/>
            <a:ext cx="9144000" cy="892269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Diagrammes de Séquence</a:t>
            </a:r>
          </a:p>
        </p:txBody>
      </p:sp>
    </p:spTree>
    <p:extLst>
      <p:ext uri="{BB962C8B-B14F-4D97-AF65-F5344CB8AC3E}">
        <p14:creationId xmlns:p14="http://schemas.microsoft.com/office/powerpoint/2010/main" val="311395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F2380FE-DEA9-4563-8B07-7C8AC5297AF6}"/>
              </a:ext>
            </a:extLst>
          </p:cNvPr>
          <p:cNvSpPr/>
          <p:nvPr/>
        </p:nvSpPr>
        <p:spPr>
          <a:xfrm>
            <a:off x="-99849" y="-57414"/>
            <a:ext cx="2110694" cy="7711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8BC8A33-69F9-4EC6-910C-B81196B86E59}"/>
              </a:ext>
            </a:extLst>
          </p:cNvPr>
          <p:cNvSpPr txBox="1"/>
          <p:nvPr/>
        </p:nvSpPr>
        <p:spPr>
          <a:xfrm>
            <a:off x="56065" y="59418"/>
            <a:ext cx="185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OceanStreamBox</a:t>
            </a: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DEVOPPS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5BB1C1-D9AF-4F37-9B54-55365BC78C0F}"/>
              </a:ext>
            </a:extLst>
          </p:cNvPr>
          <p:cNvSpPr/>
          <p:nvPr/>
        </p:nvSpPr>
        <p:spPr>
          <a:xfrm>
            <a:off x="749218" y="1067652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BOX (all) 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BA9E05-7254-41C1-9E20-DB05363E290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457878" y="1529317"/>
            <a:ext cx="7096" cy="5617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7985EB4-B74B-46BB-92E0-7DA6EDDDDC44}"/>
              </a:ext>
            </a:extLst>
          </p:cNvPr>
          <p:cNvSpPr/>
          <p:nvPr/>
        </p:nvSpPr>
        <p:spPr>
          <a:xfrm>
            <a:off x="6818505" y="130603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Server Jenkins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FBD2CCA-8F2C-4587-801B-F40064230036}"/>
              </a:ext>
            </a:extLst>
          </p:cNvPr>
          <p:cNvCxnSpPr>
            <a:cxnSpLocks/>
          </p:cNvCxnSpPr>
          <p:nvPr/>
        </p:nvCxnSpPr>
        <p:spPr>
          <a:xfrm>
            <a:off x="7563678" y="592268"/>
            <a:ext cx="0" cy="40130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que 99" descr="Homme">
            <a:extLst>
              <a:ext uri="{FF2B5EF4-FFF2-40B4-BE49-F238E27FC236}">
                <a16:creationId xmlns:a16="http://schemas.microsoft.com/office/drawing/2014/main" id="{52041C7E-8102-4A98-A04D-5ED880F93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9846" y="38387"/>
            <a:ext cx="608804" cy="608804"/>
          </a:xfrm>
          <a:prstGeom prst="rect">
            <a:avLst/>
          </a:prstGeom>
        </p:spPr>
      </p:pic>
      <p:sp>
        <p:nvSpPr>
          <p:cNvPr id="164" name="ZoneTexte 163">
            <a:extLst>
              <a:ext uri="{FF2B5EF4-FFF2-40B4-BE49-F238E27FC236}">
                <a16:creationId xmlns:a16="http://schemas.microsoft.com/office/drawing/2014/main" id="{381ACFCF-A450-4031-89C0-7E1F3270239F}"/>
              </a:ext>
            </a:extLst>
          </p:cNvPr>
          <p:cNvSpPr txBox="1"/>
          <p:nvPr/>
        </p:nvSpPr>
        <p:spPr>
          <a:xfrm>
            <a:off x="11597105" y="592268"/>
            <a:ext cx="5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Dev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830BCD-83E1-46CA-BCA2-D3D4F67293BF}"/>
              </a:ext>
            </a:extLst>
          </p:cNvPr>
          <p:cNvSpPr/>
          <p:nvPr/>
        </p:nvSpPr>
        <p:spPr>
          <a:xfrm>
            <a:off x="5006904" y="2447705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Nexus repo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B049A0E-D116-40BC-883D-76AD3CE74711}"/>
              </a:ext>
            </a:extLst>
          </p:cNvPr>
          <p:cNvCxnSpPr>
            <a:cxnSpLocks/>
          </p:cNvCxnSpPr>
          <p:nvPr/>
        </p:nvCxnSpPr>
        <p:spPr>
          <a:xfrm>
            <a:off x="5752077" y="2909370"/>
            <a:ext cx="0" cy="402327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3651129-606D-48B4-A31A-E43D047F6777}"/>
              </a:ext>
            </a:extLst>
          </p:cNvPr>
          <p:cNvSpPr/>
          <p:nvPr/>
        </p:nvSpPr>
        <p:spPr>
          <a:xfrm>
            <a:off x="8819174" y="130603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Git Sources</a:t>
            </a:r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490B7DC8-204D-424C-98E7-69DD8AE9E8F2}"/>
              </a:ext>
            </a:extLst>
          </p:cNvPr>
          <p:cNvCxnSpPr>
            <a:cxnSpLocks/>
          </p:cNvCxnSpPr>
          <p:nvPr/>
        </p:nvCxnSpPr>
        <p:spPr>
          <a:xfrm flipH="1">
            <a:off x="9564347" y="592268"/>
            <a:ext cx="1" cy="631023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25E99D42-9276-42E3-8B1D-D3994A4396EB}"/>
              </a:ext>
            </a:extLst>
          </p:cNvPr>
          <p:cNvSpPr/>
          <p:nvPr/>
        </p:nvSpPr>
        <p:spPr>
          <a:xfrm>
            <a:off x="9438280" y="914587"/>
            <a:ext cx="234407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4979EDA-C11C-4B83-8008-EC720C9D0110}"/>
              </a:ext>
            </a:extLst>
          </p:cNvPr>
          <p:cNvCxnSpPr>
            <a:cxnSpLocks/>
            <a:stCxn id="164" idx="2"/>
          </p:cNvCxnSpPr>
          <p:nvPr/>
        </p:nvCxnSpPr>
        <p:spPr>
          <a:xfrm>
            <a:off x="11857878" y="900045"/>
            <a:ext cx="0" cy="56966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FF696252-8406-4C46-96A7-529EB6D40A79}"/>
              </a:ext>
            </a:extLst>
          </p:cNvPr>
          <p:cNvCxnSpPr>
            <a:cxnSpLocks/>
            <a:stCxn id="95" idx="1"/>
            <a:endCxn id="84" idx="3"/>
          </p:cNvCxnSpPr>
          <p:nvPr/>
        </p:nvCxnSpPr>
        <p:spPr>
          <a:xfrm flipH="1" flipV="1">
            <a:off x="9672687" y="1145420"/>
            <a:ext cx="2067986" cy="747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06429028-37D7-4F51-9733-213C082027D7}"/>
              </a:ext>
            </a:extLst>
          </p:cNvPr>
          <p:cNvSpPr/>
          <p:nvPr/>
        </p:nvSpPr>
        <p:spPr>
          <a:xfrm>
            <a:off x="11740673" y="1037483"/>
            <a:ext cx="234407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4184EE-04B4-45A0-8887-500735D171BA}"/>
              </a:ext>
            </a:extLst>
          </p:cNvPr>
          <p:cNvSpPr/>
          <p:nvPr/>
        </p:nvSpPr>
        <p:spPr>
          <a:xfrm>
            <a:off x="9440870" y="1643648"/>
            <a:ext cx="234407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676A8A3-0C37-488E-98C1-5179A7DED048}"/>
              </a:ext>
            </a:extLst>
          </p:cNvPr>
          <p:cNvSpPr/>
          <p:nvPr/>
        </p:nvSpPr>
        <p:spPr>
          <a:xfrm>
            <a:off x="7446474" y="1643648"/>
            <a:ext cx="234407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E12F6F5-C4B7-46B7-A476-CFC89C81B953}"/>
              </a:ext>
            </a:extLst>
          </p:cNvPr>
          <p:cNvSpPr/>
          <p:nvPr/>
        </p:nvSpPr>
        <p:spPr>
          <a:xfrm>
            <a:off x="7446474" y="2566978"/>
            <a:ext cx="234407" cy="10815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8C3F462-995F-40E0-AF26-09D751266F0E}"/>
              </a:ext>
            </a:extLst>
          </p:cNvPr>
          <p:cNvSpPr/>
          <p:nvPr/>
        </p:nvSpPr>
        <p:spPr>
          <a:xfrm>
            <a:off x="5622978" y="3556508"/>
            <a:ext cx="234407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92A76DC-C190-4639-A4E5-60462EB5DCFA}"/>
              </a:ext>
            </a:extLst>
          </p:cNvPr>
          <p:cNvSpPr/>
          <p:nvPr/>
        </p:nvSpPr>
        <p:spPr>
          <a:xfrm>
            <a:off x="1338275" y="4761204"/>
            <a:ext cx="234407" cy="2096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B96D97B-AE26-4682-B8E3-EC2000DB886A}"/>
              </a:ext>
            </a:extLst>
          </p:cNvPr>
          <p:cNvSpPr/>
          <p:nvPr/>
        </p:nvSpPr>
        <p:spPr>
          <a:xfrm>
            <a:off x="5628607" y="5949204"/>
            <a:ext cx="234407" cy="8616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9F49E706-6199-434C-99BB-CD00AC00CA6F}"/>
              </a:ext>
            </a:extLst>
          </p:cNvPr>
          <p:cNvCxnSpPr>
            <a:cxnSpLocks/>
          </p:cNvCxnSpPr>
          <p:nvPr/>
        </p:nvCxnSpPr>
        <p:spPr>
          <a:xfrm>
            <a:off x="7687155" y="2024784"/>
            <a:ext cx="1717889" cy="683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63F9554A-B527-4574-8EAE-543A7128D0B9}"/>
              </a:ext>
            </a:extLst>
          </p:cNvPr>
          <p:cNvGrpSpPr/>
          <p:nvPr/>
        </p:nvGrpSpPr>
        <p:grpSpPr>
          <a:xfrm>
            <a:off x="7670115" y="2646384"/>
            <a:ext cx="448505" cy="301781"/>
            <a:chOff x="5644297" y="2301716"/>
            <a:chExt cx="334873" cy="191453"/>
          </a:xfrm>
        </p:grpSpPr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061EA13-B2B2-494C-B402-D163F8678FD2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BDDD4685-DCC7-468C-B3C0-E3A52BE7A0BB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>
              <a:extLst>
                <a:ext uri="{FF2B5EF4-FFF2-40B4-BE49-F238E27FC236}">
                  <a16:creationId xmlns:a16="http://schemas.microsoft.com/office/drawing/2014/main" id="{AE749A7A-4705-4897-BC7E-EF0798D81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E5A024D5-3B4A-4787-8F65-BC79607906A9}"/>
              </a:ext>
            </a:extLst>
          </p:cNvPr>
          <p:cNvGrpSpPr/>
          <p:nvPr/>
        </p:nvGrpSpPr>
        <p:grpSpPr>
          <a:xfrm>
            <a:off x="7691216" y="3069799"/>
            <a:ext cx="448505" cy="301781"/>
            <a:chOff x="5644297" y="2301716"/>
            <a:chExt cx="334873" cy="191453"/>
          </a:xfrm>
        </p:grpSpPr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7E5E0740-20E2-49E5-ADBB-29EF07C06140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7ED80071-D527-4BA0-A6D4-A4E33B6FF0E6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avec flèche 125">
              <a:extLst>
                <a:ext uri="{FF2B5EF4-FFF2-40B4-BE49-F238E27FC236}">
                  <a16:creationId xmlns:a16="http://schemas.microsoft.com/office/drawing/2014/main" id="{A4F89111-BFF7-4C2C-AA0C-2754800455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FAB2739-B5C9-47A6-B7B3-6937C05E614B}"/>
              </a:ext>
            </a:extLst>
          </p:cNvPr>
          <p:cNvSpPr/>
          <p:nvPr/>
        </p:nvSpPr>
        <p:spPr>
          <a:xfrm>
            <a:off x="11740673" y="4121213"/>
            <a:ext cx="234407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E5E581F9-C6CF-4458-B011-226EC7428FD8}"/>
              </a:ext>
            </a:extLst>
          </p:cNvPr>
          <p:cNvCxnSpPr>
            <a:cxnSpLocks/>
          </p:cNvCxnSpPr>
          <p:nvPr/>
        </p:nvCxnSpPr>
        <p:spPr>
          <a:xfrm flipH="1">
            <a:off x="5837633" y="3626309"/>
            <a:ext cx="1598506" cy="3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cteur droit avec flèche 137">
            <a:extLst>
              <a:ext uri="{FF2B5EF4-FFF2-40B4-BE49-F238E27FC236}">
                <a16:creationId xmlns:a16="http://schemas.microsoft.com/office/drawing/2014/main" id="{9033F419-79CF-4220-8B2D-B21CE77DBE8C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7646949" y="4352046"/>
            <a:ext cx="409372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E3EA3D01-5168-4B81-A7E3-FCEC1DEDFEC8}"/>
              </a:ext>
            </a:extLst>
          </p:cNvPr>
          <p:cNvCxnSpPr>
            <a:cxnSpLocks/>
          </p:cNvCxnSpPr>
          <p:nvPr/>
        </p:nvCxnSpPr>
        <p:spPr>
          <a:xfrm>
            <a:off x="1588451" y="5504880"/>
            <a:ext cx="7867557" cy="169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14025CDB-BCBF-4FA3-841A-7E824E456171}"/>
              </a:ext>
            </a:extLst>
          </p:cNvPr>
          <p:cNvCxnSpPr>
            <a:cxnSpLocks/>
          </p:cNvCxnSpPr>
          <p:nvPr/>
        </p:nvCxnSpPr>
        <p:spPr>
          <a:xfrm flipH="1">
            <a:off x="9727184" y="5048394"/>
            <a:ext cx="198549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41BD8FF-8035-40F2-9D14-6F3CE18A1AB0}"/>
              </a:ext>
            </a:extLst>
          </p:cNvPr>
          <p:cNvSpPr/>
          <p:nvPr/>
        </p:nvSpPr>
        <p:spPr>
          <a:xfrm>
            <a:off x="11747816" y="4829973"/>
            <a:ext cx="234407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9B640EC4-B4BF-41BE-8F16-9BDF3CF47CE9}"/>
              </a:ext>
            </a:extLst>
          </p:cNvPr>
          <p:cNvGrpSpPr/>
          <p:nvPr/>
        </p:nvGrpSpPr>
        <p:grpSpPr>
          <a:xfrm rot="10800000">
            <a:off x="1040726" y="5907309"/>
            <a:ext cx="297776" cy="250897"/>
            <a:chOff x="5644297" y="2301716"/>
            <a:chExt cx="334873" cy="191453"/>
          </a:xfrm>
        </p:grpSpPr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574633D4-C641-46E3-9851-1C0597AF4DE3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2A8F4126-CFCA-4CF8-AED9-4768125E34E6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avec flèche 177">
              <a:extLst>
                <a:ext uri="{FF2B5EF4-FFF2-40B4-BE49-F238E27FC236}">
                  <a16:creationId xmlns:a16="http://schemas.microsoft.com/office/drawing/2014/main" id="{38465BFA-FFCE-4F52-8E68-269C2B7E3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0" name="Connecteur droit avec flèche 179">
            <a:extLst>
              <a:ext uri="{FF2B5EF4-FFF2-40B4-BE49-F238E27FC236}">
                <a16:creationId xmlns:a16="http://schemas.microsoft.com/office/drawing/2014/main" id="{32D21E48-7FF7-4BA7-B707-DBF59EB969A6}"/>
              </a:ext>
            </a:extLst>
          </p:cNvPr>
          <p:cNvCxnSpPr>
            <a:cxnSpLocks/>
          </p:cNvCxnSpPr>
          <p:nvPr/>
        </p:nvCxnSpPr>
        <p:spPr>
          <a:xfrm flipH="1" flipV="1">
            <a:off x="1604677" y="5757892"/>
            <a:ext cx="7861834" cy="27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C7A3AA0-6AB6-4E2F-8280-5D6419A90CF8}"/>
              </a:ext>
            </a:extLst>
          </p:cNvPr>
          <p:cNvSpPr/>
          <p:nvPr/>
        </p:nvSpPr>
        <p:spPr>
          <a:xfrm>
            <a:off x="0" y="5316757"/>
            <a:ext cx="9947882" cy="15857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184" name="Rectangle : coins arrondis 183">
            <a:extLst>
              <a:ext uri="{FF2B5EF4-FFF2-40B4-BE49-F238E27FC236}">
                <a16:creationId xmlns:a16="http://schemas.microsoft.com/office/drawing/2014/main" id="{E53A8BA4-D1AD-4F83-8A80-6721C29BCEEE}"/>
              </a:ext>
            </a:extLst>
          </p:cNvPr>
          <p:cNvSpPr/>
          <p:nvPr/>
        </p:nvSpPr>
        <p:spPr>
          <a:xfrm>
            <a:off x="0" y="5314477"/>
            <a:ext cx="562014" cy="1907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badi Extra Light" panose="020B0204020104020204" pitchFamily="34" charset="0"/>
              </a:rPr>
              <a:t>LOOP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96551BD-1002-4D45-B1F8-A10F8D1B3E33}"/>
              </a:ext>
            </a:extLst>
          </p:cNvPr>
          <p:cNvSpPr/>
          <p:nvPr/>
        </p:nvSpPr>
        <p:spPr>
          <a:xfrm>
            <a:off x="654365" y="5368226"/>
            <a:ext cx="600751" cy="2862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Every</a:t>
            </a:r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 X </a:t>
            </a:r>
            <a:r>
              <a:rPr lang="fr-FR" sz="8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hours</a:t>
            </a:r>
            <a:endParaRPr lang="fr-FR" sz="8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BD68A-9C96-4DDE-B055-82796BE8AEDA}"/>
              </a:ext>
            </a:extLst>
          </p:cNvPr>
          <p:cNvSpPr/>
          <p:nvPr/>
        </p:nvSpPr>
        <p:spPr>
          <a:xfrm>
            <a:off x="4534382" y="3415390"/>
            <a:ext cx="7555884" cy="663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187" name="Rectangle : coins arrondis 186">
            <a:extLst>
              <a:ext uri="{FF2B5EF4-FFF2-40B4-BE49-F238E27FC236}">
                <a16:creationId xmlns:a16="http://schemas.microsoft.com/office/drawing/2014/main" id="{90758247-9145-4657-BD1E-821FF0D0DD70}"/>
              </a:ext>
            </a:extLst>
          </p:cNvPr>
          <p:cNvSpPr/>
          <p:nvPr/>
        </p:nvSpPr>
        <p:spPr>
          <a:xfrm>
            <a:off x="4534382" y="3417960"/>
            <a:ext cx="587907" cy="1878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badi Extra Light" panose="020B0204020104020204" pitchFamily="34" charset="0"/>
              </a:rPr>
              <a:t>ALT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3448D0D-D2AF-4DD7-8B59-40764817009C}"/>
              </a:ext>
            </a:extLst>
          </p:cNvPr>
          <p:cNvSpPr/>
          <p:nvPr/>
        </p:nvSpPr>
        <p:spPr>
          <a:xfrm>
            <a:off x="4579218" y="3756202"/>
            <a:ext cx="905458" cy="2687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If Test &amp; Build OK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DE56319B-8D30-445B-97AB-8415C062219F}"/>
              </a:ext>
            </a:extLst>
          </p:cNvPr>
          <p:cNvSpPr txBox="1"/>
          <p:nvPr/>
        </p:nvSpPr>
        <p:spPr>
          <a:xfrm>
            <a:off x="9773606" y="913402"/>
            <a:ext cx="1927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1.1 : Commit et merge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AA93CF93-84FE-4BAC-B559-F9F17B4932D9}"/>
              </a:ext>
            </a:extLst>
          </p:cNvPr>
          <p:cNvSpPr txBox="1"/>
          <p:nvPr/>
        </p:nvSpPr>
        <p:spPr>
          <a:xfrm>
            <a:off x="7591780" y="1813949"/>
            <a:ext cx="1927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2.1 : Récupère le dernier commit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0F8B0607-D6AB-406D-AA85-A5E23E42C388}"/>
              </a:ext>
            </a:extLst>
          </p:cNvPr>
          <p:cNvSpPr txBox="1"/>
          <p:nvPr/>
        </p:nvSpPr>
        <p:spPr>
          <a:xfrm>
            <a:off x="8103874" y="2691997"/>
            <a:ext cx="10179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2.2 : Maven Build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A822FEFF-A78E-4B5C-BE0F-A76FC025A449}"/>
              </a:ext>
            </a:extLst>
          </p:cNvPr>
          <p:cNvSpPr txBox="1"/>
          <p:nvPr/>
        </p:nvSpPr>
        <p:spPr>
          <a:xfrm>
            <a:off x="7968699" y="3102077"/>
            <a:ext cx="1173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2.3 : </a:t>
            </a:r>
            <a:r>
              <a:rPr lang="fr-FR" sz="900" dirty="0" err="1"/>
              <a:t>JunitTest</a:t>
            </a:r>
            <a:endParaRPr lang="fr-FR" sz="900" dirty="0"/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8D617755-222E-4BF2-9B2A-4EA98EB05C9D}"/>
              </a:ext>
            </a:extLst>
          </p:cNvPr>
          <p:cNvSpPr txBox="1"/>
          <p:nvPr/>
        </p:nvSpPr>
        <p:spPr>
          <a:xfrm>
            <a:off x="9631536" y="4115296"/>
            <a:ext cx="1927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2.4 : Résultat du build &amp; test par mail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BC205542-8E48-44C9-9224-31524606CF70}"/>
              </a:ext>
            </a:extLst>
          </p:cNvPr>
          <p:cNvSpPr txBox="1"/>
          <p:nvPr/>
        </p:nvSpPr>
        <p:spPr>
          <a:xfrm>
            <a:off x="5671347" y="3429000"/>
            <a:ext cx="1927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2.4 : push de l’</a:t>
            </a:r>
            <a:r>
              <a:rPr lang="fr-FR" sz="900" dirty="0" err="1"/>
              <a:t>artifact</a:t>
            </a:r>
            <a:endParaRPr lang="fr-FR" sz="900" dirty="0"/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FD9E9F11-6565-4479-8298-47794DAE39EC}"/>
              </a:ext>
            </a:extLst>
          </p:cNvPr>
          <p:cNvSpPr txBox="1"/>
          <p:nvPr/>
        </p:nvSpPr>
        <p:spPr>
          <a:xfrm>
            <a:off x="9265065" y="4795149"/>
            <a:ext cx="2883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3.1 : Edition du fichier </a:t>
            </a:r>
            <a:r>
              <a:rPr lang="fr-FR" sz="900" dirty="0" err="1"/>
              <a:t>local.yml</a:t>
            </a:r>
            <a:r>
              <a:rPr lang="fr-FR" sz="900" dirty="0"/>
              <a:t>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E894FCA9-5A3F-42D8-9BBA-471EAF95FCF1}"/>
              </a:ext>
            </a:extLst>
          </p:cNvPr>
          <p:cNvSpPr txBox="1"/>
          <p:nvPr/>
        </p:nvSpPr>
        <p:spPr>
          <a:xfrm>
            <a:off x="2578545" y="5311372"/>
            <a:ext cx="2883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4.1 : ansible pull sur git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EEA9330E-63AB-40CA-BF72-343DDB7E599F}"/>
              </a:ext>
            </a:extLst>
          </p:cNvPr>
          <p:cNvSpPr txBox="1"/>
          <p:nvPr/>
        </p:nvSpPr>
        <p:spPr>
          <a:xfrm>
            <a:off x="2608076" y="5552413"/>
            <a:ext cx="2883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4.2 : envois du fichier </a:t>
            </a:r>
            <a:r>
              <a:rPr lang="fr-FR" sz="900" dirty="0" err="1"/>
              <a:t>local.yml</a:t>
            </a:r>
            <a:endParaRPr lang="fr-FR" sz="900" dirty="0"/>
          </a:p>
        </p:txBody>
      </p:sp>
      <p:sp>
        <p:nvSpPr>
          <p:cNvPr id="201" name="ZoneTexte 200">
            <a:extLst>
              <a:ext uri="{FF2B5EF4-FFF2-40B4-BE49-F238E27FC236}">
                <a16:creationId xmlns:a16="http://schemas.microsoft.com/office/drawing/2014/main" id="{6161CA3F-37D5-47CE-8206-4BC71EC8FCC8}"/>
              </a:ext>
            </a:extLst>
          </p:cNvPr>
          <p:cNvSpPr txBox="1"/>
          <p:nvPr/>
        </p:nvSpPr>
        <p:spPr>
          <a:xfrm>
            <a:off x="-88164" y="5809887"/>
            <a:ext cx="12149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4.3 : </a:t>
            </a:r>
            <a:r>
              <a:rPr lang="fr-FR" sz="900" dirty="0" err="1"/>
              <a:t>exectution</a:t>
            </a:r>
            <a:r>
              <a:rPr lang="fr-FR" sz="900" dirty="0"/>
              <a:t> de </a:t>
            </a:r>
            <a:r>
              <a:rPr lang="fr-FR" sz="900" dirty="0" err="1"/>
              <a:t>local.yml</a:t>
            </a:r>
            <a:r>
              <a:rPr lang="fr-FR" sz="900" dirty="0"/>
              <a:t> (commandes de MAJ)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300B9239-C518-49FD-9113-F92104EEBAC7}"/>
              </a:ext>
            </a:extLst>
          </p:cNvPr>
          <p:cNvCxnSpPr>
            <a:cxnSpLocks/>
          </p:cNvCxnSpPr>
          <p:nvPr/>
        </p:nvCxnSpPr>
        <p:spPr>
          <a:xfrm flipH="1">
            <a:off x="7646949" y="1717956"/>
            <a:ext cx="1758095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665FC6E9-2452-4FF7-A09A-F50ABC2626CB}"/>
              </a:ext>
            </a:extLst>
          </p:cNvPr>
          <p:cNvSpPr txBox="1"/>
          <p:nvPr/>
        </p:nvSpPr>
        <p:spPr>
          <a:xfrm>
            <a:off x="7574014" y="1476520"/>
            <a:ext cx="1927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1.2 : </a:t>
            </a:r>
            <a:r>
              <a:rPr lang="fr-FR" sz="900" dirty="0" err="1"/>
              <a:t>Github</a:t>
            </a:r>
            <a:r>
              <a:rPr lang="fr-FR" sz="900" dirty="0"/>
              <a:t> </a:t>
            </a:r>
            <a:r>
              <a:rPr lang="fr-FR" sz="900" dirty="0" err="1"/>
              <a:t>hook</a:t>
            </a:r>
            <a:r>
              <a:rPr lang="fr-FR" sz="900" dirty="0"/>
              <a:t> trigger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08E0ADD-CAFE-4B18-940D-559092375BA5}"/>
              </a:ext>
            </a:extLst>
          </p:cNvPr>
          <p:cNvSpPr/>
          <p:nvPr/>
        </p:nvSpPr>
        <p:spPr>
          <a:xfrm>
            <a:off x="4534382" y="4081124"/>
            <a:ext cx="7555884" cy="5241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8C7488-D6E2-4B5D-AFE2-DE8C33140E2F}"/>
              </a:ext>
            </a:extLst>
          </p:cNvPr>
          <p:cNvSpPr/>
          <p:nvPr/>
        </p:nvSpPr>
        <p:spPr>
          <a:xfrm>
            <a:off x="4567295" y="4115296"/>
            <a:ext cx="905458" cy="2687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Else</a:t>
            </a:r>
            <a:endParaRPr lang="fr-FR" sz="8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00DAC2A-D94D-41FB-87BA-65B17675B3FC}"/>
              </a:ext>
            </a:extLst>
          </p:cNvPr>
          <p:cNvSpPr/>
          <p:nvPr/>
        </p:nvSpPr>
        <p:spPr>
          <a:xfrm>
            <a:off x="7446474" y="4121212"/>
            <a:ext cx="234407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36309C6-6AE0-47D0-9187-B934C13A68C6}"/>
              </a:ext>
            </a:extLst>
          </p:cNvPr>
          <p:cNvSpPr/>
          <p:nvPr/>
        </p:nvSpPr>
        <p:spPr>
          <a:xfrm>
            <a:off x="9457736" y="4810700"/>
            <a:ext cx="234407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113B542-35CB-4586-8F55-27D7D5600372}"/>
              </a:ext>
            </a:extLst>
          </p:cNvPr>
          <p:cNvSpPr/>
          <p:nvPr/>
        </p:nvSpPr>
        <p:spPr>
          <a:xfrm>
            <a:off x="8780768" y="4756390"/>
            <a:ext cx="3309498" cy="3803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70160291-9A55-4257-AE67-3849B439B5CD}"/>
              </a:ext>
            </a:extLst>
          </p:cNvPr>
          <p:cNvSpPr/>
          <p:nvPr/>
        </p:nvSpPr>
        <p:spPr>
          <a:xfrm>
            <a:off x="8780768" y="4756390"/>
            <a:ext cx="587907" cy="1878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badi Extra Light" panose="020B0204020104020204" pitchFamily="34" charset="0"/>
              </a:rPr>
              <a:t>OPT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9C072B9-31BC-46F5-963A-4DE1CBF00A86}"/>
              </a:ext>
            </a:extLst>
          </p:cNvPr>
          <p:cNvSpPr/>
          <p:nvPr/>
        </p:nvSpPr>
        <p:spPr>
          <a:xfrm>
            <a:off x="9459618" y="5446396"/>
            <a:ext cx="234407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C45A5CA-86D0-4241-AC55-CFCD29F37D3D}"/>
              </a:ext>
            </a:extLst>
          </p:cNvPr>
          <p:cNvSpPr/>
          <p:nvPr/>
        </p:nvSpPr>
        <p:spPr>
          <a:xfrm>
            <a:off x="56066" y="6283718"/>
            <a:ext cx="5971508" cy="5742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982519AE-2F61-4534-B7B3-4E032B68416D}"/>
              </a:ext>
            </a:extLst>
          </p:cNvPr>
          <p:cNvSpPr/>
          <p:nvPr/>
        </p:nvSpPr>
        <p:spPr>
          <a:xfrm>
            <a:off x="56308" y="6276610"/>
            <a:ext cx="562014" cy="1907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badi Extra Light" panose="020B0204020104020204" pitchFamily="34" charset="0"/>
              </a:rPr>
              <a:t>ALT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25B2069-E0AC-49C1-8CAC-E7DB955800A9}"/>
              </a:ext>
            </a:extLst>
          </p:cNvPr>
          <p:cNvSpPr/>
          <p:nvPr/>
        </p:nvSpPr>
        <p:spPr>
          <a:xfrm>
            <a:off x="127886" y="6524560"/>
            <a:ext cx="1102050" cy="2862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If </a:t>
            </a:r>
            <a:r>
              <a:rPr lang="fr-FR" sz="8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latest</a:t>
            </a:r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fr-FR" sz="8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artifact</a:t>
            </a:r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 version != local </a:t>
            </a:r>
            <a:r>
              <a:rPr lang="fr-FR" sz="8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artifact</a:t>
            </a:r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 version</a:t>
            </a:r>
          </a:p>
        </p:txBody>
      </p: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823F3F94-25C1-42D7-BD13-4913089784C1}"/>
              </a:ext>
            </a:extLst>
          </p:cNvPr>
          <p:cNvCxnSpPr>
            <a:cxnSpLocks/>
          </p:cNvCxnSpPr>
          <p:nvPr/>
        </p:nvCxnSpPr>
        <p:spPr>
          <a:xfrm>
            <a:off x="1571739" y="6480056"/>
            <a:ext cx="405123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7F9878CD-678C-4B49-BE92-DCE2D1CB9EB3}"/>
              </a:ext>
            </a:extLst>
          </p:cNvPr>
          <p:cNvCxnSpPr>
            <a:cxnSpLocks/>
          </p:cNvCxnSpPr>
          <p:nvPr/>
        </p:nvCxnSpPr>
        <p:spPr>
          <a:xfrm flipH="1">
            <a:off x="1578311" y="6723956"/>
            <a:ext cx="4034526" cy="72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ZoneTexte 108">
            <a:extLst>
              <a:ext uri="{FF2B5EF4-FFF2-40B4-BE49-F238E27FC236}">
                <a16:creationId xmlns:a16="http://schemas.microsoft.com/office/drawing/2014/main" id="{569CCE9F-CFD9-4674-8824-75A786A24FF8}"/>
              </a:ext>
            </a:extLst>
          </p:cNvPr>
          <p:cNvSpPr txBox="1"/>
          <p:nvPr/>
        </p:nvSpPr>
        <p:spPr>
          <a:xfrm>
            <a:off x="2419891" y="6264609"/>
            <a:ext cx="2883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5.1 : </a:t>
            </a:r>
            <a:r>
              <a:rPr lang="fr-FR" sz="900" dirty="0" err="1"/>
              <a:t>wget</a:t>
            </a:r>
            <a:r>
              <a:rPr lang="fr-FR" sz="900" dirty="0"/>
              <a:t> </a:t>
            </a:r>
            <a:r>
              <a:rPr lang="fr-FR" sz="900" dirty="0" err="1"/>
              <a:t>latest</a:t>
            </a:r>
            <a:r>
              <a:rPr lang="fr-FR" sz="900" dirty="0"/>
              <a:t> </a:t>
            </a:r>
            <a:r>
              <a:rPr lang="fr-FR" sz="900" dirty="0" err="1"/>
              <a:t>artifact</a:t>
            </a:r>
            <a:endParaRPr lang="fr-FR" sz="900" dirty="0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AA058893-64B3-4769-80CB-10E8DF659523}"/>
              </a:ext>
            </a:extLst>
          </p:cNvPr>
          <p:cNvSpPr txBox="1"/>
          <p:nvPr/>
        </p:nvSpPr>
        <p:spPr>
          <a:xfrm>
            <a:off x="2419891" y="6500826"/>
            <a:ext cx="2883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5.2 : return </a:t>
            </a:r>
            <a:r>
              <a:rPr lang="fr-FR" sz="900" dirty="0" err="1"/>
              <a:t>wget</a:t>
            </a:r>
            <a:r>
              <a:rPr lang="fr-FR" sz="900" dirty="0"/>
              <a:t> </a:t>
            </a:r>
            <a:r>
              <a:rPr lang="fr-FR" sz="900" dirty="0" err="1"/>
              <a:t>latest</a:t>
            </a:r>
            <a:r>
              <a:rPr lang="fr-FR" sz="900" dirty="0"/>
              <a:t> </a:t>
            </a:r>
            <a:r>
              <a:rPr lang="fr-FR" sz="900" dirty="0" err="1"/>
              <a:t>artifact</a:t>
            </a:r>
            <a:endParaRPr lang="fr-FR" sz="9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4C43270-3276-4767-B19C-3E5F4B67018F}"/>
              </a:ext>
            </a:extLst>
          </p:cNvPr>
          <p:cNvSpPr/>
          <p:nvPr/>
        </p:nvSpPr>
        <p:spPr>
          <a:xfrm>
            <a:off x="3220768" y="126342"/>
            <a:ext cx="239206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Artifact ; 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OceanBox-${Version}.jar</a:t>
            </a:r>
          </a:p>
        </p:txBody>
      </p:sp>
    </p:spTree>
    <p:extLst>
      <p:ext uri="{BB962C8B-B14F-4D97-AF65-F5344CB8AC3E}">
        <p14:creationId xmlns:p14="http://schemas.microsoft.com/office/powerpoint/2010/main" val="212206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96CB001-5646-490A-B62B-A66B70F073D0}"/>
              </a:ext>
            </a:extLst>
          </p:cNvPr>
          <p:cNvSpPr/>
          <p:nvPr/>
        </p:nvSpPr>
        <p:spPr>
          <a:xfrm>
            <a:off x="-99849" y="-57414"/>
            <a:ext cx="2110694" cy="7711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26277B-8F9F-4322-B97A-58330073E84B}"/>
              </a:ext>
            </a:extLst>
          </p:cNvPr>
          <p:cNvSpPr txBox="1"/>
          <p:nvPr/>
        </p:nvSpPr>
        <p:spPr>
          <a:xfrm>
            <a:off x="56065" y="59418"/>
            <a:ext cx="185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OceanStreamBox</a:t>
            </a: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Flux FTP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3CCEF-FEC3-4D9E-87C4-DDB1455409FF}"/>
              </a:ext>
            </a:extLst>
          </p:cNvPr>
          <p:cNvSpPr/>
          <p:nvPr/>
        </p:nvSpPr>
        <p:spPr>
          <a:xfrm>
            <a:off x="4527638" y="70741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BOX w/ screen</a:t>
            </a:r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E904EFCE-5C33-4722-BAFD-5F4E23E4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4931" y="71856"/>
            <a:ext cx="771144" cy="7711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F25F3B9-9359-4B07-AA04-318F04A60EA1}"/>
              </a:ext>
            </a:extLst>
          </p:cNvPr>
          <p:cNvCxnSpPr>
            <a:cxnSpLocks/>
          </p:cNvCxnSpPr>
          <p:nvPr/>
        </p:nvCxnSpPr>
        <p:spPr>
          <a:xfrm>
            <a:off x="5184177" y="575143"/>
            <a:ext cx="9406" cy="628285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9C026C0-C326-4EB2-8EB1-A943C34FACF8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370446" y="1202096"/>
            <a:ext cx="0" cy="53207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21FD58-5F70-43E8-A84F-446B93EF916F}"/>
              </a:ext>
            </a:extLst>
          </p:cNvPr>
          <p:cNvSpPr/>
          <p:nvPr/>
        </p:nvSpPr>
        <p:spPr>
          <a:xfrm>
            <a:off x="5086323" y="1047857"/>
            <a:ext cx="198742" cy="55364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EE416B-5413-42A1-9331-A7D297DC004A}"/>
              </a:ext>
            </a:extLst>
          </p:cNvPr>
          <p:cNvSpPr txBox="1"/>
          <p:nvPr/>
        </p:nvSpPr>
        <p:spPr>
          <a:xfrm>
            <a:off x="2593907" y="1047857"/>
            <a:ext cx="2475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1.1 : plug la box au réseau électrique, au réseau internet et à la télévision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118FC-6FE0-4E99-BB29-94CBDBED56DB}"/>
              </a:ext>
            </a:extLst>
          </p:cNvPr>
          <p:cNvSpPr/>
          <p:nvPr/>
        </p:nvSpPr>
        <p:spPr>
          <a:xfrm>
            <a:off x="10274464" y="119612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Serveur Vidéo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3A40F23-B176-4F64-90E9-D3F1BF1E337C}"/>
              </a:ext>
            </a:extLst>
          </p:cNvPr>
          <p:cNvCxnSpPr>
            <a:cxnSpLocks/>
          </p:cNvCxnSpPr>
          <p:nvPr/>
        </p:nvCxnSpPr>
        <p:spPr>
          <a:xfrm>
            <a:off x="11004775" y="588693"/>
            <a:ext cx="12832" cy="53836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17B4E3D-AE3A-4DDD-8D47-00BEC7FDA330}"/>
              </a:ext>
            </a:extLst>
          </p:cNvPr>
          <p:cNvSpPr/>
          <p:nvPr/>
        </p:nvSpPr>
        <p:spPr>
          <a:xfrm>
            <a:off x="10928207" y="2519169"/>
            <a:ext cx="178800" cy="6462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FFB426E-17BC-4A11-9BA5-A75A0DBF31CE}"/>
              </a:ext>
            </a:extLst>
          </p:cNvPr>
          <p:cNvGrpSpPr/>
          <p:nvPr/>
        </p:nvGrpSpPr>
        <p:grpSpPr>
          <a:xfrm>
            <a:off x="2415053" y="1347372"/>
            <a:ext cx="2645758" cy="246220"/>
            <a:chOff x="4150519" y="1639246"/>
            <a:chExt cx="1369743" cy="94304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4197BC1-45D4-4F55-B44A-4F5E14EBBC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FEA3819-5CBE-4F8A-8F5F-4881818F2C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52BCA727-4ED6-4627-A31F-65BE2DE63E71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F1FE540-66AA-47FB-BD4A-8562A9D41D05}"/>
              </a:ext>
            </a:extLst>
          </p:cNvPr>
          <p:cNvSpPr/>
          <p:nvPr/>
        </p:nvSpPr>
        <p:spPr>
          <a:xfrm>
            <a:off x="2311970" y="1339499"/>
            <a:ext cx="116949" cy="174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2E6EA66-7961-4031-A528-C3ED236F1600}"/>
              </a:ext>
            </a:extLst>
          </p:cNvPr>
          <p:cNvSpPr txBox="1"/>
          <p:nvPr/>
        </p:nvSpPr>
        <p:spPr>
          <a:xfrm>
            <a:off x="2109673" y="894319"/>
            <a:ext cx="5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User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D7D3A70A-454E-4E1A-B1B5-71D0B77D11E8}"/>
              </a:ext>
            </a:extLst>
          </p:cNvPr>
          <p:cNvCxnSpPr>
            <a:cxnSpLocks/>
          </p:cNvCxnSpPr>
          <p:nvPr/>
        </p:nvCxnSpPr>
        <p:spPr>
          <a:xfrm flipH="1">
            <a:off x="2388700" y="2129865"/>
            <a:ext cx="262105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5D84F080-003D-461D-B9F4-49FC6B60C240}"/>
              </a:ext>
            </a:extLst>
          </p:cNvPr>
          <p:cNvSpPr txBox="1"/>
          <p:nvPr/>
        </p:nvSpPr>
        <p:spPr>
          <a:xfrm>
            <a:off x="3114448" y="1861129"/>
            <a:ext cx="1324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1.4 : affiche la vidéo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EC67EAA1-78B9-4AB4-AE0E-E655AAF0A1D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281792" y="2842306"/>
            <a:ext cx="5646415" cy="1126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D85CCA1-C1C5-41F9-B4F4-D127FA878A07}"/>
              </a:ext>
            </a:extLst>
          </p:cNvPr>
          <p:cNvSpPr/>
          <p:nvPr/>
        </p:nvSpPr>
        <p:spPr>
          <a:xfrm>
            <a:off x="3994047" y="2491642"/>
            <a:ext cx="4856886" cy="17701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BFFC98-10E1-4D26-86B6-FF9A81259791}"/>
              </a:ext>
            </a:extLst>
          </p:cNvPr>
          <p:cNvSpPr/>
          <p:nvPr/>
        </p:nvSpPr>
        <p:spPr>
          <a:xfrm>
            <a:off x="4164370" y="3160253"/>
            <a:ext cx="728209" cy="5309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Time = Time to </a:t>
            </a:r>
            <a:r>
              <a:rPr lang="fr-FR" sz="8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downoald</a:t>
            </a:r>
            <a:endParaRPr lang="fr-FR" sz="8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0DAB1D63-8B01-4EDB-BB8E-5F4445188CA6}"/>
              </a:ext>
            </a:extLst>
          </p:cNvPr>
          <p:cNvSpPr/>
          <p:nvPr/>
        </p:nvSpPr>
        <p:spPr>
          <a:xfrm>
            <a:off x="3988873" y="2491641"/>
            <a:ext cx="587907" cy="1878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badi Extra Light" panose="020B0204020104020204" pitchFamily="34" charset="0"/>
              </a:rPr>
              <a:t>ALT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DB6496EE-A4D9-4EC4-B020-7A8CF3AB16FB}"/>
              </a:ext>
            </a:extLst>
          </p:cNvPr>
          <p:cNvSpPr txBox="1"/>
          <p:nvPr/>
        </p:nvSpPr>
        <p:spPr>
          <a:xfrm>
            <a:off x="5819504" y="2566294"/>
            <a:ext cx="1996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2.1 : </a:t>
            </a:r>
            <a:r>
              <a:rPr lang="fr-FR" sz="1000" dirty="0" err="1"/>
              <a:t>Upload</a:t>
            </a:r>
            <a:r>
              <a:rPr lang="fr-FR" sz="1000" dirty="0"/>
              <a:t> le fichier vidéo du jour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A30091C-7254-4501-B208-FBBC760A74DA}"/>
              </a:ext>
            </a:extLst>
          </p:cNvPr>
          <p:cNvSpPr/>
          <p:nvPr/>
        </p:nvSpPr>
        <p:spPr>
          <a:xfrm>
            <a:off x="7658479" y="70515"/>
            <a:ext cx="1480133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Fichier vidéo J-1</a:t>
            </a:r>
          </a:p>
        </p:txBody>
      </p: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B70BF84C-EB01-4328-883A-3F95E84420AF}"/>
              </a:ext>
            </a:extLst>
          </p:cNvPr>
          <p:cNvCxnSpPr>
            <a:cxnSpLocks/>
          </p:cNvCxnSpPr>
          <p:nvPr/>
        </p:nvCxnSpPr>
        <p:spPr>
          <a:xfrm>
            <a:off x="5259080" y="1700377"/>
            <a:ext cx="3013234" cy="1549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099AA05B-0F6D-46C3-ADD0-E005E1CB65A5}"/>
              </a:ext>
            </a:extLst>
          </p:cNvPr>
          <p:cNvCxnSpPr>
            <a:cxnSpLocks/>
          </p:cNvCxnSpPr>
          <p:nvPr/>
        </p:nvCxnSpPr>
        <p:spPr>
          <a:xfrm>
            <a:off x="8400647" y="540645"/>
            <a:ext cx="0" cy="347855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>
            <a:extLst>
              <a:ext uri="{FF2B5EF4-FFF2-40B4-BE49-F238E27FC236}">
                <a16:creationId xmlns:a16="http://schemas.microsoft.com/office/drawing/2014/main" id="{13514C73-BE1B-4D27-8B25-F80464A80754}"/>
              </a:ext>
            </a:extLst>
          </p:cNvPr>
          <p:cNvSpPr txBox="1"/>
          <p:nvPr/>
        </p:nvSpPr>
        <p:spPr>
          <a:xfrm>
            <a:off x="5750127" y="1298814"/>
            <a:ext cx="2267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1.2 : lance la vidéo au time Code correspondant à l’heure actuelle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5FBDB6E-59B5-4E6C-A8ED-FB1880858271}"/>
              </a:ext>
            </a:extLst>
          </p:cNvPr>
          <p:cNvSpPr/>
          <p:nvPr/>
        </p:nvSpPr>
        <p:spPr>
          <a:xfrm>
            <a:off x="8296725" y="1006687"/>
            <a:ext cx="234407" cy="14556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ED9443DE-B2FD-4609-B7FA-AFC144BF1382}"/>
              </a:ext>
            </a:extLst>
          </p:cNvPr>
          <p:cNvCxnSpPr>
            <a:cxnSpLocks/>
          </p:cNvCxnSpPr>
          <p:nvPr/>
        </p:nvCxnSpPr>
        <p:spPr>
          <a:xfrm flipH="1">
            <a:off x="5236299" y="1993833"/>
            <a:ext cx="306042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ZoneTexte 123">
            <a:extLst>
              <a:ext uri="{FF2B5EF4-FFF2-40B4-BE49-F238E27FC236}">
                <a16:creationId xmlns:a16="http://schemas.microsoft.com/office/drawing/2014/main" id="{900CDA2D-2A88-4FFE-9058-A24D76AB6C46}"/>
              </a:ext>
            </a:extLst>
          </p:cNvPr>
          <p:cNvSpPr txBox="1"/>
          <p:nvPr/>
        </p:nvSpPr>
        <p:spPr>
          <a:xfrm>
            <a:off x="6004137" y="1758819"/>
            <a:ext cx="1109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1.3 : retour vidéo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C48B2E2-4EC9-4CCC-8B64-C38E5A6D7415}"/>
              </a:ext>
            </a:extLst>
          </p:cNvPr>
          <p:cNvSpPr/>
          <p:nvPr/>
        </p:nvSpPr>
        <p:spPr>
          <a:xfrm>
            <a:off x="6190881" y="3206787"/>
            <a:ext cx="1480133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Fichier vidéo j-0</a:t>
            </a:r>
          </a:p>
        </p:txBody>
      </p: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36B86B50-31B9-46F9-A918-612532E7F03F}"/>
              </a:ext>
            </a:extLst>
          </p:cNvPr>
          <p:cNvCxnSpPr>
            <a:cxnSpLocks/>
            <a:stCxn id="126" idx="2"/>
          </p:cNvCxnSpPr>
          <p:nvPr/>
        </p:nvCxnSpPr>
        <p:spPr>
          <a:xfrm flipH="1">
            <a:off x="6915259" y="3668452"/>
            <a:ext cx="15689" cy="28544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4E159F9C-C0B6-4421-959E-913E7A18FAEC}"/>
              </a:ext>
            </a:extLst>
          </p:cNvPr>
          <p:cNvGrpSpPr/>
          <p:nvPr/>
        </p:nvGrpSpPr>
        <p:grpSpPr>
          <a:xfrm>
            <a:off x="5236297" y="3401799"/>
            <a:ext cx="902463" cy="246221"/>
            <a:chOff x="4150519" y="1639246"/>
            <a:chExt cx="1369743" cy="94304"/>
          </a:xfrm>
        </p:grpSpPr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7753F1ED-63F8-4949-98AD-BFB7BA15DB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9AB9F643-E058-4A7C-A1E9-A43142A93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CBAC27C4-B7FC-4683-B14A-13F3A0291652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E901EF86-CCE9-4691-AFF3-A6726F5AC1D6}"/>
              </a:ext>
            </a:extLst>
          </p:cNvPr>
          <p:cNvCxnSpPr>
            <a:cxnSpLocks/>
          </p:cNvCxnSpPr>
          <p:nvPr/>
        </p:nvCxnSpPr>
        <p:spPr>
          <a:xfrm flipV="1">
            <a:off x="5236297" y="3983927"/>
            <a:ext cx="3123059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7" name="Graphique 146" descr="Fermer">
            <a:extLst>
              <a:ext uri="{FF2B5EF4-FFF2-40B4-BE49-F238E27FC236}">
                <a16:creationId xmlns:a16="http://schemas.microsoft.com/office/drawing/2014/main" id="{4DA527FF-D0EF-41DB-BC49-7D7FE292C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2771" y="3711570"/>
            <a:ext cx="548299" cy="548299"/>
          </a:xfrm>
          <a:prstGeom prst="rect">
            <a:avLst/>
          </a:prstGeom>
        </p:spPr>
      </p:pic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F62518A4-8149-4937-9199-50A99D193519}"/>
              </a:ext>
            </a:extLst>
          </p:cNvPr>
          <p:cNvCxnSpPr>
            <a:cxnSpLocks/>
          </p:cNvCxnSpPr>
          <p:nvPr/>
        </p:nvCxnSpPr>
        <p:spPr>
          <a:xfrm>
            <a:off x="5221907" y="4772333"/>
            <a:ext cx="1601869" cy="1549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07340CB-2854-4988-B85C-10996A8C8F2B}"/>
              </a:ext>
            </a:extLst>
          </p:cNvPr>
          <p:cNvSpPr/>
          <p:nvPr/>
        </p:nvSpPr>
        <p:spPr>
          <a:xfrm>
            <a:off x="6821956" y="4468704"/>
            <a:ext cx="217982" cy="944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2837C30F-D65E-4466-96DC-9102240EC50B}"/>
              </a:ext>
            </a:extLst>
          </p:cNvPr>
          <p:cNvSpPr txBox="1"/>
          <p:nvPr/>
        </p:nvSpPr>
        <p:spPr>
          <a:xfrm>
            <a:off x="5269718" y="4368414"/>
            <a:ext cx="153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3.1 : lit la vidéo au début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C263F05A-9CAF-4365-AB26-336316FB116A}"/>
              </a:ext>
            </a:extLst>
          </p:cNvPr>
          <p:cNvSpPr txBox="1"/>
          <p:nvPr/>
        </p:nvSpPr>
        <p:spPr>
          <a:xfrm>
            <a:off x="5223369" y="3101193"/>
            <a:ext cx="1035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2.2 : Création </a:t>
            </a:r>
          </a:p>
          <a:p>
            <a:pPr algn="ctr"/>
            <a:r>
              <a:rPr lang="fr-FR" sz="1000" dirty="0"/>
              <a:t>du fichier vidéo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B6CEDE93-0962-4F50-96BB-D6D070B08D26}"/>
              </a:ext>
            </a:extLst>
          </p:cNvPr>
          <p:cNvSpPr txBox="1"/>
          <p:nvPr/>
        </p:nvSpPr>
        <p:spPr>
          <a:xfrm>
            <a:off x="5796454" y="3772975"/>
            <a:ext cx="236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2.3 : suppression du fichier vidéo J-1</a:t>
            </a:r>
          </a:p>
        </p:txBody>
      </p: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24F525-D269-45C3-8EBE-6F9B0C44C1CD}"/>
              </a:ext>
            </a:extLst>
          </p:cNvPr>
          <p:cNvCxnSpPr>
            <a:cxnSpLocks/>
          </p:cNvCxnSpPr>
          <p:nvPr/>
        </p:nvCxnSpPr>
        <p:spPr>
          <a:xfrm flipH="1">
            <a:off x="5281792" y="5140447"/>
            <a:ext cx="153585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ZoneTexte 159">
            <a:extLst>
              <a:ext uri="{FF2B5EF4-FFF2-40B4-BE49-F238E27FC236}">
                <a16:creationId xmlns:a16="http://schemas.microsoft.com/office/drawing/2014/main" id="{27939201-E33A-4AF2-917D-E0E74FFADE16}"/>
              </a:ext>
            </a:extLst>
          </p:cNvPr>
          <p:cNvSpPr txBox="1"/>
          <p:nvPr/>
        </p:nvSpPr>
        <p:spPr>
          <a:xfrm>
            <a:off x="5420954" y="4894226"/>
            <a:ext cx="1109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3.2 : retour vidéo</a:t>
            </a:r>
          </a:p>
        </p:txBody>
      </p: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FBC382BF-5E9C-4993-ABF5-EB4AD9255D70}"/>
              </a:ext>
            </a:extLst>
          </p:cNvPr>
          <p:cNvCxnSpPr>
            <a:cxnSpLocks/>
          </p:cNvCxnSpPr>
          <p:nvPr/>
        </p:nvCxnSpPr>
        <p:spPr>
          <a:xfrm flipH="1">
            <a:off x="2415054" y="5305508"/>
            <a:ext cx="26520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ZoneTexte 167">
            <a:extLst>
              <a:ext uri="{FF2B5EF4-FFF2-40B4-BE49-F238E27FC236}">
                <a16:creationId xmlns:a16="http://schemas.microsoft.com/office/drawing/2014/main" id="{2521A2AD-8211-42A7-AEDD-122642E5E7C4}"/>
              </a:ext>
            </a:extLst>
          </p:cNvPr>
          <p:cNvSpPr txBox="1"/>
          <p:nvPr/>
        </p:nvSpPr>
        <p:spPr>
          <a:xfrm>
            <a:off x="3005138" y="5036772"/>
            <a:ext cx="1324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3.3 : Affiche la vidéo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3C7D5D1-E361-41E8-BCA9-C609E2E9626D}"/>
              </a:ext>
            </a:extLst>
          </p:cNvPr>
          <p:cNvSpPr/>
          <p:nvPr/>
        </p:nvSpPr>
        <p:spPr>
          <a:xfrm>
            <a:off x="6821956" y="5639365"/>
            <a:ext cx="217982" cy="944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173" name="Connecteur droit avec flèche 172">
            <a:extLst>
              <a:ext uri="{FF2B5EF4-FFF2-40B4-BE49-F238E27FC236}">
                <a16:creationId xmlns:a16="http://schemas.microsoft.com/office/drawing/2014/main" id="{F5CDD342-F844-4577-B71D-FF024A71633C}"/>
              </a:ext>
            </a:extLst>
          </p:cNvPr>
          <p:cNvCxnSpPr>
            <a:cxnSpLocks/>
          </p:cNvCxnSpPr>
          <p:nvPr/>
        </p:nvCxnSpPr>
        <p:spPr>
          <a:xfrm>
            <a:off x="5264245" y="5870830"/>
            <a:ext cx="15534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ZoneTexte 174">
            <a:extLst>
              <a:ext uri="{FF2B5EF4-FFF2-40B4-BE49-F238E27FC236}">
                <a16:creationId xmlns:a16="http://schemas.microsoft.com/office/drawing/2014/main" id="{4D34AABC-197D-420C-A0E8-6BA3D0ECB37C}"/>
              </a:ext>
            </a:extLst>
          </p:cNvPr>
          <p:cNvSpPr txBox="1"/>
          <p:nvPr/>
        </p:nvSpPr>
        <p:spPr>
          <a:xfrm>
            <a:off x="5193583" y="5434418"/>
            <a:ext cx="1538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4.1 : relance la vidéo au début</a:t>
            </a:r>
          </a:p>
        </p:txBody>
      </p:sp>
      <p:cxnSp>
        <p:nvCxnSpPr>
          <p:cNvPr id="176" name="Connecteur droit avec flèche 175">
            <a:extLst>
              <a:ext uri="{FF2B5EF4-FFF2-40B4-BE49-F238E27FC236}">
                <a16:creationId xmlns:a16="http://schemas.microsoft.com/office/drawing/2014/main" id="{85B9A60C-7FB0-482C-9FD7-54F6059DF8D7}"/>
              </a:ext>
            </a:extLst>
          </p:cNvPr>
          <p:cNvCxnSpPr>
            <a:cxnSpLocks/>
          </p:cNvCxnSpPr>
          <p:nvPr/>
        </p:nvCxnSpPr>
        <p:spPr>
          <a:xfrm flipH="1">
            <a:off x="5280391" y="6198010"/>
            <a:ext cx="153585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cteur droit avec flèche 177">
            <a:extLst>
              <a:ext uri="{FF2B5EF4-FFF2-40B4-BE49-F238E27FC236}">
                <a16:creationId xmlns:a16="http://schemas.microsoft.com/office/drawing/2014/main" id="{19FD3BAB-6D57-4E87-A577-F33165EDF3E6}"/>
              </a:ext>
            </a:extLst>
          </p:cNvPr>
          <p:cNvCxnSpPr>
            <a:cxnSpLocks/>
          </p:cNvCxnSpPr>
          <p:nvPr/>
        </p:nvCxnSpPr>
        <p:spPr>
          <a:xfrm flipH="1">
            <a:off x="2428919" y="6337911"/>
            <a:ext cx="27646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ZoneTexte 180">
            <a:extLst>
              <a:ext uri="{FF2B5EF4-FFF2-40B4-BE49-F238E27FC236}">
                <a16:creationId xmlns:a16="http://schemas.microsoft.com/office/drawing/2014/main" id="{BC15B904-D686-4A13-B86B-F98881BE961D}"/>
              </a:ext>
            </a:extLst>
          </p:cNvPr>
          <p:cNvSpPr txBox="1"/>
          <p:nvPr/>
        </p:nvSpPr>
        <p:spPr>
          <a:xfrm>
            <a:off x="3037003" y="6040380"/>
            <a:ext cx="1324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4.3 : Affiche la vidéo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9D143594-CA03-4BA5-B1BA-D7C6F5F6E49B}"/>
              </a:ext>
            </a:extLst>
          </p:cNvPr>
          <p:cNvSpPr txBox="1"/>
          <p:nvPr/>
        </p:nvSpPr>
        <p:spPr>
          <a:xfrm>
            <a:off x="5435261" y="5942882"/>
            <a:ext cx="1109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4.2 : retour vidéo</a:t>
            </a:r>
          </a:p>
        </p:txBody>
      </p:sp>
    </p:spTree>
    <p:extLst>
      <p:ext uri="{BB962C8B-B14F-4D97-AF65-F5344CB8AC3E}">
        <p14:creationId xmlns:p14="http://schemas.microsoft.com/office/powerpoint/2010/main" val="3739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96CB001-5646-490A-B62B-A66B70F073D0}"/>
              </a:ext>
            </a:extLst>
          </p:cNvPr>
          <p:cNvSpPr/>
          <p:nvPr/>
        </p:nvSpPr>
        <p:spPr>
          <a:xfrm>
            <a:off x="-99849" y="-57415"/>
            <a:ext cx="2110694" cy="10641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26277B-8F9F-4322-B97A-58330073E84B}"/>
              </a:ext>
            </a:extLst>
          </p:cNvPr>
          <p:cNvSpPr txBox="1"/>
          <p:nvPr/>
        </p:nvSpPr>
        <p:spPr>
          <a:xfrm>
            <a:off x="-109929" y="12970"/>
            <a:ext cx="2255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OceanStreamBox</a:t>
            </a: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Détection de mouvement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3CCEF-FEC3-4D9E-87C4-DDB1455409FF}"/>
              </a:ext>
            </a:extLst>
          </p:cNvPr>
          <p:cNvSpPr/>
          <p:nvPr/>
        </p:nvSpPr>
        <p:spPr>
          <a:xfrm>
            <a:off x="8009748" y="226595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BOX w/ screen</a:t>
            </a:r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E904EFCE-5C33-4722-BAFD-5F4E23E4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4931" y="71856"/>
            <a:ext cx="771144" cy="7711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F25F3B9-9359-4B07-AA04-318F04A60EA1}"/>
              </a:ext>
            </a:extLst>
          </p:cNvPr>
          <p:cNvCxnSpPr>
            <a:cxnSpLocks/>
          </p:cNvCxnSpPr>
          <p:nvPr/>
        </p:nvCxnSpPr>
        <p:spPr>
          <a:xfrm>
            <a:off x="8712468" y="688260"/>
            <a:ext cx="36529" cy="583460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9C026C0-C326-4EB2-8EB1-A943C34FACF8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370446" y="1202096"/>
            <a:ext cx="0" cy="53207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21FD58-5F70-43E8-A84F-446B93EF916F}"/>
              </a:ext>
            </a:extLst>
          </p:cNvPr>
          <p:cNvSpPr/>
          <p:nvPr/>
        </p:nvSpPr>
        <p:spPr>
          <a:xfrm>
            <a:off x="8614614" y="1160975"/>
            <a:ext cx="226270" cy="25673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EE416B-5413-42A1-9331-A7D297DC004A}"/>
              </a:ext>
            </a:extLst>
          </p:cNvPr>
          <p:cNvSpPr txBox="1"/>
          <p:nvPr/>
        </p:nvSpPr>
        <p:spPr>
          <a:xfrm>
            <a:off x="3577387" y="1138204"/>
            <a:ext cx="4712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1.1 : plug la box au réseau électrique, au réseau internet et à la télévision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FFB426E-17BC-4A11-9BA5-A75A0DBF31CE}"/>
              </a:ext>
            </a:extLst>
          </p:cNvPr>
          <p:cNvGrpSpPr/>
          <p:nvPr/>
        </p:nvGrpSpPr>
        <p:grpSpPr>
          <a:xfrm>
            <a:off x="2415052" y="1347372"/>
            <a:ext cx="6199555" cy="246220"/>
            <a:chOff x="4150519" y="1639246"/>
            <a:chExt cx="1369743" cy="94304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4197BC1-45D4-4F55-B44A-4F5E14EBBC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FEA3819-5CBE-4F8A-8F5F-4881818F2C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52BCA727-4ED6-4627-A31F-65BE2DE63E71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F1FE540-66AA-47FB-BD4A-8562A9D41D05}"/>
              </a:ext>
            </a:extLst>
          </p:cNvPr>
          <p:cNvSpPr/>
          <p:nvPr/>
        </p:nvSpPr>
        <p:spPr>
          <a:xfrm>
            <a:off x="2285265" y="1339497"/>
            <a:ext cx="191999" cy="17648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2E6EA66-7961-4031-A528-C3ED236F1600}"/>
              </a:ext>
            </a:extLst>
          </p:cNvPr>
          <p:cNvSpPr txBox="1"/>
          <p:nvPr/>
        </p:nvSpPr>
        <p:spPr>
          <a:xfrm>
            <a:off x="2109673" y="894319"/>
            <a:ext cx="5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User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B0A70C5-8BBE-43C9-BE18-31FBF6E50A3C}"/>
              </a:ext>
            </a:extLst>
          </p:cNvPr>
          <p:cNvSpPr/>
          <p:nvPr/>
        </p:nvSpPr>
        <p:spPr>
          <a:xfrm>
            <a:off x="4852948" y="2157417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Détecteur de mouvements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642CFC99-FF0F-4CCF-A7DD-1FD46E00A26C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5561608" y="2619082"/>
            <a:ext cx="17592" cy="29556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77A4C9E-236E-4216-BCFE-7966D059C231}"/>
              </a:ext>
            </a:extLst>
          </p:cNvPr>
          <p:cNvCxnSpPr>
            <a:cxnSpLocks/>
          </p:cNvCxnSpPr>
          <p:nvPr/>
        </p:nvCxnSpPr>
        <p:spPr>
          <a:xfrm flipH="1">
            <a:off x="2511510" y="1852002"/>
            <a:ext cx="610019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66537E9-A564-4CA1-97EF-65F1AE0319E9}"/>
              </a:ext>
            </a:extLst>
          </p:cNvPr>
          <p:cNvSpPr txBox="1"/>
          <p:nvPr/>
        </p:nvSpPr>
        <p:spPr>
          <a:xfrm>
            <a:off x="4978781" y="1557253"/>
            <a:ext cx="1291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1.2 : affiche la vidéo</a:t>
            </a:r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0FE4D2A5-8BE2-41EF-97C6-8FD7F8404104}"/>
              </a:ext>
            </a:extLst>
          </p:cNvPr>
          <p:cNvGrpSpPr/>
          <p:nvPr/>
        </p:nvGrpSpPr>
        <p:grpSpPr>
          <a:xfrm>
            <a:off x="5561608" y="2924496"/>
            <a:ext cx="3047187" cy="246220"/>
            <a:chOff x="4150519" y="1639246"/>
            <a:chExt cx="1369743" cy="94304"/>
          </a:xfrm>
        </p:grpSpPr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8C2F833-4ED6-44DD-A82C-3E7EF3B1E5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ACC84DE9-ADB4-4455-B8B2-17EC2ECDA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8B99DA6-394D-49F9-8221-7080463985FF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ZoneTexte 75">
            <a:extLst>
              <a:ext uri="{FF2B5EF4-FFF2-40B4-BE49-F238E27FC236}">
                <a16:creationId xmlns:a16="http://schemas.microsoft.com/office/drawing/2014/main" id="{74707CA3-2490-4F3B-9DF2-FD1E6FDDEE33}"/>
              </a:ext>
            </a:extLst>
          </p:cNvPr>
          <p:cNvSpPr txBox="1"/>
          <p:nvPr/>
        </p:nvSpPr>
        <p:spPr>
          <a:xfrm>
            <a:off x="6562914" y="2754660"/>
            <a:ext cx="1189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2.2 : signal d’arrêt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0925C4-1519-4F2C-8CFF-CAB6AF8E6AD5}"/>
              </a:ext>
            </a:extLst>
          </p:cNvPr>
          <p:cNvGrpSpPr/>
          <p:nvPr/>
        </p:nvGrpSpPr>
        <p:grpSpPr>
          <a:xfrm>
            <a:off x="8828155" y="3278109"/>
            <a:ext cx="448505" cy="301781"/>
            <a:chOff x="5644297" y="2301716"/>
            <a:chExt cx="334873" cy="191453"/>
          </a:xfrm>
        </p:grpSpPr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79320DBE-7F25-4FE6-BD6E-C3963F7B1DD0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01581BF-C51B-4EA0-AE5B-A3D088ED46D4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FCB0A070-0D13-45E4-9076-A8673135D3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ZoneTexte 81">
            <a:extLst>
              <a:ext uri="{FF2B5EF4-FFF2-40B4-BE49-F238E27FC236}">
                <a16:creationId xmlns:a16="http://schemas.microsoft.com/office/drawing/2014/main" id="{BB78DB94-302D-4240-B387-9934DE2B6131}"/>
              </a:ext>
            </a:extLst>
          </p:cNvPr>
          <p:cNvSpPr txBox="1"/>
          <p:nvPr/>
        </p:nvSpPr>
        <p:spPr>
          <a:xfrm>
            <a:off x="9286749" y="3305889"/>
            <a:ext cx="1261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2.3 : se met en veille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F5C8D39-E679-4B27-9075-575B3A0B1F9B}"/>
              </a:ext>
            </a:extLst>
          </p:cNvPr>
          <p:cNvSpPr/>
          <p:nvPr/>
        </p:nvSpPr>
        <p:spPr>
          <a:xfrm>
            <a:off x="2294333" y="4048230"/>
            <a:ext cx="202181" cy="5013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09E38C-0A4A-4EC3-B867-6A13CB2510AD}"/>
              </a:ext>
            </a:extLst>
          </p:cNvPr>
          <p:cNvSpPr txBox="1"/>
          <p:nvPr/>
        </p:nvSpPr>
        <p:spPr>
          <a:xfrm>
            <a:off x="3564572" y="4031271"/>
            <a:ext cx="844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3.1 : reviens</a:t>
            </a:r>
          </a:p>
        </p:txBody>
      </p: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1CAF6FA9-78FF-4951-A272-CE2197D7A2F0}"/>
              </a:ext>
            </a:extLst>
          </p:cNvPr>
          <p:cNvGrpSpPr/>
          <p:nvPr/>
        </p:nvGrpSpPr>
        <p:grpSpPr>
          <a:xfrm>
            <a:off x="5613446" y="5005998"/>
            <a:ext cx="3001142" cy="246220"/>
            <a:chOff x="4150519" y="1639246"/>
            <a:chExt cx="1369743" cy="94304"/>
          </a:xfrm>
        </p:grpSpPr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2F17236A-8CFB-4743-8D73-BDD56019A2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8AB74C8E-CBD2-4600-A46B-674651012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BF31E32F-6626-4146-A553-17ECAB0B0829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ZoneTexte 97">
            <a:extLst>
              <a:ext uri="{FF2B5EF4-FFF2-40B4-BE49-F238E27FC236}">
                <a16:creationId xmlns:a16="http://schemas.microsoft.com/office/drawing/2014/main" id="{D2413339-7E0E-4B46-8FB5-84933D97287D}"/>
              </a:ext>
            </a:extLst>
          </p:cNvPr>
          <p:cNvSpPr txBox="1"/>
          <p:nvPr/>
        </p:nvSpPr>
        <p:spPr>
          <a:xfrm>
            <a:off x="6619588" y="4826932"/>
            <a:ext cx="131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2.2 : signal de reprise</a:t>
            </a:r>
          </a:p>
        </p:txBody>
      </p: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48C94812-0142-4A95-908B-2927A3319124}"/>
              </a:ext>
            </a:extLst>
          </p:cNvPr>
          <p:cNvGrpSpPr/>
          <p:nvPr/>
        </p:nvGrpSpPr>
        <p:grpSpPr>
          <a:xfrm>
            <a:off x="8863780" y="5554812"/>
            <a:ext cx="448505" cy="301781"/>
            <a:chOff x="5644297" y="2301716"/>
            <a:chExt cx="334873" cy="191453"/>
          </a:xfrm>
        </p:grpSpPr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24AB5C99-C470-42CA-9868-5138B7E7E2BB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19E4A718-30DF-405C-9A40-11FB4D45D9C9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EB3FBF44-B474-4581-8142-152484B00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3CBC1E3-BDBC-4D98-92AE-CD74850D4E2F}"/>
              </a:ext>
            </a:extLst>
          </p:cNvPr>
          <p:cNvSpPr txBox="1"/>
          <p:nvPr/>
        </p:nvSpPr>
        <p:spPr>
          <a:xfrm>
            <a:off x="9286749" y="5574766"/>
            <a:ext cx="1261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2.3 : se rallume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EB1976-F96E-490B-9422-BFBEF54FE34A}"/>
              </a:ext>
            </a:extLst>
          </p:cNvPr>
          <p:cNvSpPr/>
          <p:nvPr/>
        </p:nvSpPr>
        <p:spPr>
          <a:xfrm>
            <a:off x="8643978" y="4916402"/>
            <a:ext cx="233798" cy="13323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007CAB5B-1E36-4F6E-90E5-D1C00D177272}"/>
              </a:ext>
            </a:extLst>
          </p:cNvPr>
          <p:cNvCxnSpPr>
            <a:cxnSpLocks/>
          </p:cNvCxnSpPr>
          <p:nvPr/>
        </p:nvCxnSpPr>
        <p:spPr>
          <a:xfrm flipH="1">
            <a:off x="2400119" y="6114583"/>
            <a:ext cx="625292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40A1EAEB-9382-467F-BA3B-C61EC33A4076}"/>
              </a:ext>
            </a:extLst>
          </p:cNvPr>
          <p:cNvSpPr txBox="1"/>
          <p:nvPr/>
        </p:nvSpPr>
        <p:spPr>
          <a:xfrm>
            <a:off x="5088685" y="5830965"/>
            <a:ext cx="1261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2.4 : affiche la vidéo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376532D-4A9E-4BCC-9478-0070B63864A2}"/>
              </a:ext>
            </a:extLst>
          </p:cNvPr>
          <p:cNvSpPr/>
          <p:nvPr/>
        </p:nvSpPr>
        <p:spPr>
          <a:xfrm>
            <a:off x="5474666" y="2829361"/>
            <a:ext cx="202248" cy="25673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48C5BDF1-9EBC-4192-9ABA-0524CD5D1A4E}"/>
              </a:ext>
            </a:extLst>
          </p:cNvPr>
          <p:cNvCxnSpPr>
            <a:cxnSpLocks/>
          </p:cNvCxnSpPr>
          <p:nvPr/>
        </p:nvCxnSpPr>
        <p:spPr>
          <a:xfrm>
            <a:off x="2455628" y="2895055"/>
            <a:ext cx="3047638" cy="169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DEF06714-E3D6-44C5-B51E-D03598881AB1}"/>
              </a:ext>
            </a:extLst>
          </p:cNvPr>
          <p:cNvSpPr txBox="1"/>
          <p:nvPr/>
        </p:nvSpPr>
        <p:spPr>
          <a:xfrm>
            <a:off x="3356315" y="2628062"/>
            <a:ext cx="1189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2.1 : part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83A9A72-53C7-4633-B7AE-386D33BC3DD4}"/>
              </a:ext>
            </a:extLst>
          </p:cNvPr>
          <p:cNvCxnSpPr>
            <a:cxnSpLocks/>
          </p:cNvCxnSpPr>
          <p:nvPr/>
        </p:nvCxnSpPr>
        <p:spPr>
          <a:xfrm>
            <a:off x="2420257" y="4269820"/>
            <a:ext cx="3047638" cy="169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5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96CB001-5646-490A-B62B-A66B70F073D0}"/>
              </a:ext>
            </a:extLst>
          </p:cNvPr>
          <p:cNvSpPr/>
          <p:nvPr/>
        </p:nvSpPr>
        <p:spPr>
          <a:xfrm>
            <a:off x="-99849" y="-57414"/>
            <a:ext cx="2110694" cy="7711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26277B-8F9F-4322-B97A-58330073E84B}"/>
              </a:ext>
            </a:extLst>
          </p:cNvPr>
          <p:cNvSpPr txBox="1"/>
          <p:nvPr/>
        </p:nvSpPr>
        <p:spPr>
          <a:xfrm>
            <a:off x="-109929" y="12970"/>
            <a:ext cx="2255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OceanStreamBox</a:t>
            </a: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Veille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3CCEF-FEC3-4D9E-87C4-DDB1455409FF}"/>
              </a:ext>
            </a:extLst>
          </p:cNvPr>
          <p:cNvSpPr/>
          <p:nvPr/>
        </p:nvSpPr>
        <p:spPr>
          <a:xfrm>
            <a:off x="7072180" y="204761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BOX w/ screen</a:t>
            </a:r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E904EFCE-5C33-4722-BAFD-5F4E23E4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4931" y="71856"/>
            <a:ext cx="771144" cy="7711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F25F3B9-9359-4B07-AA04-318F04A60EA1}"/>
              </a:ext>
            </a:extLst>
          </p:cNvPr>
          <p:cNvCxnSpPr>
            <a:cxnSpLocks/>
          </p:cNvCxnSpPr>
          <p:nvPr/>
        </p:nvCxnSpPr>
        <p:spPr>
          <a:xfrm>
            <a:off x="7774900" y="666426"/>
            <a:ext cx="36529" cy="583460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9C026C0-C326-4EB2-8EB1-A943C34FACF8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370446" y="1202096"/>
            <a:ext cx="0" cy="53207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21FD58-5F70-43E8-A84F-446B93EF916F}"/>
              </a:ext>
            </a:extLst>
          </p:cNvPr>
          <p:cNvSpPr/>
          <p:nvPr/>
        </p:nvSpPr>
        <p:spPr>
          <a:xfrm>
            <a:off x="7677046" y="1139141"/>
            <a:ext cx="226270" cy="25673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EE416B-5413-42A1-9331-A7D297DC004A}"/>
              </a:ext>
            </a:extLst>
          </p:cNvPr>
          <p:cNvSpPr txBox="1"/>
          <p:nvPr/>
        </p:nvSpPr>
        <p:spPr>
          <a:xfrm>
            <a:off x="4699231" y="1164739"/>
            <a:ext cx="1488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1.1 : Allume l’OceanBox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FFB426E-17BC-4A11-9BA5-A75A0DBF31CE}"/>
              </a:ext>
            </a:extLst>
          </p:cNvPr>
          <p:cNvGrpSpPr/>
          <p:nvPr/>
        </p:nvGrpSpPr>
        <p:grpSpPr>
          <a:xfrm>
            <a:off x="2415053" y="1347372"/>
            <a:ext cx="5261994" cy="246220"/>
            <a:chOff x="4150519" y="1639246"/>
            <a:chExt cx="1369743" cy="94304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4197BC1-45D4-4F55-B44A-4F5E14EBBC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FEA3819-5CBE-4F8A-8F5F-4881818F2C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52BCA727-4ED6-4627-A31F-65BE2DE63E71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F1FE540-66AA-47FB-BD4A-8562A9D41D05}"/>
              </a:ext>
            </a:extLst>
          </p:cNvPr>
          <p:cNvSpPr/>
          <p:nvPr/>
        </p:nvSpPr>
        <p:spPr>
          <a:xfrm>
            <a:off x="2285265" y="1339497"/>
            <a:ext cx="191999" cy="17648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2E6EA66-7961-4031-A528-C3ED236F1600}"/>
              </a:ext>
            </a:extLst>
          </p:cNvPr>
          <p:cNvSpPr txBox="1"/>
          <p:nvPr/>
        </p:nvSpPr>
        <p:spPr>
          <a:xfrm>
            <a:off x="2109673" y="894319"/>
            <a:ext cx="5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User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77A4C9E-236E-4216-BCFE-7966D059C231}"/>
              </a:ext>
            </a:extLst>
          </p:cNvPr>
          <p:cNvCxnSpPr>
            <a:cxnSpLocks/>
          </p:cNvCxnSpPr>
          <p:nvPr/>
        </p:nvCxnSpPr>
        <p:spPr>
          <a:xfrm flipH="1">
            <a:off x="2496514" y="2000082"/>
            <a:ext cx="5209896" cy="12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0925C4-1519-4F2C-8CFF-CAB6AF8E6AD5}"/>
              </a:ext>
            </a:extLst>
          </p:cNvPr>
          <p:cNvGrpSpPr/>
          <p:nvPr/>
        </p:nvGrpSpPr>
        <p:grpSpPr>
          <a:xfrm>
            <a:off x="8230142" y="4225390"/>
            <a:ext cx="448505" cy="301781"/>
            <a:chOff x="5644297" y="2301716"/>
            <a:chExt cx="334873" cy="191453"/>
          </a:xfrm>
        </p:grpSpPr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79320DBE-7F25-4FE6-BD6E-C3963F7B1DD0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01581BF-C51B-4EA0-AE5B-A3D088ED46D4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FCB0A070-0D13-45E4-9076-A8673135D3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ZoneTexte 81">
            <a:extLst>
              <a:ext uri="{FF2B5EF4-FFF2-40B4-BE49-F238E27FC236}">
                <a16:creationId xmlns:a16="http://schemas.microsoft.com/office/drawing/2014/main" id="{BB78DB94-302D-4240-B387-9934DE2B6131}"/>
              </a:ext>
            </a:extLst>
          </p:cNvPr>
          <p:cNvSpPr txBox="1"/>
          <p:nvPr/>
        </p:nvSpPr>
        <p:spPr>
          <a:xfrm>
            <a:off x="8011957" y="1539626"/>
            <a:ext cx="2051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2.1 : crée un évènement de veille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F5C8D39-E679-4B27-9075-575B3A0B1F9B}"/>
              </a:ext>
            </a:extLst>
          </p:cNvPr>
          <p:cNvSpPr/>
          <p:nvPr/>
        </p:nvSpPr>
        <p:spPr>
          <a:xfrm>
            <a:off x="2294333" y="4048230"/>
            <a:ext cx="202181" cy="5013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EB1976-F96E-490B-9422-BFBEF54FE34A}"/>
              </a:ext>
            </a:extLst>
          </p:cNvPr>
          <p:cNvSpPr/>
          <p:nvPr/>
        </p:nvSpPr>
        <p:spPr>
          <a:xfrm>
            <a:off x="7706410" y="4894568"/>
            <a:ext cx="233798" cy="13323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AA16A88-7D5C-4CF5-8257-F8A1769A3D65}"/>
              </a:ext>
            </a:extLst>
          </p:cNvPr>
          <p:cNvSpPr txBox="1"/>
          <p:nvPr/>
        </p:nvSpPr>
        <p:spPr>
          <a:xfrm>
            <a:off x="4708779" y="1753859"/>
            <a:ext cx="1488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1.2 : Diffuse le contenue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1464CD-A22B-4197-B482-13E6EC089D83}"/>
              </a:ext>
            </a:extLst>
          </p:cNvPr>
          <p:cNvSpPr/>
          <p:nvPr/>
        </p:nvSpPr>
        <p:spPr>
          <a:xfrm>
            <a:off x="10195835" y="1539626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Evènement de mise en veille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70D143E-CEAF-433B-B469-07E7D763EB0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879919" y="1770458"/>
            <a:ext cx="2315916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4B2528C-1692-41C7-9C17-4AA2E7BA2994}"/>
              </a:ext>
            </a:extLst>
          </p:cNvPr>
          <p:cNvCxnSpPr>
            <a:cxnSpLocks/>
          </p:cNvCxnSpPr>
          <p:nvPr/>
        </p:nvCxnSpPr>
        <p:spPr>
          <a:xfrm>
            <a:off x="10886231" y="2001291"/>
            <a:ext cx="18263" cy="5467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0FEDDA3C-DB06-43AE-920D-16B4329AD95A}"/>
              </a:ext>
            </a:extLst>
          </p:cNvPr>
          <p:cNvGrpSpPr/>
          <p:nvPr/>
        </p:nvGrpSpPr>
        <p:grpSpPr>
          <a:xfrm>
            <a:off x="2415051" y="2192730"/>
            <a:ext cx="5261994" cy="246220"/>
            <a:chOff x="4150519" y="1639246"/>
            <a:chExt cx="1369743" cy="94304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3E79AF9E-FEAB-4F00-BBD1-7E99B4ACA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0A29BB69-4A1F-43C2-BFC2-895E3E108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D1E6CB06-BDF7-4F33-99C5-3417232D9682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ZoneTexte 82">
            <a:extLst>
              <a:ext uri="{FF2B5EF4-FFF2-40B4-BE49-F238E27FC236}">
                <a16:creationId xmlns:a16="http://schemas.microsoft.com/office/drawing/2014/main" id="{F2909D52-6667-4781-A805-6E2DD3FF05E5}"/>
              </a:ext>
            </a:extLst>
          </p:cNvPr>
          <p:cNvSpPr txBox="1"/>
          <p:nvPr/>
        </p:nvSpPr>
        <p:spPr>
          <a:xfrm>
            <a:off x="4744278" y="2046465"/>
            <a:ext cx="1488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3.1 : entrée</a:t>
            </a:r>
          </a:p>
        </p:txBody>
      </p: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9C9485B0-B381-48EF-95B1-B1994376E13E}"/>
              </a:ext>
            </a:extLst>
          </p:cNvPr>
          <p:cNvGrpSpPr/>
          <p:nvPr/>
        </p:nvGrpSpPr>
        <p:grpSpPr>
          <a:xfrm>
            <a:off x="7930798" y="2438950"/>
            <a:ext cx="2729162" cy="246220"/>
            <a:chOff x="4150519" y="1639246"/>
            <a:chExt cx="1369743" cy="94304"/>
          </a:xfrm>
        </p:grpSpPr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B3BDB1F1-9592-4661-B485-BC18ABF848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6763B004-0937-4234-ABA0-D20116EC0D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9289E08C-C5D9-45C0-B2DF-D2B4EA058F58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9" name="Graphique 88" descr="Fermer">
            <a:extLst>
              <a:ext uri="{FF2B5EF4-FFF2-40B4-BE49-F238E27FC236}">
                <a16:creationId xmlns:a16="http://schemas.microsoft.com/office/drawing/2014/main" id="{C91BED65-F5DE-4892-9CFF-CB0BFC611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2081" y="2310030"/>
            <a:ext cx="548299" cy="548299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D408B81-D9ED-4E8F-8E25-8B917E1D3632}"/>
              </a:ext>
            </a:extLst>
          </p:cNvPr>
          <p:cNvSpPr/>
          <p:nvPr/>
        </p:nvSpPr>
        <p:spPr>
          <a:xfrm>
            <a:off x="10177570" y="3298266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Evènement de mise en veille</a:t>
            </a:r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A35102AA-8683-4E23-B994-D12E677A304D}"/>
              </a:ext>
            </a:extLst>
          </p:cNvPr>
          <p:cNvCxnSpPr>
            <a:cxnSpLocks/>
          </p:cNvCxnSpPr>
          <p:nvPr/>
        </p:nvCxnSpPr>
        <p:spPr>
          <a:xfrm>
            <a:off x="10880951" y="3774840"/>
            <a:ext cx="18263" cy="5467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1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50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409</Words>
  <Application>Microsoft Office PowerPoint</Application>
  <PresentationFormat>Grand écran</PresentationFormat>
  <Paragraphs>100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Abadi Extra Light</vt:lpstr>
      <vt:lpstr>Arial</vt:lpstr>
      <vt:lpstr>Calibri</vt:lpstr>
      <vt:lpstr>Thème Office</vt:lpstr>
      <vt:lpstr>Modélisations</vt:lpstr>
      <vt:lpstr>Diagramme de cas d’utilisation</vt:lpstr>
      <vt:lpstr>Présentation PowerPoint</vt:lpstr>
      <vt:lpstr>Diagrammes de Séquence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Diagrammes de classe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Modélisations</dc:title>
  <dc:creator>david Ekchajzer</dc:creator>
  <cp:lastModifiedBy>david Ekchajzer</cp:lastModifiedBy>
  <cp:revision>16</cp:revision>
  <dcterms:created xsi:type="dcterms:W3CDTF">2020-02-10T17:15:16Z</dcterms:created>
  <dcterms:modified xsi:type="dcterms:W3CDTF">2020-06-25T22:41:19Z</dcterms:modified>
</cp:coreProperties>
</file>