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B853E-E489-4E28-9E79-CB968850F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789112-830B-4190-9D85-5487C3D0C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F82178-4EC7-4A9C-9A1F-EFB014BE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C510-8D66-4A94-96E6-BA4BF47E63A0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E2A2CA-4285-4E68-AD51-A03F3952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FB8BD0-505C-48CC-8E73-EC1AF999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6402-ACC5-4C42-B9F2-B695155DE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12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C0BA1-565B-4DC7-A693-8FA0962F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144B88-38BC-4B5A-9602-A20012268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B8F666-F0CA-4F2C-9538-6E70ECDF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C510-8D66-4A94-96E6-BA4BF47E63A0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A17C00-8ED5-4EE5-93E5-61B9E7AB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39311B-3734-4813-A086-0AFD0A2C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6402-ACC5-4C42-B9F2-B695155DE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32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F0B0A27-B17A-4F14-BEA0-7E227B116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1ADD38-61A3-4695-8C41-F69DF1387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540D53-E0C2-4D71-B409-85631A39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C510-8D66-4A94-96E6-BA4BF47E63A0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A0813C-EF46-4C30-A51C-67C67E5A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399C2A-21C9-413B-8D49-43349B96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6402-ACC5-4C42-B9F2-B695155DE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81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6EDB29-ED91-4C37-95EA-BD1CF7A0A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C282E8-7E53-4108-BD96-5A2FE8081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F07BE9-FB0C-4F05-8C77-1E47CD5B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C510-8D66-4A94-96E6-BA4BF47E63A0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106243-DFBA-4434-B149-C96F5B73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20C4D0-8E3F-436B-81C0-EE76D58E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6402-ACC5-4C42-B9F2-B695155DE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33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E3BBA-696F-433A-A09E-430B4F45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677CEA-3AF4-4EE1-AA79-E64729DB0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AE1F0D-0E55-4315-A71D-24C200A9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C510-8D66-4A94-96E6-BA4BF47E63A0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19EDE6-26AE-40AE-8FE4-FF2357BB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A6870F-FAAF-44E3-87DD-10752C21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6402-ACC5-4C42-B9F2-B695155DE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03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BF00D-B532-4E02-8F3D-78C7952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A46C42-55BA-424D-9B4C-10888A175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0FD922-B99E-40AA-9477-80CC2B988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618ED7-231F-4EDC-9650-E8E65279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C510-8D66-4A94-96E6-BA4BF47E63A0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008F99-DFB9-4C51-8627-6CF7AD3E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47868B-1466-48D2-8F5E-C1F687B2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6402-ACC5-4C42-B9F2-B695155DE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72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EB465-9CF8-42E0-8F4B-345D3DC4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230941-C4EE-4FE8-9B72-1B8D1B140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C9EEE2-974D-44D6-94E1-6B1BE49A1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F105D0-FEFA-4DDB-8C72-5E2D881F7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7764A7-FECE-4D9B-A976-26FBE0EF4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B5E6341-805D-49DF-9616-D335CC04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C510-8D66-4A94-96E6-BA4BF47E63A0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623821-47A4-4818-9480-C1AE9D89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EC7F77D-49D3-4D27-8982-75FBE8A8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6402-ACC5-4C42-B9F2-B695155DE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58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3335F-96F8-48F1-8C7D-B145192D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80FEE7-766D-4DC8-B7E3-BAE2C828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C510-8D66-4A94-96E6-BA4BF47E63A0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2397AB-0835-4612-9154-012391E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AAE905-84FC-492B-81E6-AB85610B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6402-ACC5-4C42-B9F2-B695155DE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81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313997-4F83-4E3A-A7AC-65062950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C510-8D66-4A94-96E6-BA4BF47E63A0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6BA6CAB-ACB4-49D3-BBBC-5E065870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4CBD55-66BF-46B9-A81D-D7CED306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6402-ACC5-4C42-B9F2-B695155DE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88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680EC-8C0E-49A4-82A1-8559C96E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0B8FB7-420B-4EDB-A447-0A1E51A56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99BB98-E793-4F29-B747-32E01A79B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D10A74-84A2-4839-BFFD-28C439C0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C510-8D66-4A94-96E6-BA4BF47E63A0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3850E4-ACD6-4E58-95AE-28EADA0B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4E6141-B874-4EA2-B53E-83206F1A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6402-ACC5-4C42-B9F2-B695155DE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12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037D25-0FAC-4E82-9BE7-2F249907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EA554D-66D7-415B-BAE7-BB9E2AB07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39A34B-40AE-4CFE-A554-84818CDEC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0E090B-85C4-48D5-988D-0B328B02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C510-8D66-4A94-96E6-BA4BF47E63A0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26BB30-749F-47C4-B0DC-283EB784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4F8DFC-181D-4A74-8623-25FAA4D1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6402-ACC5-4C42-B9F2-B695155DE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49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A37240C-F055-42C9-A350-735A1349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1476B1-AD0E-4E24-9FC7-7DFC0354E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7EA917-B2FC-4A72-8BBE-85975B1C9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DC510-8D66-4A94-96E6-BA4BF47E63A0}" type="datetimeFigureOut">
              <a:rPr lang="fr-FR" smtClean="0"/>
              <a:t>23/05/2020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3DAA5B-F98F-4F7B-A49E-7ECF917C1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1B04DD-60BC-412A-BC3E-8D12D3FD5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6402-ACC5-4C42-B9F2-B695155DE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74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C72BBAF0-749A-4E57-A2DD-58D494DEF14F}"/>
              </a:ext>
            </a:extLst>
          </p:cNvPr>
          <p:cNvCxnSpPr>
            <a:cxnSpLocks/>
          </p:cNvCxnSpPr>
          <p:nvPr/>
        </p:nvCxnSpPr>
        <p:spPr>
          <a:xfrm>
            <a:off x="10639425" y="3052374"/>
            <a:ext cx="704850" cy="0"/>
          </a:xfrm>
          <a:prstGeom prst="line">
            <a:avLst/>
          </a:prstGeom>
          <a:ln w="155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3BE574FB-6D45-41CB-B776-C3F2F6917468}"/>
              </a:ext>
            </a:extLst>
          </p:cNvPr>
          <p:cNvCxnSpPr>
            <a:cxnSpLocks/>
          </p:cNvCxnSpPr>
          <p:nvPr/>
        </p:nvCxnSpPr>
        <p:spPr>
          <a:xfrm>
            <a:off x="9786938" y="3049368"/>
            <a:ext cx="704850" cy="0"/>
          </a:xfrm>
          <a:prstGeom prst="line">
            <a:avLst/>
          </a:prstGeom>
          <a:ln w="155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B635C8CC-6B4D-4AC9-853F-2C0FE8F47F8B}"/>
              </a:ext>
            </a:extLst>
          </p:cNvPr>
          <p:cNvCxnSpPr>
            <a:cxnSpLocks/>
          </p:cNvCxnSpPr>
          <p:nvPr/>
        </p:nvCxnSpPr>
        <p:spPr>
          <a:xfrm>
            <a:off x="8939213" y="3049368"/>
            <a:ext cx="704850" cy="0"/>
          </a:xfrm>
          <a:prstGeom prst="line">
            <a:avLst/>
          </a:prstGeom>
          <a:ln w="155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7B1DAC5E-A330-4CCB-8713-B65317A7993F}"/>
              </a:ext>
            </a:extLst>
          </p:cNvPr>
          <p:cNvCxnSpPr>
            <a:cxnSpLocks/>
          </p:cNvCxnSpPr>
          <p:nvPr/>
        </p:nvCxnSpPr>
        <p:spPr>
          <a:xfrm>
            <a:off x="8086725" y="3068418"/>
            <a:ext cx="704850" cy="0"/>
          </a:xfrm>
          <a:prstGeom prst="line">
            <a:avLst/>
          </a:prstGeom>
          <a:ln w="155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DD97FB5-D0D9-4DAD-A6E5-D88FB5D0A5C0}"/>
              </a:ext>
            </a:extLst>
          </p:cNvPr>
          <p:cNvCxnSpPr>
            <a:cxnSpLocks/>
          </p:cNvCxnSpPr>
          <p:nvPr/>
        </p:nvCxnSpPr>
        <p:spPr>
          <a:xfrm>
            <a:off x="1257300" y="731282"/>
            <a:ext cx="10934700" cy="0"/>
          </a:xfrm>
          <a:prstGeom prst="line">
            <a:avLst/>
          </a:prstGeom>
          <a:ln w="155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2906F3F-9D4F-4F1E-881B-076339012F4E}"/>
              </a:ext>
            </a:extLst>
          </p:cNvPr>
          <p:cNvSpPr txBox="1"/>
          <p:nvPr/>
        </p:nvSpPr>
        <p:spPr>
          <a:xfrm>
            <a:off x="-9525" y="408116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latin typeface="Abadi Extra Light" panose="020B0204020104020204" pitchFamily="34" charset="0"/>
              </a:rPr>
              <a:t>Main </a:t>
            </a:r>
          </a:p>
          <a:p>
            <a:pPr algn="ctr"/>
            <a:r>
              <a:rPr lang="fr-FR" i="1" dirty="0">
                <a:latin typeface="Abadi Extra Light" panose="020B0204020104020204" pitchFamily="34" charset="0"/>
              </a:rPr>
              <a:t>Thread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01F6B8E-DAF1-4D54-8695-35C624D9153E}"/>
              </a:ext>
            </a:extLst>
          </p:cNvPr>
          <p:cNvCxnSpPr>
            <a:cxnSpLocks/>
          </p:cNvCxnSpPr>
          <p:nvPr/>
        </p:nvCxnSpPr>
        <p:spPr>
          <a:xfrm>
            <a:off x="1290638" y="4648200"/>
            <a:ext cx="704850" cy="0"/>
          </a:xfrm>
          <a:prstGeom prst="line">
            <a:avLst/>
          </a:prstGeom>
          <a:ln w="155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0F402D0-F613-46B0-A65C-CE293F8F04D6}"/>
              </a:ext>
            </a:extLst>
          </p:cNvPr>
          <p:cNvCxnSpPr>
            <a:cxnSpLocks/>
          </p:cNvCxnSpPr>
          <p:nvPr/>
        </p:nvCxnSpPr>
        <p:spPr>
          <a:xfrm>
            <a:off x="2138363" y="4648200"/>
            <a:ext cx="704850" cy="0"/>
          </a:xfrm>
          <a:prstGeom prst="line">
            <a:avLst/>
          </a:prstGeom>
          <a:ln w="155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9F9076B-9C33-434E-B5D9-B5F1168555F1}"/>
              </a:ext>
            </a:extLst>
          </p:cNvPr>
          <p:cNvCxnSpPr>
            <a:cxnSpLocks/>
          </p:cNvCxnSpPr>
          <p:nvPr/>
        </p:nvCxnSpPr>
        <p:spPr>
          <a:xfrm>
            <a:off x="3005138" y="4648200"/>
            <a:ext cx="704850" cy="0"/>
          </a:xfrm>
          <a:prstGeom prst="line">
            <a:avLst/>
          </a:prstGeom>
          <a:ln w="155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4287B79-A91C-463B-B307-8D52041E6296}"/>
              </a:ext>
            </a:extLst>
          </p:cNvPr>
          <p:cNvCxnSpPr>
            <a:cxnSpLocks/>
          </p:cNvCxnSpPr>
          <p:nvPr/>
        </p:nvCxnSpPr>
        <p:spPr>
          <a:xfrm>
            <a:off x="3871913" y="4648200"/>
            <a:ext cx="704850" cy="0"/>
          </a:xfrm>
          <a:prstGeom prst="line">
            <a:avLst/>
          </a:prstGeom>
          <a:ln w="155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B3B39C3-098D-4E97-B4F1-CC00F8C15807}"/>
              </a:ext>
            </a:extLst>
          </p:cNvPr>
          <p:cNvCxnSpPr>
            <a:cxnSpLocks/>
          </p:cNvCxnSpPr>
          <p:nvPr/>
        </p:nvCxnSpPr>
        <p:spPr>
          <a:xfrm>
            <a:off x="4710113" y="4648200"/>
            <a:ext cx="704850" cy="0"/>
          </a:xfrm>
          <a:prstGeom prst="line">
            <a:avLst/>
          </a:prstGeom>
          <a:ln w="155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88BECE4-FB23-4872-8E4B-9645DC2098D7}"/>
              </a:ext>
            </a:extLst>
          </p:cNvPr>
          <p:cNvCxnSpPr>
            <a:cxnSpLocks/>
          </p:cNvCxnSpPr>
          <p:nvPr/>
        </p:nvCxnSpPr>
        <p:spPr>
          <a:xfrm>
            <a:off x="5567363" y="4648200"/>
            <a:ext cx="704850" cy="0"/>
          </a:xfrm>
          <a:prstGeom prst="line">
            <a:avLst/>
          </a:prstGeom>
          <a:ln w="155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4827AB9-7246-4301-B9A2-83159E754F9A}"/>
              </a:ext>
            </a:extLst>
          </p:cNvPr>
          <p:cNvCxnSpPr>
            <a:cxnSpLocks/>
          </p:cNvCxnSpPr>
          <p:nvPr/>
        </p:nvCxnSpPr>
        <p:spPr>
          <a:xfrm>
            <a:off x="6415088" y="4648200"/>
            <a:ext cx="704850" cy="0"/>
          </a:xfrm>
          <a:prstGeom prst="line">
            <a:avLst/>
          </a:prstGeom>
          <a:ln w="155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372716C9-66AF-4A4B-B9F0-C1E4E879F0E5}"/>
              </a:ext>
            </a:extLst>
          </p:cNvPr>
          <p:cNvCxnSpPr>
            <a:cxnSpLocks/>
          </p:cNvCxnSpPr>
          <p:nvPr/>
        </p:nvCxnSpPr>
        <p:spPr>
          <a:xfrm>
            <a:off x="7234238" y="4648200"/>
            <a:ext cx="704850" cy="0"/>
          </a:xfrm>
          <a:prstGeom prst="line">
            <a:avLst/>
          </a:prstGeom>
          <a:ln w="155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B19FEC8B-D35B-427A-8650-BD67CC747407}"/>
              </a:ext>
            </a:extLst>
          </p:cNvPr>
          <p:cNvCxnSpPr>
            <a:cxnSpLocks/>
          </p:cNvCxnSpPr>
          <p:nvPr/>
        </p:nvCxnSpPr>
        <p:spPr>
          <a:xfrm>
            <a:off x="8148638" y="4648200"/>
            <a:ext cx="704850" cy="0"/>
          </a:xfrm>
          <a:prstGeom prst="line">
            <a:avLst/>
          </a:prstGeom>
          <a:ln w="155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9FCCDB3D-6B73-4A10-B129-E4DF876C26FA}"/>
              </a:ext>
            </a:extLst>
          </p:cNvPr>
          <p:cNvCxnSpPr>
            <a:cxnSpLocks/>
          </p:cNvCxnSpPr>
          <p:nvPr/>
        </p:nvCxnSpPr>
        <p:spPr>
          <a:xfrm>
            <a:off x="8986838" y="4648200"/>
            <a:ext cx="704850" cy="0"/>
          </a:xfrm>
          <a:prstGeom prst="line">
            <a:avLst/>
          </a:prstGeom>
          <a:ln w="155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3698101-16E1-49E9-9ED1-1D7F62752D0B}"/>
              </a:ext>
            </a:extLst>
          </p:cNvPr>
          <p:cNvCxnSpPr>
            <a:cxnSpLocks/>
          </p:cNvCxnSpPr>
          <p:nvPr/>
        </p:nvCxnSpPr>
        <p:spPr>
          <a:xfrm>
            <a:off x="9844088" y="4648200"/>
            <a:ext cx="704850" cy="0"/>
          </a:xfrm>
          <a:prstGeom prst="line">
            <a:avLst/>
          </a:prstGeom>
          <a:ln w="155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2651C55-4666-4292-A0BA-ADF0252E5A57}"/>
              </a:ext>
            </a:extLst>
          </p:cNvPr>
          <p:cNvCxnSpPr>
            <a:cxnSpLocks/>
          </p:cNvCxnSpPr>
          <p:nvPr/>
        </p:nvCxnSpPr>
        <p:spPr>
          <a:xfrm>
            <a:off x="10691813" y="4648200"/>
            <a:ext cx="704850" cy="0"/>
          </a:xfrm>
          <a:prstGeom prst="line">
            <a:avLst/>
          </a:prstGeom>
          <a:ln w="155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A9176AEA-57BC-4D34-A443-8A15E88009CB}"/>
              </a:ext>
            </a:extLst>
          </p:cNvPr>
          <p:cNvSpPr txBox="1"/>
          <p:nvPr/>
        </p:nvSpPr>
        <p:spPr>
          <a:xfrm>
            <a:off x="-9525" y="432503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latin typeface="Abadi Extra Light" panose="020B0204020104020204" pitchFamily="34" charset="0"/>
              </a:rPr>
              <a:t>Vidéo </a:t>
            </a:r>
          </a:p>
          <a:p>
            <a:pPr algn="ctr"/>
            <a:r>
              <a:rPr lang="fr-FR" i="1" dirty="0">
                <a:latin typeface="Abadi Extra Light" panose="020B0204020104020204" pitchFamily="34" charset="0"/>
              </a:rPr>
              <a:t>Ecran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AB546B4-EB0D-4347-9AD7-CDF181979CF2}"/>
              </a:ext>
            </a:extLst>
          </p:cNvPr>
          <p:cNvSpPr txBox="1"/>
          <p:nvPr/>
        </p:nvSpPr>
        <p:spPr>
          <a:xfrm>
            <a:off x="3190875" y="650903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latin typeface="Abadi Extra Light" panose="020B0204020104020204" pitchFamily="34" charset="0"/>
              </a:rPr>
              <a:t>12 </a:t>
            </a:r>
            <a:r>
              <a:rPr lang="fr-FR" i="1" dirty="0" err="1">
                <a:latin typeface="Abadi Extra Light" panose="020B0204020104020204" pitchFamily="34" charset="0"/>
              </a:rPr>
              <a:t>hours</a:t>
            </a:r>
            <a:endParaRPr lang="fr-FR" i="1" dirty="0">
              <a:latin typeface="Abadi Extra Light" panose="020B0204020104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F0BFFE4-B4D1-407F-862C-C8AF0C93F335}"/>
              </a:ext>
            </a:extLst>
          </p:cNvPr>
          <p:cNvSpPr txBox="1"/>
          <p:nvPr/>
        </p:nvSpPr>
        <p:spPr>
          <a:xfrm>
            <a:off x="8315325" y="650903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latin typeface="Abadi Extra Light" panose="020B0204020104020204" pitchFamily="34" charset="0"/>
              </a:rPr>
              <a:t>12 </a:t>
            </a:r>
            <a:r>
              <a:rPr lang="fr-FR" i="1" dirty="0" err="1">
                <a:latin typeface="Abadi Extra Light" panose="020B0204020104020204" pitchFamily="34" charset="0"/>
              </a:rPr>
              <a:t>hours</a:t>
            </a:r>
            <a:endParaRPr lang="fr-FR" i="1" dirty="0">
              <a:latin typeface="Abadi Extra Light" panose="020B0204020104020204" pitchFamily="34" charset="0"/>
            </a:endParaRPr>
          </a:p>
        </p:txBody>
      </p:sp>
      <p:sp>
        <p:nvSpPr>
          <p:cNvPr id="43" name="Accolade fermante 42">
            <a:extLst>
              <a:ext uri="{FF2B5EF4-FFF2-40B4-BE49-F238E27FC236}">
                <a16:creationId xmlns:a16="http://schemas.microsoft.com/office/drawing/2014/main" id="{A6818ED6-F74C-41E4-97F9-70D316A38A72}"/>
              </a:ext>
            </a:extLst>
          </p:cNvPr>
          <p:cNvSpPr/>
          <p:nvPr/>
        </p:nvSpPr>
        <p:spPr>
          <a:xfrm rot="5400000">
            <a:off x="8629709" y="3790948"/>
            <a:ext cx="447556" cy="496252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Accolade fermante 43">
            <a:extLst>
              <a:ext uri="{FF2B5EF4-FFF2-40B4-BE49-F238E27FC236}">
                <a16:creationId xmlns:a16="http://schemas.microsoft.com/office/drawing/2014/main" id="{D9139F02-48B2-4F14-BDE6-A3D7EF63234D}"/>
              </a:ext>
            </a:extLst>
          </p:cNvPr>
          <p:cNvSpPr/>
          <p:nvPr/>
        </p:nvSpPr>
        <p:spPr>
          <a:xfrm rot="5400000">
            <a:off x="3590961" y="3848080"/>
            <a:ext cx="447601" cy="484822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4C1F832-AC71-4036-9B57-7328B11DDA82}"/>
              </a:ext>
            </a:extLst>
          </p:cNvPr>
          <p:cNvCxnSpPr>
            <a:cxnSpLocks/>
          </p:cNvCxnSpPr>
          <p:nvPr/>
        </p:nvCxnSpPr>
        <p:spPr>
          <a:xfrm>
            <a:off x="1352549" y="915948"/>
            <a:ext cx="704850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12EE71F5-1851-4026-8F48-5B515FD9D164}"/>
              </a:ext>
            </a:extLst>
          </p:cNvPr>
          <p:cNvCxnSpPr>
            <a:cxnSpLocks/>
          </p:cNvCxnSpPr>
          <p:nvPr/>
        </p:nvCxnSpPr>
        <p:spPr>
          <a:xfrm>
            <a:off x="2238375" y="915948"/>
            <a:ext cx="704850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3B55B4C-33F2-4FFE-9704-CCFE8F3A7E63}"/>
              </a:ext>
            </a:extLst>
          </p:cNvPr>
          <p:cNvCxnSpPr>
            <a:cxnSpLocks/>
          </p:cNvCxnSpPr>
          <p:nvPr/>
        </p:nvCxnSpPr>
        <p:spPr>
          <a:xfrm>
            <a:off x="3105150" y="915948"/>
            <a:ext cx="704850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8806D07-7D93-464F-9B09-47226D732119}"/>
              </a:ext>
            </a:extLst>
          </p:cNvPr>
          <p:cNvCxnSpPr>
            <a:cxnSpLocks/>
          </p:cNvCxnSpPr>
          <p:nvPr/>
        </p:nvCxnSpPr>
        <p:spPr>
          <a:xfrm>
            <a:off x="3971925" y="915948"/>
            <a:ext cx="704850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D1675D97-5663-4AD8-8AB2-DC3E0EEEEB4D}"/>
              </a:ext>
            </a:extLst>
          </p:cNvPr>
          <p:cNvCxnSpPr>
            <a:cxnSpLocks/>
          </p:cNvCxnSpPr>
          <p:nvPr/>
        </p:nvCxnSpPr>
        <p:spPr>
          <a:xfrm>
            <a:off x="4810125" y="915948"/>
            <a:ext cx="704850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EF472D9-C653-4BB1-A776-6769EFB394CF}"/>
              </a:ext>
            </a:extLst>
          </p:cNvPr>
          <p:cNvCxnSpPr>
            <a:cxnSpLocks/>
          </p:cNvCxnSpPr>
          <p:nvPr/>
        </p:nvCxnSpPr>
        <p:spPr>
          <a:xfrm>
            <a:off x="5667375" y="915948"/>
            <a:ext cx="704850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E31A15B4-FA8E-4B1B-BDA3-29F5F6BE3D64}"/>
              </a:ext>
            </a:extLst>
          </p:cNvPr>
          <p:cNvCxnSpPr>
            <a:cxnSpLocks/>
          </p:cNvCxnSpPr>
          <p:nvPr/>
        </p:nvCxnSpPr>
        <p:spPr>
          <a:xfrm>
            <a:off x="6515100" y="915948"/>
            <a:ext cx="704850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09067DDD-F1EB-4C92-B15B-7E7632451C5C}"/>
              </a:ext>
            </a:extLst>
          </p:cNvPr>
          <p:cNvCxnSpPr>
            <a:cxnSpLocks/>
          </p:cNvCxnSpPr>
          <p:nvPr/>
        </p:nvCxnSpPr>
        <p:spPr>
          <a:xfrm>
            <a:off x="7381875" y="915948"/>
            <a:ext cx="704850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F70EA18D-86CB-4503-9CE2-5C23BE6D3530}"/>
              </a:ext>
            </a:extLst>
          </p:cNvPr>
          <p:cNvCxnSpPr>
            <a:cxnSpLocks/>
          </p:cNvCxnSpPr>
          <p:nvPr/>
        </p:nvCxnSpPr>
        <p:spPr>
          <a:xfrm>
            <a:off x="8248650" y="915948"/>
            <a:ext cx="704850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BAF37BA6-5CAC-4194-A384-4CB3230E671E}"/>
              </a:ext>
            </a:extLst>
          </p:cNvPr>
          <p:cNvCxnSpPr>
            <a:cxnSpLocks/>
          </p:cNvCxnSpPr>
          <p:nvPr/>
        </p:nvCxnSpPr>
        <p:spPr>
          <a:xfrm>
            <a:off x="9086850" y="915948"/>
            <a:ext cx="704850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B9675FD-8A49-403E-A2C0-AF61EA2643C7}"/>
              </a:ext>
            </a:extLst>
          </p:cNvPr>
          <p:cNvCxnSpPr>
            <a:cxnSpLocks/>
          </p:cNvCxnSpPr>
          <p:nvPr/>
        </p:nvCxnSpPr>
        <p:spPr>
          <a:xfrm>
            <a:off x="9944100" y="915948"/>
            <a:ext cx="704850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4AE49496-D0F6-4FA3-AAA0-7F8A084599CD}"/>
              </a:ext>
            </a:extLst>
          </p:cNvPr>
          <p:cNvCxnSpPr>
            <a:cxnSpLocks/>
          </p:cNvCxnSpPr>
          <p:nvPr/>
        </p:nvCxnSpPr>
        <p:spPr>
          <a:xfrm>
            <a:off x="10791825" y="915948"/>
            <a:ext cx="704850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6D0DCEDF-10F1-4C5A-9161-E68511547A30}"/>
              </a:ext>
            </a:extLst>
          </p:cNvPr>
          <p:cNvSpPr txBox="1"/>
          <p:nvPr/>
        </p:nvSpPr>
        <p:spPr>
          <a:xfrm>
            <a:off x="0" y="2366575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latin typeface="Abadi Extra Light" panose="020B0204020104020204" pitchFamily="34" charset="0"/>
              </a:rPr>
              <a:t>Download Threads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20C10113-3BDF-4B26-B584-FF730A387814}"/>
              </a:ext>
            </a:extLst>
          </p:cNvPr>
          <p:cNvCxnSpPr>
            <a:cxnSpLocks/>
          </p:cNvCxnSpPr>
          <p:nvPr/>
        </p:nvCxnSpPr>
        <p:spPr>
          <a:xfrm>
            <a:off x="6667499" y="2867025"/>
            <a:ext cx="5524501" cy="0"/>
          </a:xfrm>
          <a:prstGeom prst="line">
            <a:avLst/>
          </a:prstGeom>
          <a:ln w="155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185EE287-729D-45CA-AC65-16F40158E163}"/>
              </a:ext>
            </a:extLst>
          </p:cNvPr>
          <p:cNvCxnSpPr>
            <a:cxnSpLocks/>
          </p:cNvCxnSpPr>
          <p:nvPr/>
        </p:nvCxnSpPr>
        <p:spPr>
          <a:xfrm>
            <a:off x="7234238" y="3068418"/>
            <a:ext cx="704850" cy="0"/>
          </a:xfrm>
          <a:prstGeom prst="line">
            <a:avLst/>
          </a:prstGeom>
          <a:ln w="155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050DCF9-124B-44BD-9E0C-9556CEB35F08}"/>
              </a:ext>
            </a:extLst>
          </p:cNvPr>
          <p:cNvCxnSpPr>
            <a:cxnSpLocks/>
          </p:cNvCxnSpPr>
          <p:nvPr/>
        </p:nvCxnSpPr>
        <p:spPr>
          <a:xfrm>
            <a:off x="7472363" y="3068418"/>
            <a:ext cx="466725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1590259F-A6E9-46B1-B55B-EF83C3C65E39}"/>
              </a:ext>
            </a:extLst>
          </p:cNvPr>
          <p:cNvCxnSpPr>
            <a:cxnSpLocks/>
          </p:cNvCxnSpPr>
          <p:nvPr/>
        </p:nvCxnSpPr>
        <p:spPr>
          <a:xfrm>
            <a:off x="8343901" y="3068418"/>
            <a:ext cx="452437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349CC2B8-7775-4FE9-A21A-622BB3A59385}"/>
              </a:ext>
            </a:extLst>
          </p:cNvPr>
          <p:cNvCxnSpPr>
            <a:cxnSpLocks/>
          </p:cNvCxnSpPr>
          <p:nvPr/>
        </p:nvCxnSpPr>
        <p:spPr>
          <a:xfrm>
            <a:off x="9177338" y="3049368"/>
            <a:ext cx="466725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CDFBAA87-7702-42E0-AD54-BB175FD3C360}"/>
              </a:ext>
            </a:extLst>
          </p:cNvPr>
          <p:cNvCxnSpPr>
            <a:cxnSpLocks/>
          </p:cNvCxnSpPr>
          <p:nvPr/>
        </p:nvCxnSpPr>
        <p:spPr>
          <a:xfrm>
            <a:off x="10039351" y="3049368"/>
            <a:ext cx="452437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EBD7CBCC-CC8C-45E5-9EAE-CDBC0EAFE272}"/>
              </a:ext>
            </a:extLst>
          </p:cNvPr>
          <p:cNvCxnSpPr>
            <a:cxnSpLocks/>
          </p:cNvCxnSpPr>
          <p:nvPr/>
        </p:nvCxnSpPr>
        <p:spPr>
          <a:xfrm>
            <a:off x="10872788" y="3049368"/>
            <a:ext cx="466725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AE77B998-221E-4813-A000-1399486BB4E8}"/>
              </a:ext>
            </a:extLst>
          </p:cNvPr>
          <p:cNvCxnSpPr>
            <a:cxnSpLocks/>
          </p:cNvCxnSpPr>
          <p:nvPr/>
        </p:nvCxnSpPr>
        <p:spPr>
          <a:xfrm>
            <a:off x="11496675" y="3049368"/>
            <a:ext cx="704850" cy="0"/>
          </a:xfrm>
          <a:prstGeom prst="line">
            <a:avLst/>
          </a:prstGeom>
          <a:ln w="155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95618AA9-7328-4D6D-B573-BC371FC61FD4}"/>
              </a:ext>
            </a:extLst>
          </p:cNvPr>
          <p:cNvCxnSpPr>
            <a:cxnSpLocks/>
          </p:cNvCxnSpPr>
          <p:nvPr/>
        </p:nvCxnSpPr>
        <p:spPr>
          <a:xfrm>
            <a:off x="11753851" y="3049368"/>
            <a:ext cx="452437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8DDC460F-281A-4207-8B5C-4F98D48C27A5}"/>
              </a:ext>
            </a:extLst>
          </p:cNvPr>
          <p:cNvCxnSpPr/>
          <p:nvPr/>
        </p:nvCxnSpPr>
        <p:spPr>
          <a:xfrm>
            <a:off x="1300163" y="157188"/>
            <a:ext cx="0" cy="5743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D920267F-C275-44E1-95BF-A27160913ABF}"/>
              </a:ext>
            </a:extLst>
          </p:cNvPr>
          <p:cNvSpPr txBox="1"/>
          <p:nvPr/>
        </p:nvSpPr>
        <p:spPr>
          <a:xfrm>
            <a:off x="885827" y="1178226"/>
            <a:ext cx="852488" cy="377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latin typeface="Abadi Extra Light" panose="020B0204020104020204" pitchFamily="34" charset="0"/>
              </a:rPr>
              <a:t>Start()</a:t>
            </a:r>
          </a:p>
        </p:txBody>
      </p:sp>
    </p:spTree>
    <p:extLst>
      <p:ext uri="{BB962C8B-B14F-4D97-AF65-F5344CB8AC3E}">
        <p14:creationId xmlns:p14="http://schemas.microsoft.com/office/powerpoint/2010/main" val="152448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DD97FB5-D0D9-4DAD-A6E5-D88FB5D0A5C0}"/>
              </a:ext>
            </a:extLst>
          </p:cNvPr>
          <p:cNvCxnSpPr>
            <a:cxnSpLocks/>
          </p:cNvCxnSpPr>
          <p:nvPr/>
        </p:nvCxnSpPr>
        <p:spPr>
          <a:xfrm>
            <a:off x="1257300" y="731282"/>
            <a:ext cx="10929938" cy="0"/>
          </a:xfrm>
          <a:prstGeom prst="line">
            <a:avLst/>
          </a:prstGeom>
          <a:ln w="155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2906F3F-9D4F-4F1E-881B-076339012F4E}"/>
              </a:ext>
            </a:extLst>
          </p:cNvPr>
          <p:cNvSpPr txBox="1"/>
          <p:nvPr/>
        </p:nvSpPr>
        <p:spPr>
          <a:xfrm>
            <a:off x="-28575" y="409996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latin typeface="Abadi Extra Light" panose="020B0204020104020204" pitchFamily="34" charset="0"/>
              </a:rPr>
              <a:t>Main </a:t>
            </a:r>
          </a:p>
          <a:p>
            <a:pPr algn="ctr"/>
            <a:r>
              <a:rPr lang="fr-FR" i="1" dirty="0">
                <a:latin typeface="Abadi Extra Light" panose="020B0204020104020204" pitchFamily="34" charset="0"/>
              </a:rPr>
              <a:t>Thread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01F6B8E-DAF1-4D54-8695-35C624D9153E}"/>
              </a:ext>
            </a:extLst>
          </p:cNvPr>
          <p:cNvCxnSpPr>
            <a:cxnSpLocks/>
          </p:cNvCxnSpPr>
          <p:nvPr/>
        </p:nvCxnSpPr>
        <p:spPr>
          <a:xfrm>
            <a:off x="1290638" y="4648200"/>
            <a:ext cx="704850" cy="0"/>
          </a:xfrm>
          <a:prstGeom prst="line">
            <a:avLst/>
          </a:prstGeom>
          <a:ln w="155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0F402D0-F613-46B0-A65C-CE293F8F04D6}"/>
              </a:ext>
            </a:extLst>
          </p:cNvPr>
          <p:cNvCxnSpPr>
            <a:cxnSpLocks/>
          </p:cNvCxnSpPr>
          <p:nvPr/>
        </p:nvCxnSpPr>
        <p:spPr>
          <a:xfrm>
            <a:off x="2138363" y="4648200"/>
            <a:ext cx="328612" cy="0"/>
          </a:xfrm>
          <a:prstGeom prst="line">
            <a:avLst/>
          </a:prstGeom>
          <a:ln w="155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4287B79-A91C-463B-B307-8D52041E6296}"/>
              </a:ext>
            </a:extLst>
          </p:cNvPr>
          <p:cNvCxnSpPr>
            <a:cxnSpLocks/>
          </p:cNvCxnSpPr>
          <p:nvPr/>
        </p:nvCxnSpPr>
        <p:spPr>
          <a:xfrm>
            <a:off x="4300538" y="4648200"/>
            <a:ext cx="276225" cy="0"/>
          </a:xfrm>
          <a:prstGeom prst="line">
            <a:avLst/>
          </a:prstGeom>
          <a:ln w="155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B3B39C3-098D-4E97-B4F1-CC00F8C15807}"/>
              </a:ext>
            </a:extLst>
          </p:cNvPr>
          <p:cNvCxnSpPr>
            <a:cxnSpLocks/>
          </p:cNvCxnSpPr>
          <p:nvPr/>
        </p:nvCxnSpPr>
        <p:spPr>
          <a:xfrm>
            <a:off x="4710113" y="4648200"/>
            <a:ext cx="704850" cy="0"/>
          </a:xfrm>
          <a:prstGeom prst="line">
            <a:avLst/>
          </a:prstGeom>
          <a:ln w="155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88BECE4-FB23-4872-8E4B-9645DC2098D7}"/>
              </a:ext>
            </a:extLst>
          </p:cNvPr>
          <p:cNvCxnSpPr>
            <a:cxnSpLocks/>
          </p:cNvCxnSpPr>
          <p:nvPr/>
        </p:nvCxnSpPr>
        <p:spPr>
          <a:xfrm>
            <a:off x="5567363" y="4648200"/>
            <a:ext cx="704850" cy="0"/>
          </a:xfrm>
          <a:prstGeom prst="line">
            <a:avLst/>
          </a:prstGeom>
          <a:ln w="155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4827AB9-7246-4301-B9A2-83159E754F9A}"/>
              </a:ext>
            </a:extLst>
          </p:cNvPr>
          <p:cNvCxnSpPr>
            <a:cxnSpLocks/>
          </p:cNvCxnSpPr>
          <p:nvPr/>
        </p:nvCxnSpPr>
        <p:spPr>
          <a:xfrm>
            <a:off x="6415088" y="4648200"/>
            <a:ext cx="704850" cy="0"/>
          </a:xfrm>
          <a:prstGeom prst="line">
            <a:avLst/>
          </a:prstGeom>
          <a:ln w="155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372716C9-66AF-4A4B-B9F0-C1E4E879F0E5}"/>
              </a:ext>
            </a:extLst>
          </p:cNvPr>
          <p:cNvCxnSpPr>
            <a:cxnSpLocks/>
          </p:cNvCxnSpPr>
          <p:nvPr/>
        </p:nvCxnSpPr>
        <p:spPr>
          <a:xfrm flipV="1">
            <a:off x="7281863" y="4648199"/>
            <a:ext cx="200023" cy="1"/>
          </a:xfrm>
          <a:prstGeom prst="line">
            <a:avLst/>
          </a:prstGeom>
          <a:ln w="155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9FCCDB3D-6B73-4A10-B129-E4DF876C26FA}"/>
              </a:ext>
            </a:extLst>
          </p:cNvPr>
          <p:cNvCxnSpPr>
            <a:cxnSpLocks/>
          </p:cNvCxnSpPr>
          <p:nvPr/>
        </p:nvCxnSpPr>
        <p:spPr>
          <a:xfrm>
            <a:off x="9315449" y="4648199"/>
            <a:ext cx="376239" cy="1"/>
          </a:xfrm>
          <a:prstGeom prst="line">
            <a:avLst/>
          </a:prstGeom>
          <a:ln w="155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3698101-16E1-49E9-9ED1-1D7F62752D0B}"/>
              </a:ext>
            </a:extLst>
          </p:cNvPr>
          <p:cNvCxnSpPr>
            <a:cxnSpLocks/>
          </p:cNvCxnSpPr>
          <p:nvPr/>
        </p:nvCxnSpPr>
        <p:spPr>
          <a:xfrm>
            <a:off x="9844088" y="4648200"/>
            <a:ext cx="704850" cy="0"/>
          </a:xfrm>
          <a:prstGeom prst="line">
            <a:avLst/>
          </a:prstGeom>
          <a:ln w="155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2651C55-4666-4292-A0BA-ADF0252E5A57}"/>
              </a:ext>
            </a:extLst>
          </p:cNvPr>
          <p:cNvCxnSpPr>
            <a:cxnSpLocks/>
          </p:cNvCxnSpPr>
          <p:nvPr/>
        </p:nvCxnSpPr>
        <p:spPr>
          <a:xfrm>
            <a:off x="10691813" y="4648200"/>
            <a:ext cx="704850" cy="0"/>
          </a:xfrm>
          <a:prstGeom prst="line">
            <a:avLst/>
          </a:prstGeom>
          <a:ln w="155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A9176AEA-57BC-4D34-A443-8A15E88009CB}"/>
              </a:ext>
            </a:extLst>
          </p:cNvPr>
          <p:cNvSpPr txBox="1"/>
          <p:nvPr/>
        </p:nvSpPr>
        <p:spPr>
          <a:xfrm>
            <a:off x="-9525" y="432503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latin typeface="Abadi Extra Light" panose="020B0204020104020204" pitchFamily="34" charset="0"/>
              </a:rPr>
              <a:t>Vidéo Ecran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AB546B4-EB0D-4347-9AD7-CDF181979CF2}"/>
              </a:ext>
            </a:extLst>
          </p:cNvPr>
          <p:cNvSpPr txBox="1"/>
          <p:nvPr/>
        </p:nvSpPr>
        <p:spPr>
          <a:xfrm>
            <a:off x="3190875" y="650903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latin typeface="Abadi Extra Light" panose="020B0204020104020204" pitchFamily="34" charset="0"/>
              </a:rPr>
              <a:t>12 </a:t>
            </a:r>
            <a:r>
              <a:rPr lang="fr-FR" i="1" dirty="0" err="1">
                <a:latin typeface="Abadi Extra Light" panose="020B0204020104020204" pitchFamily="34" charset="0"/>
              </a:rPr>
              <a:t>hours</a:t>
            </a:r>
            <a:endParaRPr lang="fr-FR" i="1" dirty="0">
              <a:latin typeface="Abadi Extra Light" panose="020B0204020104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F0BFFE4-B4D1-407F-862C-C8AF0C93F335}"/>
              </a:ext>
            </a:extLst>
          </p:cNvPr>
          <p:cNvSpPr txBox="1"/>
          <p:nvPr/>
        </p:nvSpPr>
        <p:spPr>
          <a:xfrm>
            <a:off x="8315325" y="650903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latin typeface="Abadi Extra Light" panose="020B0204020104020204" pitchFamily="34" charset="0"/>
              </a:rPr>
              <a:t>12 </a:t>
            </a:r>
            <a:r>
              <a:rPr lang="fr-FR" i="1" dirty="0" err="1">
                <a:latin typeface="Abadi Extra Light" panose="020B0204020104020204" pitchFamily="34" charset="0"/>
              </a:rPr>
              <a:t>hours</a:t>
            </a:r>
            <a:endParaRPr lang="fr-FR" i="1" dirty="0">
              <a:latin typeface="Abadi Extra Light" panose="020B0204020104020204" pitchFamily="34" charset="0"/>
            </a:endParaRPr>
          </a:p>
        </p:txBody>
      </p:sp>
      <p:sp>
        <p:nvSpPr>
          <p:cNvPr id="43" name="Accolade fermante 42">
            <a:extLst>
              <a:ext uri="{FF2B5EF4-FFF2-40B4-BE49-F238E27FC236}">
                <a16:creationId xmlns:a16="http://schemas.microsoft.com/office/drawing/2014/main" id="{A6818ED6-F74C-41E4-97F9-70D316A38A72}"/>
              </a:ext>
            </a:extLst>
          </p:cNvPr>
          <p:cNvSpPr/>
          <p:nvPr/>
        </p:nvSpPr>
        <p:spPr>
          <a:xfrm rot="5400000">
            <a:off x="8629709" y="3790948"/>
            <a:ext cx="447556" cy="496252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Accolade fermante 43">
            <a:extLst>
              <a:ext uri="{FF2B5EF4-FFF2-40B4-BE49-F238E27FC236}">
                <a16:creationId xmlns:a16="http://schemas.microsoft.com/office/drawing/2014/main" id="{D9139F02-48B2-4F14-BDE6-A3D7EF63234D}"/>
              </a:ext>
            </a:extLst>
          </p:cNvPr>
          <p:cNvSpPr/>
          <p:nvPr/>
        </p:nvSpPr>
        <p:spPr>
          <a:xfrm rot="5400000">
            <a:off x="3590961" y="3848080"/>
            <a:ext cx="447601" cy="484822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4C1F832-AC71-4036-9B57-7328B11DDA82}"/>
              </a:ext>
            </a:extLst>
          </p:cNvPr>
          <p:cNvCxnSpPr>
            <a:cxnSpLocks/>
          </p:cNvCxnSpPr>
          <p:nvPr/>
        </p:nvCxnSpPr>
        <p:spPr>
          <a:xfrm>
            <a:off x="1343026" y="915948"/>
            <a:ext cx="704850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12EE71F5-1851-4026-8F48-5B515FD9D164}"/>
              </a:ext>
            </a:extLst>
          </p:cNvPr>
          <p:cNvCxnSpPr>
            <a:cxnSpLocks/>
          </p:cNvCxnSpPr>
          <p:nvPr/>
        </p:nvCxnSpPr>
        <p:spPr>
          <a:xfrm>
            <a:off x="2238375" y="915948"/>
            <a:ext cx="228600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8806D07-7D93-464F-9B09-47226D732119}"/>
              </a:ext>
            </a:extLst>
          </p:cNvPr>
          <p:cNvCxnSpPr>
            <a:cxnSpLocks/>
          </p:cNvCxnSpPr>
          <p:nvPr/>
        </p:nvCxnSpPr>
        <p:spPr>
          <a:xfrm>
            <a:off x="4300538" y="915948"/>
            <a:ext cx="376237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D1675D97-5663-4AD8-8AB2-DC3E0EEEEB4D}"/>
              </a:ext>
            </a:extLst>
          </p:cNvPr>
          <p:cNvCxnSpPr>
            <a:cxnSpLocks/>
          </p:cNvCxnSpPr>
          <p:nvPr/>
        </p:nvCxnSpPr>
        <p:spPr>
          <a:xfrm>
            <a:off x="4810125" y="915948"/>
            <a:ext cx="704850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EF472D9-C653-4BB1-A776-6769EFB394CF}"/>
              </a:ext>
            </a:extLst>
          </p:cNvPr>
          <p:cNvCxnSpPr>
            <a:cxnSpLocks/>
          </p:cNvCxnSpPr>
          <p:nvPr/>
        </p:nvCxnSpPr>
        <p:spPr>
          <a:xfrm>
            <a:off x="5667375" y="915948"/>
            <a:ext cx="704850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E31A15B4-FA8E-4B1B-BDA3-29F5F6BE3D64}"/>
              </a:ext>
            </a:extLst>
          </p:cNvPr>
          <p:cNvCxnSpPr>
            <a:cxnSpLocks/>
          </p:cNvCxnSpPr>
          <p:nvPr/>
        </p:nvCxnSpPr>
        <p:spPr>
          <a:xfrm>
            <a:off x="6515100" y="915948"/>
            <a:ext cx="704850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09067DDD-F1EB-4C92-B15B-7E7632451C5C}"/>
              </a:ext>
            </a:extLst>
          </p:cNvPr>
          <p:cNvCxnSpPr>
            <a:cxnSpLocks/>
          </p:cNvCxnSpPr>
          <p:nvPr/>
        </p:nvCxnSpPr>
        <p:spPr>
          <a:xfrm>
            <a:off x="7381875" y="915948"/>
            <a:ext cx="100011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BAF37BA6-5CAC-4194-A384-4CB3230E671E}"/>
              </a:ext>
            </a:extLst>
          </p:cNvPr>
          <p:cNvCxnSpPr>
            <a:cxnSpLocks/>
          </p:cNvCxnSpPr>
          <p:nvPr/>
        </p:nvCxnSpPr>
        <p:spPr>
          <a:xfrm>
            <a:off x="9315449" y="915948"/>
            <a:ext cx="476251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B9675FD-8A49-403E-A2C0-AF61EA2643C7}"/>
              </a:ext>
            </a:extLst>
          </p:cNvPr>
          <p:cNvCxnSpPr>
            <a:cxnSpLocks/>
          </p:cNvCxnSpPr>
          <p:nvPr/>
        </p:nvCxnSpPr>
        <p:spPr>
          <a:xfrm>
            <a:off x="9944100" y="915948"/>
            <a:ext cx="704850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4AE49496-D0F6-4FA3-AAA0-7F8A084599CD}"/>
              </a:ext>
            </a:extLst>
          </p:cNvPr>
          <p:cNvCxnSpPr>
            <a:cxnSpLocks/>
          </p:cNvCxnSpPr>
          <p:nvPr/>
        </p:nvCxnSpPr>
        <p:spPr>
          <a:xfrm>
            <a:off x="10791825" y="915948"/>
            <a:ext cx="704850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6D0DCEDF-10F1-4C5A-9161-E68511547A30}"/>
              </a:ext>
            </a:extLst>
          </p:cNvPr>
          <p:cNvSpPr txBox="1"/>
          <p:nvPr/>
        </p:nvSpPr>
        <p:spPr>
          <a:xfrm>
            <a:off x="0" y="2366575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latin typeface="Abadi Extra Light" panose="020B0204020104020204" pitchFamily="34" charset="0"/>
              </a:rPr>
              <a:t>Download Threads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644587A4-2282-4130-AE32-B87CB21EEEF5}"/>
              </a:ext>
            </a:extLst>
          </p:cNvPr>
          <p:cNvCxnSpPr>
            <a:cxnSpLocks/>
          </p:cNvCxnSpPr>
          <p:nvPr/>
        </p:nvCxnSpPr>
        <p:spPr>
          <a:xfrm>
            <a:off x="2466975" y="141118"/>
            <a:ext cx="0" cy="56911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C3450D1-A80F-4E9C-B419-AE93D4E771B3}"/>
              </a:ext>
            </a:extLst>
          </p:cNvPr>
          <p:cNvCxnSpPr/>
          <p:nvPr/>
        </p:nvCxnSpPr>
        <p:spPr>
          <a:xfrm>
            <a:off x="4300538" y="141118"/>
            <a:ext cx="0" cy="5743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ECA4D846-AB69-4D87-933A-D338DD11BA4E}"/>
              </a:ext>
            </a:extLst>
          </p:cNvPr>
          <p:cNvSpPr txBox="1"/>
          <p:nvPr/>
        </p:nvSpPr>
        <p:spPr>
          <a:xfrm>
            <a:off x="2800351" y="8066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latin typeface="Abadi Extra Light" panose="020B0204020104020204" pitchFamily="34" charset="0"/>
              </a:rPr>
              <a:t>Sleep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DE3F580-7600-40D6-A46E-1DA1016CEF79}"/>
              </a:ext>
            </a:extLst>
          </p:cNvPr>
          <p:cNvSpPr txBox="1"/>
          <p:nvPr/>
        </p:nvSpPr>
        <p:spPr>
          <a:xfrm>
            <a:off x="2019301" y="1117668"/>
            <a:ext cx="852488" cy="377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latin typeface="Abadi Extra Light" panose="020B0204020104020204" pitchFamily="34" charset="0"/>
              </a:rPr>
              <a:t>Stop()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AA9B1BF0-0C10-4AB0-A174-7543D6661797}"/>
              </a:ext>
            </a:extLst>
          </p:cNvPr>
          <p:cNvSpPr txBox="1"/>
          <p:nvPr/>
        </p:nvSpPr>
        <p:spPr>
          <a:xfrm>
            <a:off x="3879055" y="1115234"/>
            <a:ext cx="852488" cy="377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latin typeface="Abadi Extra Light" panose="020B0204020104020204" pitchFamily="34" charset="0"/>
              </a:rPr>
              <a:t>Start()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332D6847-FB90-4A26-9DF4-D5D012B6E826}"/>
              </a:ext>
            </a:extLst>
          </p:cNvPr>
          <p:cNvCxnSpPr>
            <a:cxnSpLocks/>
          </p:cNvCxnSpPr>
          <p:nvPr/>
        </p:nvCxnSpPr>
        <p:spPr>
          <a:xfrm>
            <a:off x="7481886" y="129693"/>
            <a:ext cx="0" cy="56911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A20B5B6-2ECA-4225-AC9D-DC66028D5181}"/>
              </a:ext>
            </a:extLst>
          </p:cNvPr>
          <p:cNvCxnSpPr/>
          <p:nvPr/>
        </p:nvCxnSpPr>
        <p:spPr>
          <a:xfrm>
            <a:off x="9315449" y="129693"/>
            <a:ext cx="0" cy="5743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0B2B3339-8B4D-461E-A8A3-867C3C384DA8}"/>
              </a:ext>
            </a:extLst>
          </p:cNvPr>
          <p:cNvSpPr txBox="1"/>
          <p:nvPr/>
        </p:nvSpPr>
        <p:spPr>
          <a:xfrm>
            <a:off x="7815262" y="-3359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latin typeface="Abadi Extra Light" panose="020B0204020104020204" pitchFamily="34" charset="0"/>
              </a:rPr>
              <a:t>Sleep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43A60A4C-561A-4C3F-AD02-A87962DAF885}"/>
              </a:ext>
            </a:extLst>
          </p:cNvPr>
          <p:cNvSpPr txBox="1"/>
          <p:nvPr/>
        </p:nvSpPr>
        <p:spPr>
          <a:xfrm>
            <a:off x="7034212" y="1106243"/>
            <a:ext cx="852488" cy="377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latin typeface="Abadi Extra Light" panose="020B0204020104020204" pitchFamily="34" charset="0"/>
              </a:rPr>
              <a:t>Stop()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36B2D42A-DD27-49B4-87BD-6A1816D4685F}"/>
              </a:ext>
            </a:extLst>
          </p:cNvPr>
          <p:cNvSpPr txBox="1"/>
          <p:nvPr/>
        </p:nvSpPr>
        <p:spPr>
          <a:xfrm>
            <a:off x="8889205" y="1121552"/>
            <a:ext cx="852488" cy="377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latin typeface="Abadi Extra Light" panose="020B0204020104020204" pitchFamily="34" charset="0"/>
              </a:rPr>
              <a:t>Start()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A4F4A820-14C1-4B4C-B604-233F8F3E7213}"/>
              </a:ext>
            </a:extLst>
          </p:cNvPr>
          <p:cNvCxnSpPr>
            <a:cxnSpLocks/>
          </p:cNvCxnSpPr>
          <p:nvPr/>
        </p:nvCxnSpPr>
        <p:spPr>
          <a:xfrm>
            <a:off x="6667499" y="2877918"/>
            <a:ext cx="5524501" cy="0"/>
          </a:xfrm>
          <a:prstGeom prst="line">
            <a:avLst/>
          </a:prstGeom>
          <a:ln w="155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B97AC70B-7EE0-4791-962A-0167F3F557F6}"/>
              </a:ext>
            </a:extLst>
          </p:cNvPr>
          <p:cNvCxnSpPr/>
          <p:nvPr/>
        </p:nvCxnSpPr>
        <p:spPr>
          <a:xfrm>
            <a:off x="1343026" y="177580"/>
            <a:ext cx="0" cy="5743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5CE78A97-D2D0-43D7-A180-2BDF53406A02}"/>
              </a:ext>
            </a:extLst>
          </p:cNvPr>
          <p:cNvSpPr txBox="1"/>
          <p:nvPr/>
        </p:nvSpPr>
        <p:spPr>
          <a:xfrm>
            <a:off x="885827" y="1178226"/>
            <a:ext cx="852488" cy="377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latin typeface="Abadi Extra Light" panose="020B0204020104020204" pitchFamily="34" charset="0"/>
              </a:rPr>
              <a:t>Start()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EA4CD59F-40B3-4F67-B6C8-84839DCA3CFA}"/>
              </a:ext>
            </a:extLst>
          </p:cNvPr>
          <p:cNvCxnSpPr>
            <a:cxnSpLocks/>
          </p:cNvCxnSpPr>
          <p:nvPr/>
        </p:nvCxnSpPr>
        <p:spPr>
          <a:xfrm>
            <a:off x="10639425" y="3052374"/>
            <a:ext cx="704850" cy="0"/>
          </a:xfrm>
          <a:prstGeom prst="line">
            <a:avLst/>
          </a:prstGeom>
          <a:ln w="155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98430D3A-9F6D-4922-94B1-9A1C53B22BBB}"/>
              </a:ext>
            </a:extLst>
          </p:cNvPr>
          <p:cNvCxnSpPr>
            <a:cxnSpLocks/>
          </p:cNvCxnSpPr>
          <p:nvPr/>
        </p:nvCxnSpPr>
        <p:spPr>
          <a:xfrm>
            <a:off x="9786938" y="3049368"/>
            <a:ext cx="704850" cy="0"/>
          </a:xfrm>
          <a:prstGeom prst="line">
            <a:avLst/>
          </a:prstGeom>
          <a:ln w="155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A8E7283D-6F92-42F3-B73F-BBAB068E2416}"/>
              </a:ext>
            </a:extLst>
          </p:cNvPr>
          <p:cNvCxnSpPr>
            <a:cxnSpLocks/>
          </p:cNvCxnSpPr>
          <p:nvPr/>
        </p:nvCxnSpPr>
        <p:spPr>
          <a:xfrm>
            <a:off x="8939213" y="3049368"/>
            <a:ext cx="704850" cy="0"/>
          </a:xfrm>
          <a:prstGeom prst="line">
            <a:avLst/>
          </a:prstGeom>
          <a:ln w="155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C013C702-398E-4B05-AC7D-175EC855B5C1}"/>
              </a:ext>
            </a:extLst>
          </p:cNvPr>
          <p:cNvCxnSpPr>
            <a:cxnSpLocks/>
          </p:cNvCxnSpPr>
          <p:nvPr/>
        </p:nvCxnSpPr>
        <p:spPr>
          <a:xfrm>
            <a:off x="8086725" y="3068418"/>
            <a:ext cx="704850" cy="0"/>
          </a:xfrm>
          <a:prstGeom prst="line">
            <a:avLst/>
          </a:prstGeom>
          <a:ln w="155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97C25F61-B238-4178-A735-E5AFBD149E39}"/>
              </a:ext>
            </a:extLst>
          </p:cNvPr>
          <p:cNvCxnSpPr>
            <a:cxnSpLocks/>
          </p:cNvCxnSpPr>
          <p:nvPr/>
        </p:nvCxnSpPr>
        <p:spPr>
          <a:xfrm>
            <a:off x="7234238" y="3068418"/>
            <a:ext cx="704850" cy="0"/>
          </a:xfrm>
          <a:prstGeom prst="line">
            <a:avLst/>
          </a:prstGeom>
          <a:ln w="155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585A72AB-0735-4928-BF30-F47D7374E0C3}"/>
              </a:ext>
            </a:extLst>
          </p:cNvPr>
          <p:cNvCxnSpPr>
            <a:cxnSpLocks/>
          </p:cNvCxnSpPr>
          <p:nvPr/>
        </p:nvCxnSpPr>
        <p:spPr>
          <a:xfrm>
            <a:off x="7481072" y="3068418"/>
            <a:ext cx="466725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B208E53-2BB8-4CE6-AD1F-FA1A173FB0A1}"/>
              </a:ext>
            </a:extLst>
          </p:cNvPr>
          <p:cNvCxnSpPr>
            <a:cxnSpLocks/>
          </p:cNvCxnSpPr>
          <p:nvPr/>
        </p:nvCxnSpPr>
        <p:spPr>
          <a:xfrm>
            <a:off x="8343901" y="3068418"/>
            <a:ext cx="452437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0E98A7E-F38D-4D0B-8999-32882302CA40}"/>
              </a:ext>
            </a:extLst>
          </p:cNvPr>
          <p:cNvCxnSpPr>
            <a:cxnSpLocks/>
          </p:cNvCxnSpPr>
          <p:nvPr/>
        </p:nvCxnSpPr>
        <p:spPr>
          <a:xfrm>
            <a:off x="9177338" y="3049368"/>
            <a:ext cx="466725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F3F90741-7E7F-4B83-8223-164033D77DAF}"/>
              </a:ext>
            </a:extLst>
          </p:cNvPr>
          <p:cNvCxnSpPr>
            <a:cxnSpLocks/>
          </p:cNvCxnSpPr>
          <p:nvPr/>
        </p:nvCxnSpPr>
        <p:spPr>
          <a:xfrm>
            <a:off x="10039351" y="3049368"/>
            <a:ext cx="452437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37D7C3CD-9EB0-4545-A7B0-7F57C1849E34}"/>
              </a:ext>
            </a:extLst>
          </p:cNvPr>
          <p:cNvCxnSpPr>
            <a:cxnSpLocks/>
          </p:cNvCxnSpPr>
          <p:nvPr/>
        </p:nvCxnSpPr>
        <p:spPr>
          <a:xfrm>
            <a:off x="10872788" y="3058077"/>
            <a:ext cx="466725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6988CF26-5279-4ACA-8041-E2B646118B79}"/>
              </a:ext>
            </a:extLst>
          </p:cNvPr>
          <p:cNvCxnSpPr>
            <a:cxnSpLocks/>
          </p:cNvCxnSpPr>
          <p:nvPr/>
        </p:nvCxnSpPr>
        <p:spPr>
          <a:xfrm>
            <a:off x="11496675" y="3049368"/>
            <a:ext cx="704850" cy="0"/>
          </a:xfrm>
          <a:prstGeom prst="line">
            <a:avLst/>
          </a:prstGeom>
          <a:ln w="155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BC0B79C3-0DC8-4513-8BA2-1804367DFC38}"/>
              </a:ext>
            </a:extLst>
          </p:cNvPr>
          <p:cNvCxnSpPr>
            <a:cxnSpLocks/>
          </p:cNvCxnSpPr>
          <p:nvPr/>
        </p:nvCxnSpPr>
        <p:spPr>
          <a:xfrm>
            <a:off x="11753851" y="3049368"/>
            <a:ext cx="452437" cy="0"/>
          </a:xfrm>
          <a:prstGeom prst="line">
            <a:avLst/>
          </a:prstGeom>
          <a:ln w="155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34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CC6E17-D987-487B-8919-D65F3F85957C}"/>
              </a:ext>
            </a:extLst>
          </p:cNvPr>
          <p:cNvSpPr/>
          <p:nvPr/>
        </p:nvSpPr>
        <p:spPr>
          <a:xfrm>
            <a:off x="704850" y="558800"/>
            <a:ext cx="10782300" cy="6477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E0C55F1-229E-4758-8EE7-F3E873C1530D}"/>
              </a:ext>
            </a:extLst>
          </p:cNvPr>
          <p:cNvCxnSpPr>
            <a:cxnSpLocks/>
          </p:cNvCxnSpPr>
          <p:nvPr/>
        </p:nvCxnSpPr>
        <p:spPr>
          <a:xfrm>
            <a:off x="2438400" y="571500"/>
            <a:ext cx="0" cy="635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F83D9C9-E626-482F-9AE5-E28CFD7396E7}"/>
              </a:ext>
            </a:extLst>
          </p:cNvPr>
          <p:cNvCxnSpPr>
            <a:cxnSpLocks/>
          </p:cNvCxnSpPr>
          <p:nvPr/>
        </p:nvCxnSpPr>
        <p:spPr>
          <a:xfrm>
            <a:off x="4241800" y="571500"/>
            <a:ext cx="0" cy="635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FEB8B89-ACDA-4DFD-9219-A169E8F5535A}"/>
              </a:ext>
            </a:extLst>
          </p:cNvPr>
          <p:cNvCxnSpPr>
            <a:cxnSpLocks/>
          </p:cNvCxnSpPr>
          <p:nvPr/>
        </p:nvCxnSpPr>
        <p:spPr>
          <a:xfrm>
            <a:off x="5981700" y="571500"/>
            <a:ext cx="0" cy="635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E99C631-4A79-4647-AB6C-59C2CE13E606}"/>
              </a:ext>
            </a:extLst>
          </p:cNvPr>
          <p:cNvCxnSpPr>
            <a:cxnSpLocks/>
          </p:cNvCxnSpPr>
          <p:nvPr/>
        </p:nvCxnSpPr>
        <p:spPr>
          <a:xfrm>
            <a:off x="7785100" y="571500"/>
            <a:ext cx="0" cy="635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A61E0AC-2554-4C4F-98F1-477C831822B0}"/>
              </a:ext>
            </a:extLst>
          </p:cNvPr>
          <p:cNvCxnSpPr>
            <a:cxnSpLocks/>
          </p:cNvCxnSpPr>
          <p:nvPr/>
        </p:nvCxnSpPr>
        <p:spPr>
          <a:xfrm>
            <a:off x="9658350" y="571500"/>
            <a:ext cx="0" cy="635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371E9877-F74F-45D2-82E5-59973BF76FEA}"/>
              </a:ext>
            </a:extLst>
          </p:cNvPr>
          <p:cNvSpPr txBox="1"/>
          <p:nvPr/>
        </p:nvSpPr>
        <p:spPr>
          <a:xfrm>
            <a:off x="1162052" y="701644"/>
            <a:ext cx="781045" cy="40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TRUE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F188CE4-9B18-41E5-9DEF-E97CA054939A}"/>
              </a:ext>
            </a:extLst>
          </p:cNvPr>
          <p:cNvSpPr txBox="1"/>
          <p:nvPr/>
        </p:nvSpPr>
        <p:spPr>
          <a:xfrm>
            <a:off x="2895603" y="704789"/>
            <a:ext cx="85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FALSE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BE17101-C67F-40A0-930C-AFE7247208EB}"/>
              </a:ext>
            </a:extLst>
          </p:cNvPr>
          <p:cNvSpPr txBox="1"/>
          <p:nvPr/>
        </p:nvSpPr>
        <p:spPr>
          <a:xfrm>
            <a:off x="4635502" y="704789"/>
            <a:ext cx="85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FALSE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8566B2B-3E5A-4C1C-BC62-5AB64950C0FB}"/>
              </a:ext>
            </a:extLst>
          </p:cNvPr>
          <p:cNvSpPr txBox="1"/>
          <p:nvPr/>
        </p:nvSpPr>
        <p:spPr>
          <a:xfrm>
            <a:off x="6457954" y="704789"/>
            <a:ext cx="85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FALSE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5AA1FF4-4693-47BB-8353-16A82AC717CC}"/>
              </a:ext>
            </a:extLst>
          </p:cNvPr>
          <p:cNvSpPr txBox="1"/>
          <p:nvPr/>
        </p:nvSpPr>
        <p:spPr>
          <a:xfrm>
            <a:off x="8261353" y="704789"/>
            <a:ext cx="85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FALSE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256ADBD-A61C-4F54-B4E8-B2C7D501D763}"/>
              </a:ext>
            </a:extLst>
          </p:cNvPr>
          <p:cNvSpPr txBox="1"/>
          <p:nvPr/>
        </p:nvSpPr>
        <p:spPr>
          <a:xfrm>
            <a:off x="10140947" y="688945"/>
            <a:ext cx="85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FALSE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A5D23E9-BB3A-46AA-99A6-58603B5BD3F9}"/>
              </a:ext>
            </a:extLst>
          </p:cNvPr>
          <p:cNvSpPr txBox="1"/>
          <p:nvPr/>
        </p:nvSpPr>
        <p:spPr>
          <a:xfrm>
            <a:off x="1352549" y="87268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F1CCD20-A4FE-45CD-BEFF-50C1A7508351}"/>
              </a:ext>
            </a:extLst>
          </p:cNvPr>
          <p:cNvSpPr txBox="1"/>
          <p:nvPr/>
        </p:nvSpPr>
        <p:spPr>
          <a:xfrm>
            <a:off x="3121024" y="87268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72DE985-86F5-49AF-8467-11E04984A74A}"/>
              </a:ext>
            </a:extLst>
          </p:cNvPr>
          <p:cNvSpPr txBox="1"/>
          <p:nvPr/>
        </p:nvSpPr>
        <p:spPr>
          <a:xfrm>
            <a:off x="4889503" y="122979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3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DC44D35-DD32-49F8-A59D-D00378FA2B69}"/>
              </a:ext>
            </a:extLst>
          </p:cNvPr>
          <p:cNvSpPr txBox="1"/>
          <p:nvPr/>
        </p:nvSpPr>
        <p:spPr>
          <a:xfrm>
            <a:off x="6702424" y="95160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4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396BA68-6D19-4B63-B0D4-EE05185DCDAC}"/>
              </a:ext>
            </a:extLst>
          </p:cNvPr>
          <p:cNvSpPr txBox="1"/>
          <p:nvPr/>
        </p:nvSpPr>
        <p:spPr>
          <a:xfrm>
            <a:off x="8515345" y="95160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5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A496EDE-D9DB-4155-990A-A52916B87222}"/>
              </a:ext>
            </a:extLst>
          </p:cNvPr>
          <p:cNvSpPr txBox="1"/>
          <p:nvPr/>
        </p:nvSpPr>
        <p:spPr>
          <a:xfrm>
            <a:off x="10366368" y="99967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6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90BC942-3423-45AA-BA13-C6127A1FCE4B}"/>
              </a:ext>
            </a:extLst>
          </p:cNvPr>
          <p:cNvCxnSpPr>
            <a:cxnSpLocks/>
          </p:cNvCxnSpPr>
          <p:nvPr/>
        </p:nvCxnSpPr>
        <p:spPr>
          <a:xfrm flipV="1">
            <a:off x="1549400" y="1587500"/>
            <a:ext cx="0" cy="2222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47F1022-2B66-41B8-9905-C33271AEF649}"/>
              </a:ext>
            </a:extLst>
          </p:cNvPr>
          <p:cNvSpPr/>
          <p:nvPr/>
        </p:nvSpPr>
        <p:spPr>
          <a:xfrm>
            <a:off x="822323" y="4064000"/>
            <a:ext cx="1454153" cy="6477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Download 1</a:t>
            </a:r>
          </a:p>
        </p:txBody>
      </p:sp>
    </p:spTree>
    <p:extLst>
      <p:ext uri="{BB962C8B-B14F-4D97-AF65-F5344CB8AC3E}">
        <p14:creationId xmlns:p14="http://schemas.microsoft.com/office/powerpoint/2010/main" val="54960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CC6E17-D987-487B-8919-D65F3F85957C}"/>
              </a:ext>
            </a:extLst>
          </p:cNvPr>
          <p:cNvSpPr/>
          <p:nvPr/>
        </p:nvSpPr>
        <p:spPr>
          <a:xfrm>
            <a:off x="704850" y="558800"/>
            <a:ext cx="10782300" cy="6477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E0C55F1-229E-4758-8EE7-F3E873C1530D}"/>
              </a:ext>
            </a:extLst>
          </p:cNvPr>
          <p:cNvCxnSpPr>
            <a:cxnSpLocks/>
          </p:cNvCxnSpPr>
          <p:nvPr/>
        </p:nvCxnSpPr>
        <p:spPr>
          <a:xfrm>
            <a:off x="2438400" y="571500"/>
            <a:ext cx="0" cy="635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F83D9C9-E626-482F-9AE5-E28CFD7396E7}"/>
              </a:ext>
            </a:extLst>
          </p:cNvPr>
          <p:cNvCxnSpPr>
            <a:cxnSpLocks/>
          </p:cNvCxnSpPr>
          <p:nvPr/>
        </p:nvCxnSpPr>
        <p:spPr>
          <a:xfrm>
            <a:off x="4241800" y="571500"/>
            <a:ext cx="0" cy="635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FEB8B89-ACDA-4DFD-9219-A169E8F5535A}"/>
              </a:ext>
            </a:extLst>
          </p:cNvPr>
          <p:cNvCxnSpPr>
            <a:cxnSpLocks/>
          </p:cNvCxnSpPr>
          <p:nvPr/>
        </p:nvCxnSpPr>
        <p:spPr>
          <a:xfrm>
            <a:off x="5981700" y="571500"/>
            <a:ext cx="0" cy="635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E99C631-4A79-4647-AB6C-59C2CE13E606}"/>
              </a:ext>
            </a:extLst>
          </p:cNvPr>
          <p:cNvCxnSpPr>
            <a:cxnSpLocks/>
          </p:cNvCxnSpPr>
          <p:nvPr/>
        </p:nvCxnSpPr>
        <p:spPr>
          <a:xfrm>
            <a:off x="7785100" y="571500"/>
            <a:ext cx="0" cy="635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A61E0AC-2554-4C4F-98F1-477C831822B0}"/>
              </a:ext>
            </a:extLst>
          </p:cNvPr>
          <p:cNvCxnSpPr>
            <a:cxnSpLocks/>
          </p:cNvCxnSpPr>
          <p:nvPr/>
        </p:nvCxnSpPr>
        <p:spPr>
          <a:xfrm>
            <a:off x="9658350" y="571500"/>
            <a:ext cx="0" cy="635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371E9877-F74F-45D2-82E5-59973BF76FEA}"/>
              </a:ext>
            </a:extLst>
          </p:cNvPr>
          <p:cNvSpPr txBox="1"/>
          <p:nvPr/>
        </p:nvSpPr>
        <p:spPr>
          <a:xfrm>
            <a:off x="1162052" y="701644"/>
            <a:ext cx="781045" cy="40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TRUE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F188CE4-9B18-41E5-9DEF-E97CA054939A}"/>
              </a:ext>
            </a:extLst>
          </p:cNvPr>
          <p:cNvSpPr txBox="1"/>
          <p:nvPr/>
        </p:nvSpPr>
        <p:spPr>
          <a:xfrm>
            <a:off x="2895603" y="704789"/>
            <a:ext cx="85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FALSE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BE17101-C67F-40A0-930C-AFE7247208EB}"/>
              </a:ext>
            </a:extLst>
          </p:cNvPr>
          <p:cNvSpPr txBox="1"/>
          <p:nvPr/>
        </p:nvSpPr>
        <p:spPr>
          <a:xfrm>
            <a:off x="4635502" y="704789"/>
            <a:ext cx="85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FALSE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8566B2B-3E5A-4C1C-BC62-5AB64950C0FB}"/>
              </a:ext>
            </a:extLst>
          </p:cNvPr>
          <p:cNvSpPr txBox="1"/>
          <p:nvPr/>
        </p:nvSpPr>
        <p:spPr>
          <a:xfrm>
            <a:off x="6457954" y="704789"/>
            <a:ext cx="85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FALSE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5AA1FF4-4693-47BB-8353-16A82AC717CC}"/>
              </a:ext>
            </a:extLst>
          </p:cNvPr>
          <p:cNvSpPr txBox="1"/>
          <p:nvPr/>
        </p:nvSpPr>
        <p:spPr>
          <a:xfrm>
            <a:off x="8261353" y="704789"/>
            <a:ext cx="85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FALSE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256ADBD-A61C-4F54-B4E8-B2C7D501D763}"/>
              </a:ext>
            </a:extLst>
          </p:cNvPr>
          <p:cNvSpPr txBox="1"/>
          <p:nvPr/>
        </p:nvSpPr>
        <p:spPr>
          <a:xfrm>
            <a:off x="10140947" y="688945"/>
            <a:ext cx="85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FALSE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A5D23E9-BB3A-46AA-99A6-58603B5BD3F9}"/>
              </a:ext>
            </a:extLst>
          </p:cNvPr>
          <p:cNvSpPr txBox="1"/>
          <p:nvPr/>
        </p:nvSpPr>
        <p:spPr>
          <a:xfrm>
            <a:off x="1352549" y="87268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F1CCD20-A4FE-45CD-BEFF-50C1A7508351}"/>
              </a:ext>
            </a:extLst>
          </p:cNvPr>
          <p:cNvSpPr txBox="1"/>
          <p:nvPr/>
        </p:nvSpPr>
        <p:spPr>
          <a:xfrm>
            <a:off x="3121024" y="87268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72DE985-86F5-49AF-8467-11E04984A74A}"/>
              </a:ext>
            </a:extLst>
          </p:cNvPr>
          <p:cNvSpPr txBox="1"/>
          <p:nvPr/>
        </p:nvSpPr>
        <p:spPr>
          <a:xfrm>
            <a:off x="4889503" y="122979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3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DC44D35-DD32-49F8-A59D-D00378FA2B69}"/>
              </a:ext>
            </a:extLst>
          </p:cNvPr>
          <p:cNvSpPr txBox="1"/>
          <p:nvPr/>
        </p:nvSpPr>
        <p:spPr>
          <a:xfrm>
            <a:off x="6702424" y="95160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4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396BA68-6D19-4B63-B0D4-EE05185DCDAC}"/>
              </a:ext>
            </a:extLst>
          </p:cNvPr>
          <p:cNvSpPr txBox="1"/>
          <p:nvPr/>
        </p:nvSpPr>
        <p:spPr>
          <a:xfrm>
            <a:off x="8515345" y="95160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5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A496EDE-D9DB-4155-990A-A52916B87222}"/>
              </a:ext>
            </a:extLst>
          </p:cNvPr>
          <p:cNvSpPr txBox="1"/>
          <p:nvPr/>
        </p:nvSpPr>
        <p:spPr>
          <a:xfrm>
            <a:off x="10366368" y="99967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6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90BC942-3423-45AA-BA13-C6127A1FCE4B}"/>
              </a:ext>
            </a:extLst>
          </p:cNvPr>
          <p:cNvCxnSpPr>
            <a:cxnSpLocks/>
          </p:cNvCxnSpPr>
          <p:nvPr/>
        </p:nvCxnSpPr>
        <p:spPr>
          <a:xfrm flipV="1">
            <a:off x="3327400" y="1612900"/>
            <a:ext cx="0" cy="2222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47F1022-2B66-41B8-9905-C33271AEF649}"/>
              </a:ext>
            </a:extLst>
          </p:cNvPr>
          <p:cNvSpPr/>
          <p:nvPr/>
        </p:nvSpPr>
        <p:spPr>
          <a:xfrm>
            <a:off x="2500315" y="4343400"/>
            <a:ext cx="1641468" cy="11557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rgbClr val="FF0000"/>
                </a:solidFill>
              </a:rPr>
              <a:t>While</a:t>
            </a:r>
            <a:r>
              <a:rPr lang="fr-FR" b="1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384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CC6E17-D987-487B-8919-D65F3F85957C}"/>
              </a:ext>
            </a:extLst>
          </p:cNvPr>
          <p:cNvSpPr/>
          <p:nvPr/>
        </p:nvSpPr>
        <p:spPr>
          <a:xfrm>
            <a:off x="704850" y="558800"/>
            <a:ext cx="10782300" cy="6477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E0C55F1-229E-4758-8EE7-F3E873C1530D}"/>
              </a:ext>
            </a:extLst>
          </p:cNvPr>
          <p:cNvCxnSpPr>
            <a:cxnSpLocks/>
          </p:cNvCxnSpPr>
          <p:nvPr/>
        </p:nvCxnSpPr>
        <p:spPr>
          <a:xfrm>
            <a:off x="2438400" y="571500"/>
            <a:ext cx="0" cy="635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F83D9C9-E626-482F-9AE5-E28CFD7396E7}"/>
              </a:ext>
            </a:extLst>
          </p:cNvPr>
          <p:cNvCxnSpPr>
            <a:cxnSpLocks/>
          </p:cNvCxnSpPr>
          <p:nvPr/>
        </p:nvCxnSpPr>
        <p:spPr>
          <a:xfrm>
            <a:off x="4241800" y="571500"/>
            <a:ext cx="0" cy="635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FEB8B89-ACDA-4DFD-9219-A169E8F5535A}"/>
              </a:ext>
            </a:extLst>
          </p:cNvPr>
          <p:cNvCxnSpPr>
            <a:cxnSpLocks/>
          </p:cNvCxnSpPr>
          <p:nvPr/>
        </p:nvCxnSpPr>
        <p:spPr>
          <a:xfrm>
            <a:off x="5981700" y="571500"/>
            <a:ext cx="0" cy="635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E99C631-4A79-4647-AB6C-59C2CE13E606}"/>
              </a:ext>
            </a:extLst>
          </p:cNvPr>
          <p:cNvCxnSpPr>
            <a:cxnSpLocks/>
          </p:cNvCxnSpPr>
          <p:nvPr/>
        </p:nvCxnSpPr>
        <p:spPr>
          <a:xfrm>
            <a:off x="7785100" y="571500"/>
            <a:ext cx="0" cy="635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A61E0AC-2554-4C4F-98F1-477C831822B0}"/>
              </a:ext>
            </a:extLst>
          </p:cNvPr>
          <p:cNvCxnSpPr>
            <a:cxnSpLocks/>
          </p:cNvCxnSpPr>
          <p:nvPr/>
        </p:nvCxnSpPr>
        <p:spPr>
          <a:xfrm>
            <a:off x="9658350" y="571500"/>
            <a:ext cx="0" cy="635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371E9877-F74F-45D2-82E5-59973BF76FEA}"/>
              </a:ext>
            </a:extLst>
          </p:cNvPr>
          <p:cNvSpPr txBox="1"/>
          <p:nvPr/>
        </p:nvSpPr>
        <p:spPr>
          <a:xfrm>
            <a:off x="1162052" y="701644"/>
            <a:ext cx="781045" cy="40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TRUE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F188CE4-9B18-41E5-9DEF-E97CA054939A}"/>
              </a:ext>
            </a:extLst>
          </p:cNvPr>
          <p:cNvSpPr txBox="1"/>
          <p:nvPr/>
        </p:nvSpPr>
        <p:spPr>
          <a:xfrm>
            <a:off x="2901954" y="704789"/>
            <a:ext cx="85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Abadi Extra Light" panose="020B0204020104020204" pitchFamily="34" charset="0"/>
              </a:rPr>
              <a:t>TRUE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BE17101-C67F-40A0-930C-AFE7247208EB}"/>
              </a:ext>
            </a:extLst>
          </p:cNvPr>
          <p:cNvSpPr txBox="1"/>
          <p:nvPr/>
        </p:nvSpPr>
        <p:spPr>
          <a:xfrm>
            <a:off x="4635502" y="704789"/>
            <a:ext cx="85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FALSE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8566B2B-3E5A-4C1C-BC62-5AB64950C0FB}"/>
              </a:ext>
            </a:extLst>
          </p:cNvPr>
          <p:cNvSpPr txBox="1"/>
          <p:nvPr/>
        </p:nvSpPr>
        <p:spPr>
          <a:xfrm>
            <a:off x="6457954" y="704789"/>
            <a:ext cx="85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FALSE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5AA1FF4-4693-47BB-8353-16A82AC717CC}"/>
              </a:ext>
            </a:extLst>
          </p:cNvPr>
          <p:cNvSpPr txBox="1"/>
          <p:nvPr/>
        </p:nvSpPr>
        <p:spPr>
          <a:xfrm>
            <a:off x="8261353" y="704789"/>
            <a:ext cx="85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FALSE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256ADBD-A61C-4F54-B4E8-B2C7D501D763}"/>
              </a:ext>
            </a:extLst>
          </p:cNvPr>
          <p:cNvSpPr txBox="1"/>
          <p:nvPr/>
        </p:nvSpPr>
        <p:spPr>
          <a:xfrm>
            <a:off x="10140947" y="688945"/>
            <a:ext cx="85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FALSE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A5D23E9-BB3A-46AA-99A6-58603B5BD3F9}"/>
              </a:ext>
            </a:extLst>
          </p:cNvPr>
          <p:cNvSpPr txBox="1"/>
          <p:nvPr/>
        </p:nvSpPr>
        <p:spPr>
          <a:xfrm>
            <a:off x="1352549" y="87268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F1CCD20-A4FE-45CD-BEFF-50C1A7508351}"/>
              </a:ext>
            </a:extLst>
          </p:cNvPr>
          <p:cNvSpPr txBox="1"/>
          <p:nvPr/>
        </p:nvSpPr>
        <p:spPr>
          <a:xfrm>
            <a:off x="3121024" y="87268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72DE985-86F5-49AF-8467-11E04984A74A}"/>
              </a:ext>
            </a:extLst>
          </p:cNvPr>
          <p:cNvSpPr txBox="1"/>
          <p:nvPr/>
        </p:nvSpPr>
        <p:spPr>
          <a:xfrm>
            <a:off x="4889503" y="72179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3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DC44D35-DD32-49F8-A59D-D00378FA2B69}"/>
              </a:ext>
            </a:extLst>
          </p:cNvPr>
          <p:cNvSpPr txBox="1"/>
          <p:nvPr/>
        </p:nvSpPr>
        <p:spPr>
          <a:xfrm>
            <a:off x="6702424" y="95160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4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396BA68-6D19-4B63-B0D4-EE05185DCDAC}"/>
              </a:ext>
            </a:extLst>
          </p:cNvPr>
          <p:cNvSpPr txBox="1"/>
          <p:nvPr/>
        </p:nvSpPr>
        <p:spPr>
          <a:xfrm>
            <a:off x="8515345" y="95160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5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A496EDE-D9DB-4155-990A-A52916B87222}"/>
              </a:ext>
            </a:extLst>
          </p:cNvPr>
          <p:cNvSpPr txBox="1"/>
          <p:nvPr/>
        </p:nvSpPr>
        <p:spPr>
          <a:xfrm>
            <a:off x="10366368" y="99967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Abadi Extra Light" panose="020B0204020104020204" pitchFamily="34" charset="0"/>
              </a:rPr>
              <a:t>6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90BC942-3423-45AA-BA13-C6127A1FCE4B}"/>
              </a:ext>
            </a:extLst>
          </p:cNvPr>
          <p:cNvCxnSpPr>
            <a:cxnSpLocks/>
          </p:cNvCxnSpPr>
          <p:nvPr/>
        </p:nvCxnSpPr>
        <p:spPr>
          <a:xfrm flipV="1">
            <a:off x="3327400" y="1612900"/>
            <a:ext cx="0" cy="2222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61AD121-5AA1-4ECE-A404-9E47FAF70AAE}"/>
              </a:ext>
            </a:extLst>
          </p:cNvPr>
          <p:cNvSpPr/>
          <p:nvPr/>
        </p:nvSpPr>
        <p:spPr>
          <a:xfrm>
            <a:off x="2600323" y="4102100"/>
            <a:ext cx="1454153" cy="6477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Download 2</a:t>
            </a:r>
          </a:p>
        </p:txBody>
      </p:sp>
    </p:spTree>
    <p:extLst>
      <p:ext uri="{BB962C8B-B14F-4D97-AF65-F5344CB8AC3E}">
        <p14:creationId xmlns:p14="http://schemas.microsoft.com/office/powerpoint/2010/main" val="42251907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76</Words>
  <Application>Microsoft Office PowerPoint</Application>
  <PresentationFormat>Grand écran</PresentationFormat>
  <Paragraphs>60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Abadi Extra Light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Ekchajzer</dc:creator>
  <cp:lastModifiedBy>david Ekchajzer</cp:lastModifiedBy>
  <cp:revision>17</cp:revision>
  <dcterms:created xsi:type="dcterms:W3CDTF">2020-05-04T11:19:15Z</dcterms:created>
  <dcterms:modified xsi:type="dcterms:W3CDTF">2020-05-23T12:07:37Z</dcterms:modified>
</cp:coreProperties>
</file>