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108"/>
    <a:srgbClr val="FB9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80594-54FB-402A-8C9D-43E1F6773999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F78CC-D602-4A9A-B8E5-D0B7B5A0C0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9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8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FF78CC-D602-4A9A-B8E5-D0B7B5A0C0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74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812A8-D284-4918-B483-B8B377AA8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2160493"/>
            <a:ext cx="9144000" cy="892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680FD8-9D22-4934-A355-0B3524B0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06" y="326137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0C2BD-D234-4771-8D05-1EC45BF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6842"/>
            <a:ext cx="2743200" cy="365125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6C2B9-68D1-4F81-8279-0837C756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624" y="6549090"/>
            <a:ext cx="255942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28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FFDB-AACF-4200-9C52-606A83A1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F512-F54A-4A49-A9D4-5B7AB790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C1D8E7-35C6-4774-BA96-84D5D003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25" y="657428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0D28C-D1DF-48E2-9645-1F1590C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662F9-432C-4EA2-AF6A-7E5FFFCF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975" y="6537231"/>
            <a:ext cx="2559424" cy="365125"/>
          </a:xfrm>
        </p:spPr>
        <p:txBody>
          <a:bodyPr/>
          <a:lstStyle>
            <a:lvl1pPr>
              <a:defRPr sz="1600"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84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C5FB8-7304-4D0D-86D2-C8DF11A4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9B0622-5510-4461-A195-0CFFFADB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60" y="6581569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938FC91C-8F72-4FC3-9EE1-E00D3E055101}" type="datetimeFigureOut">
              <a:rPr lang="fr-FR" smtClean="0"/>
              <a:pPr/>
              <a:t>28/12/2019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3B027F-13F4-48A4-B281-89C600B1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2940" y="6538912"/>
            <a:ext cx="2559424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badi Extra Light" panose="020B0204020104020204" pitchFamily="34" charset="0"/>
              </a:defRPr>
            </a:lvl1pPr>
          </a:lstStyle>
          <a:p>
            <a:fld id="{47810514-821E-4557-993A-EFA13DFB1D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6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42E394-D7E6-415D-9F36-9FCADE6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C91C-8F72-4FC3-9EE1-E00D3E055101}" type="datetimeFigureOut">
              <a:rPr lang="fr-FR" smtClean="0"/>
              <a:t>28/12/2019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3E36C8-8207-4ABA-AA00-3F4C652D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B4991-5FED-48F6-8688-509F61BE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8303-F385-4662-BB27-A4E05B5A039D}"/>
              </a:ext>
            </a:extLst>
          </p:cNvPr>
          <p:cNvSpPr/>
          <p:nvPr userDrawn="1"/>
        </p:nvSpPr>
        <p:spPr>
          <a:xfrm>
            <a:off x="0" y="0"/>
            <a:ext cx="209774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CE40E-AE1D-4899-A1D3-EE7C003F083C}"/>
              </a:ext>
            </a:extLst>
          </p:cNvPr>
          <p:cNvSpPr/>
          <p:nvPr userDrawn="1"/>
        </p:nvSpPr>
        <p:spPr>
          <a:xfrm>
            <a:off x="-1" y="5697444"/>
            <a:ext cx="12192001" cy="1317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7CF0FD-C23E-4508-90D2-E1C75CCB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230" y="211995"/>
            <a:ext cx="9270602" cy="7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2DFB79-1C22-4ACE-8588-6D586A6A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0DFBFB-07A9-4D04-891A-8A8DC8DF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C91C-8F72-4FC3-9EE1-E00D3E055101}" type="datetimeFigureOut">
              <a:rPr lang="fr-FR" smtClean="0"/>
              <a:t>28/12/2019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EA58C-84BE-47CA-9864-83F8313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ECC6A3-8A34-490A-AA72-CAE3654DA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4376" y="6338794"/>
            <a:ext cx="255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14-821E-4557-993A-EFA13DFB1D6E}" type="slidenum">
              <a:rPr lang="fr-FR" smtClean="0"/>
              <a:t>‹N°›</a:t>
            </a:fld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FC7C25B-0FA9-45DA-9CDB-0C585C91D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5" t="11094" r="42929" b="57926"/>
          <a:stretch/>
        </p:blipFill>
        <p:spPr>
          <a:xfrm>
            <a:off x="121025" y="151583"/>
            <a:ext cx="922077" cy="922076"/>
          </a:xfrm>
          <a:prstGeom prst="ellipse">
            <a:avLst/>
          </a:prstGeom>
          <a:ln w="57150">
            <a:solidFill>
              <a:srgbClr val="C99108"/>
            </a:solidFill>
          </a:ln>
        </p:spPr>
      </p:pic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C3184939-DDDA-4B2B-A5F1-1C79E2B787B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8" y="123401"/>
            <a:ext cx="950258" cy="950258"/>
          </a:xfrm>
          <a:prstGeom prst="ellipse">
            <a:avLst/>
          </a:prstGeom>
          <a:ln w="57150">
            <a:noFill/>
          </a:ln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27059D63-358F-4D2A-AE15-F212589381D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0489"/>
            <a:ext cx="12192000" cy="95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Modélisations</a:t>
            </a:r>
          </a:p>
        </p:txBody>
      </p:sp>
    </p:spTree>
    <p:extLst>
      <p:ext uri="{BB962C8B-B14F-4D97-AF65-F5344CB8AC3E}">
        <p14:creationId xmlns:p14="http://schemas.microsoft.com/office/powerpoint/2010/main" val="1442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53239-1838-452A-A5CF-9176DB85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0379" y="2465293"/>
            <a:ext cx="9144000" cy="892269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1139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2380FE-DEA9-4563-8B07-7C8AC5297AF6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BC8A33-69F9-4EC6-910C-B81196B86E59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DEVOPPS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5BB1C1-D9AF-4F37-9B54-55365BC78C0F}"/>
              </a:ext>
            </a:extLst>
          </p:cNvPr>
          <p:cNvSpPr/>
          <p:nvPr/>
        </p:nvSpPr>
        <p:spPr>
          <a:xfrm>
            <a:off x="4889729" y="143010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(all) </a:t>
            </a:r>
          </a:p>
        </p:txBody>
      </p:sp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2A7D8E35-EA1D-45FC-9034-EDAA4DE3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86" y="748948"/>
            <a:ext cx="707053" cy="70705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BA9E05-7254-41C1-9E20-DB05363E29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98389" y="604675"/>
            <a:ext cx="0" cy="52973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A6AF8C-18EE-495E-ADE4-FC624084B466}"/>
              </a:ext>
            </a:extLst>
          </p:cNvPr>
          <p:cNvCxnSpPr>
            <a:cxnSpLocks/>
          </p:cNvCxnSpPr>
          <p:nvPr/>
        </p:nvCxnSpPr>
        <p:spPr>
          <a:xfrm>
            <a:off x="1029284" y="1635107"/>
            <a:ext cx="1677" cy="426692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B1BAD-2D4F-4DBB-87A8-AB8DEB69C46A}"/>
              </a:ext>
            </a:extLst>
          </p:cNvPr>
          <p:cNvSpPr/>
          <p:nvPr/>
        </p:nvSpPr>
        <p:spPr>
          <a:xfrm>
            <a:off x="5547662" y="1537005"/>
            <a:ext cx="121039" cy="35232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DD5EED-755B-4585-903E-742263BC88A4}"/>
              </a:ext>
            </a:extLst>
          </p:cNvPr>
          <p:cNvSpPr txBox="1"/>
          <p:nvPr/>
        </p:nvSpPr>
        <p:spPr>
          <a:xfrm>
            <a:off x="1356615" y="1545103"/>
            <a:ext cx="4036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1: plug la box au réseau électrique, au réseau internet et à la télévision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E95ED03-8388-4E12-B3F5-820875B5CA9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69031" y="1905700"/>
            <a:ext cx="2357199" cy="109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85EB4-B74B-46BB-92E0-7DA6EDDDDC44}"/>
              </a:ext>
            </a:extLst>
          </p:cNvPr>
          <p:cNvSpPr/>
          <p:nvPr/>
        </p:nvSpPr>
        <p:spPr>
          <a:xfrm>
            <a:off x="7354519" y="130603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</a:t>
            </a:r>
            <a:r>
              <a:rPr lang="fr-FR" sz="1600" dirty="0" err="1">
                <a:latin typeface="Abadi Extra Light" panose="020B0204020104020204" pitchFamily="34" charset="0"/>
              </a:rPr>
              <a:t>DevOpps</a:t>
            </a:r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FBD2CCA-8F2C-4587-801B-F40064230036}"/>
              </a:ext>
            </a:extLst>
          </p:cNvPr>
          <p:cNvCxnSpPr>
            <a:cxnSpLocks/>
          </p:cNvCxnSpPr>
          <p:nvPr/>
        </p:nvCxnSpPr>
        <p:spPr>
          <a:xfrm>
            <a:off x="8099692" y="592268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FCB5D-CEAE-4EBB-BA7E-83755A600266}"/>
              </a:ext>
            </a:extLst>
          </p:cNvPr>
          <p:cNvSpPr/>
          <p:nvPr/>
        </p:nvSpPr>
        <p:spPr>
          <a:xfrm>
            <a:off x="8026230" y="1593537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4CDCE5-CD2E-44BA-B060-412E39861476}"/>
              </a:ext>
            </a:extLst>
          </p:cNvPr>
          <p:cNvSpPr txBox="1"/>
          <p:nvPr/>
        </p:nvSpPr>
        <p:spPr>
          <a:xfrm>
            <a:off x="5872208" y="1682863"/>
            <a:ext cx="1336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2.1 : Check for update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8DCCFDE3-F2DC-4378-BEA5-62918426D0B3}"/>
              </a:ext>
            </a:extLst>
          </p:cNvPr>
          <p:cNvGrpSpPr/>
          <p:nvPr/>
        </p:nvGrpSpPr>
        <p:grpSpPr>
          <a:xfrm>
            <a:off x="1021122" y="1723030"/>
            <a:ext cx="4505222" cy="154098"/>
            <a:chOff x="4150519" y="1639246"/>
            <a:chExt cx="1369743" cy="94304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AA47B6D-DFA2-4141-8017-B7608FCA4D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3D15425B-BC25-414E-B629-A65750F67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8CEB027-4305-4CB0-85F6-94FE654211D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E35DEBF-3941-47FF-B279-725EEF8271C1}"/>
              </a:ext>
            </a:extLst>
          </p:cNvPr>
          <p:cNvSpPr/>
          <p:nvPr/>
        </p:nvSpPr>
        <p:spPr>
          <a:xfrm>
            <a:off x="970442" y="1693011"/>
            <a:ext cx="121039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90F219F-49E2-4EA5-BF6B-3AE86879B8B6}"/>
              </a:ext>
            </a:extLst>
          </p:cNvPr>
          <p:cNvGrpSpPr/>
          <p:nvPr/>
        </p:nvGrpSpPr>
        <p:grpSpPr>
          <a:xfrm flipH="1">
            <a:off x="5653821" y="2109247"/>
            <a:ext cx="2394018" cy="130563"/>
            <a:chOff x="4150519" y="1639246"/>
            <a:chExt cx="1369743" cy="94304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1E524087-9989-4F98-A89C-E30CC788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4631178-71EB-4411-88F5-EBF374B7A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9F0ABC18-CA51-4ACD-8387-3BC37BAE571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ED9BF74E-6A65-461C-BD87-93B0044CCE7C}"/>
              </a:ext>
            </a:extLst>
          </p:cNvPr>
          <p:cNvSpPr txBox="1"/>
          <p:nvPr/>
        </p:nvSpPr>
        <p:spPr>
          <a:xfrm>
            <a:off x="5825893" y="1942576"/>
            <a:ext cx="14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2.2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3D06F69-94A8-42CA-96BB-A62697ADDA5F}"/>
              </a:ext>
            </a:extLst>
          </p:cNvPr>
          <p:cNvGrpSpPr/>
          <p:nvPr/>
        </p:nvGrpSpPr>
        <p:grpSpPr>
          <a:xfrm>
            <a:off x="5644297" y="2301716"/>
            <a:ext cx="448505" cy="301781"/>
            <a:chOff x="5644297" y="2301716"/>
            <a:chExt cx="334873" cy="191453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A47D2EF9-4CBA-4068-B8C8-7659DAC89CF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3C8281BE-574E-4689-B63C-A4901E1C008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B6E6E41D-CB06-4802-84F9-F05FB028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44CF5520-ACB3-4570-A20B-27FA7BDB4077}"/>
              </a:ext>
            </a:extLst>
          </p:cNvPr>
          <p:cNvSpPr txBox="1"/>
          <p:nvPr/>
        </p:nvSpPr>
        <p:spPr>
          <a:xfrm>
            <a:off x="6087700" y="2321747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2.3 : update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2428A-4BDC-4077-BF7D-0E0519225064}"/>
              </a:ext>
            </a:extLst>
          </p:cNvPr>
          <p:cNvSpPr/>
          <p:nvPr/>
        </p:nvSpPr>
        <p:spPr>
          <a:xfrm>
            <a:off x="4597136" y="1979283"/>
            <a:ext cx="3669927" cy="7754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CB8AF08-C707-4921-8735-267F4213912D}"/>
              </a:ext>
            </a:extLst>
          </p:cNvPr>
          <p:cNvSpPr/>
          <p:nvPr/>
        </p:nvSpPr>
        <p:spPr>
          <a:xfrm>
            <a:off x="4605893" y="1973814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pic>
        <p:nvPicPr>
          <p:cNvPr id="100" name="Graphique 99" descr="Homme">
            <a:extLst>
              <a:ext uri="{FF2B5EF4-FFF2-40B4-BE49-F238E27FC236}">
                <a16:creationId xmlns:a16="http://schemas.microsoft.com/office/drawing/2014/main" id="{52041C7E-8102-4A98-A04D-5ED880F9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3006" y="24107"/>
            <a:ext cx="681642" cy="681642"/>
          </a:xfrm>
          <a:prstGeom prst="rect">
            <a:avLst/>
          </a:prstGeom>
        </p:spPr>
      </p:pic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8E49E2F-5555-4BF6-8B71-5A24996566BF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10643074" y="1005301"/>
            <a:ext cx="18812" cy="467053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6C9792-9352-4B97-8337-2E66ABFFD4DE}"/>
              </a:ext>
            </a:extLst>
          </p:cNvPr>
          <p:cNvSpPr/>
          <p:nvPr/>
        </p:nvSpPr>
        <p:spPr>
          <a:xfrm>
            <a:off x="10572486" y="2706858"/>
            <a:ext cx="181950" cy="25486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9013CCBD-4EC4-4016-BEFE-533987A5B094}"/>
              </a:ext>
            </a:extLst>
          </p:cNvPr>
          <p:cNvCxnSpPr>
            <a:cxnSpLocks/>
          </p:cNvCxnSpPr>
          <p:nvPr/>
        </p:nvCxnSpPr>
        <p:spPr>
          <a:xfrm flipH="1">
            <a:off x="8152580" y="3023460"/>
            <a:ext cx="2400817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BFDC44-E969-4EDE-809A-1BBE5B8B4742}"/>
              </a:ext>
            </a:extLst>
          </p:cNvPr>
          <p:cNvSpPr/>
          <p:nvPr/>
        </p:nvSpPr>
        <p:spPr>
          <a:xfrm>
            <a:off x="8038931" y="2798277"/>
            <a:ext cx="165252" cy="3017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4528325F-E3D2-4C90-B234-A2AF1F03DD34}"/>
              </a:ext>
            </a:extLst>
          </p:cNvPr>
          <p:cNvGrpSpPr/>
          <p:nvPr/>
        </p:nvGrpSpPr>
        <p:grpSpPr>
          <a:xfrm>
            <a:off x="8191484" y="3257579"/>
            <a:ext cx="448505" cy="301781"/>
            <a:chOff x="5644297" y="2301716"/>
            <a:chExt cx="334873" cy="191453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F3D7E8EF-CFAE-4DD6-A253-F3FD7A16063C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1FA43ADA-C87F-4D8B-AA73-F6BF1DA012DE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0C0A3B67-C6C7-4501-925F-690D39E32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4D219A2A-9DDF-482A-93F3-A0D02D79727F}"/>
              </a:ext>
            </a:extLst>
          </p:cNvPr>
          <p:cNvGrpSpPr/>
          <p:nvPr/>
        </p:nvGrpSpPr>
        <p:grpSpPr>
          <a:xfrm>
            <a:off x="5631541" y="4059770"/>
            <a:ext cx="448505" cy="301781"/>
            <a:chOff x="5644297" y="2301716"/>
            <a:chExt cx="334873" cy="191453"/>
          </a:xfrm>
        </p:grpSpPr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B2A00B94-55C9-4251-8319-53AFAA12055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92EF7B9B-592C-4676-8A51-D859D1B5CE7A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>
              <a:extLst>
                <a:ext uri="{FF2B5EF4-FFF2-40B4-BE49-F238E27FC236}">
                  <a16:creationId xmlns:a16="http://schemas.microsoft.com/office/drawing/2014/main" id="{96EC7BC0-F88A-473F-9B54-F2EADF98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25E8FBD-03AE-4130-9379-CE2815B7B3B8}"/>
              </a:ext>
            </a:extLst>
          </p:cNvPr>
          <p:cNvSpPr/>
          <p:nvPr/>
        </p:nvSpPr>
        <p:spPr>
          <a:xfrm>
            <a:off x="4790509" y="2308207"/>
            <a:ext cx="469050" cy="187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Maj &gt; 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7D62663-90F4-4242-B1F6-232B0917D679}"/>
              </a:ext>
            </a:extLst>
          </p:cNvPr>
          <p:cNvSpPr/>
          <p:nvPr/>
        </p:nvSpPr>
        <p:spPr>
          <a:xfrm>
            <a:off x="4599711" y="3728823"/>
            <a:ext cx="3691921" cy="11272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4132FDF-3698-4B42-9BFA-7754BD48E548}"/>
              </a:ext>
            </a:extLst>
          </p:cNvPr>
          <p:cNvSpPr/>
          <p:nvPr/>
        </p:nvSpPr>
        <p:spPr>
          <a:xfrm>
            <a:off x="4684208" y="4077833"/>
            <a:ext cx="767414" cy="4387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Box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is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connected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&amp;&amp;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Build</a:t>
            </a:r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 OK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23E5FE71-4794-47C6-8716-9DE1DE60A29C}"/>
              </a:ext>
            </a:extLst>
          </p:cNvPr>
          <p:cNvSpPr/>
          <p:nvPr/>
        </p:nvSpPr>
        <p:spPr>
          <a:xfrm>
            <a:off x="4598103" y="3728823"/>
            <a:ext cx="514110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73839121-4A98-424F-B819-8E6DAD768D31}"/>
              </a:ext>
            </a:extLst>
          </p:cNvPr>
          <p:cNvCxnSpPr>
            <a:cxnSpLocks/>
          </p:cNvCxnSpPr>
          <p:nvPr/>
        </p:nvCxnSpPr>
        <p:spPr>
          <a:xfrm>
            <a:off x="8163204" y="3680984"/>
            <a:ext cx="240928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E192282F-4F73-4CC1-AEC9-8BEAE058C329}"/>
              </a:ext>
            </a:extLst>
          </p:cNvPr>
          <p:cNvGrpSpPr/>
          <p:nvPr/>
        </p:nvGrpSpPr>
        <p:grpSpPr>
          <a:xfrm flipH="1">
            <a:off x="5631546" y="3872255"/>
            <a:ext cx="2459731" cy="129599"/>
            <a:chOff x="4150519" y="1639246"/>
            <a:chExt cx="1369743" cy="94304"/>
          </a:xfrm>
        </p:grpSpPr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6B13A83-A625-48D2-82E7-0665C8E50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0EB7BD6D-E86E-462F-9621-544B9526F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EC267C2-B8B1-4D70-8206-B7E118A7404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12A3CC8-21D3-46B5-BDCB-CA5E2849022C}"/>
              </a:ext>
            </a:extLst>
          </p:cNvPr>
          <p:cNvSpPr txBox="1"/>
          <p:nvPr/>
        </p:nvSpPr>
        <p:spPr>
          <a:xfrm>
            <a:off x="8806242" y="27569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3.1 : Commit de la MAJ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0F1C336-35D5-41C8-B90F-8C5859C4D906}"/>
              </a:ext>
            </a:extLst>
          </p:cNvPr>
          <p:cNvSpPr txBox="1"/>
          <p:nvPr/>
        </p:nvSpPr>
        <p:spPr>
          <a:xfrm>
            <a:off x="8622388" y="3270193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3.2 : Test du </a:t>
            </a:r>
            <a:r>
              <a:rPr lang="fr-FR" sz="1000" dirty="0" err="1">
                <a:latin typeface="Abadi Extra Light" panose="020B0204020104020204" pitchFamily="34" charset="0"/>
              </a:rPr>
              <a:t>build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269E79C0-63B3-4BD4-851C-F99D1F50FC68}"/>
              </a:ext>
            </a:extLst>
          </p:cNvPr>
          <p:cNvSpPr txBox="1"/>
          <p:nvPr/>
        </p:nvSpPr>
        <p:spPr>
          <a:xfrm>
            <a:off x="8819072" y="3680984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3.3 : Etat des tests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529AB4B-12E1-4E34-ABA8-B0D82945B78F}"/>
              </a:ext>
            </a:extLst>
          </p:cNvPr>
          <p:cNvSpPr txBox="1"/>
          <p:nvPr/>
        </p:nvSpPr>
        <p:spPr>
          <a:xfrm>
            <a:off x="6191981" y="3712065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3.4 : </a:t>
            </a:r>
            <a:r>
              <a:rPr lang="fr-FR" sz="1000" dirty="0" err="1">
                <a:latin typeface="Abadi Extra Light" panose="020B0204020104020204" pitchFamily="34" charset="0"/>
              </a:rPr>
              <a:t>Upload</a:t>
            </a:r>
            <a:r>
              <a:rPr lang="fr-FR" sz="1000" dirty="0">
                <a:latin typeface="Abadi Extra Light" panose="020B0204020104020204" pitchFamily="34" charset="0"/>
              </a:rPr>
              <a:t> update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00C58B2-25C5-46C4-A3CD-06E09D0999C2}"/>
              </a:ext>
            </a:extLst>
          </p:cNvPr>
          <p:cNvSpPr txBox="1"/>
          <p:nvPr/>
        </p:nvSpPr>
        <p:spPr>
          <a:xfrm>
            <a:off x="6094840" y="4085858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3.5 : update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29983AF-C023-4034-BAA8-63D1FE84ADFC}"/>
              </a:ext>
            </a:extLst>
          </p:cNvPr>
          <p:cNvSpPr txBox="1"/>
          <p:nvPr/>
        </p:nvSpPr>
        <p:spPr>
          <a:xfrm>
            <a:off x="6259122" y="4452351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3.6 : statut de la box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6D5C9549-B1DA-4D40-BAAB-BE3C297DFDAA}"/>
              </a:ext>
            </a:extLst>
          </p:cNvPr>
          <p:cNvSpPr txBox="1"/>
          <p:nvPr/>
        </p:nvSpPr>
        <p:spPr>
          <a:xfrm>
            <a:off x="8656373" y="4733006"/>
            <a:ext cx="142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Abadi Extra Light" panose="020B0204020104020204" pitchFamily="34" charset="0"/>
              </a:rPr>
              <a:t>3.7 : statut des boxes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5667093C-C0DD-48BB-B9C4-0ECD47E8B4BD}"/>
              </a:ext>
            </a:extLst>
          </p:cNvPr>
          <p:cNvSpPr txBox="1"/>
          <p:nvPr/>
        </p:nvSpPr>
        <p:spPr>
          <a:xfrm>
            <a:off x="826908" y="1404509"/>
            <a:ext cx="521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381ACFCF-A450-4031-89C0-7E1F3270239F}"/>
              </a:ext>
            </a:extLst>
          </p:cNvPr>
          <p:cNvSpPr txBox="1"/>
          <p:nvPr/>
        </p:nvSpPr>
        <p:spPr>
          <a:xfrm>
            <a:off x="10382301" y="697524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Dev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D6E7A7B2-3659-4D24-8459-6A40A070C2F5}"/>
              </a:ext>
            </a:extLst>
          </p:cNvPr>
          <p:cNvGrpSpPr/>
          <p:nvPr/>
        </p:nvGrpSpPr>
        <p:grpSpPr>
          <a:xfrm>
            <a:off x="5676544" y="4613587"/>
            <a:ext cx="2368168" cy="259288"/>
            <a:chOff x="4150519" y="1639246"/>
            <a:chExt cx="1369743" cy="94304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11CB26A2-500D-43F2-AA0D-C4AE53F3E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C0D16E4F-B478-4058-BB9C-236C3A926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9898B69B-E6C0-4787-8FDF-861C3B466BC8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D77E4A84-552E-40DC-AE8A-1B092F43EBA2}"/>
              </a:ext>
            </a:extLst>
          </p:cNvPr>
          <p:cNvGrpSpPr/>
          <p:nvPr/>
        </p:nvGrpSpPr>
        <p:grpSpPr>
          <a:xfrm>
            <a:off x="8169722" y="4959336"/>
            <a:ext cx="2409282" cy="232841"/>
            <a:chOff x="4150519" y="1639246"/>
            <a:chExt cx="1369743" cy="94304"/>
          </a:xfrm>
        </p:grpSpPr>
        <p:cxnSp>
          <p:nvCxnSpPr>
            <p:cNvPr id="174" name="Connecteur droit 173">
              <a:extLst>
                <a:ext uri="{FF2B5EF4-FFF2-40B4-BE49-F238E27FC236}">
                  <a16:creationId xmlns:a16="http://schemas.microsoft.com/office/drawing/2014/main" id="{70A2B597-544C-4E4D-A28C-FCA5CA7EF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CCCB52B1-ACB4-4FAA-AC29-CE9EAA2DE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6D95457F-D200-43BE-A329-873CEEE60EC4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06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A30091C-7254-4501-B208-FBBC760A74DA}"/>
              </a:ext>
            </a:extLst>
          </p:cNvPr>
          <p:cNvSpPr/>
          <p:nvPr/>
        </p:nvSpPr>
        <p:spPr>
          <a:xfrm>
            <a:off x="7658479" y="70515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J-1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99AA05B-0F6D-46C3-ADD0-E005E1CB65A5}"/>
              </a:ext>
            </a:extLst>
          </p:cNvPr>
          <p:cNvCxnSpPr>
            <a:cxnSpLocks/>
          </p:cNvCxnSpPr>
          <p:nvPr/>
        </p:nvCxnSpPr>
        <p:spPr>
          <a:xfrm>
            <a:off x="8400647" y="540645"/>
            <a:ext cx="0" cy="34785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FBDB6E-59B5-4E6C-A8ED-FB1880858271}"/>
              </a:ext>
            </a:extLst>
          </p:cNvPr>
          <p:cNvSpPr/>
          <p:nvPr/>
        </p:nvSpPr>
        <p:spPr>
          <a:xfrm>
            <a:off x="8296725" y="1006687"/>
            <a:ext cx="234407" cy="1455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48B2E2-4EC9-4CCC-8B64-C38E5A6D7415}"/>
              </a:ext>
            </a:extLst>
          </p:cNvPr>
          <p:cNvSpPr/>
          <p:nvPr/>
        </p:nvSpPr>
        <p:spPr>
          <a:xfrm>
            <a:off x="6190881" y="3206787"/>
            <a:ext cx="1480133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Fichier vidéo j-0</a:t>
            </a: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6B86B50-31B9-46F9-A918-612532E7F03F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6915259" y="3668452"/>
            <a:ext cx="15689" cy="28544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7" name="Graphique 146" descr="Fermer">
            <a:extLst>
              <a:ext uri="{FF2B5EF4-FFF2-40B4-BE49-F238E27FC236}">
                <a16:creationId xmlns:a16="http://schemas.microsoft.com/office/drawing/2014/main" id="{4DA527FF-D0EF-41DB-BC49-7D7FE292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2771" y="3711570"/>
            <a:ext cx="548299" cy="548299"/>
          </a:xfrm>
          <a:prstGeom prst="rect">
            <a:avLst/>
          </a:prstGeom>
        </p:spPr>
      </p:pic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07340CB-2854-4988-B85C-10996A8C8F2B}"/>
              </a:ext>
            </a:extLst>
          </p:cNvPr>
          <p:cNvSpPr/>
          <p:nvPr/>
        </p:nvSpPr>
        <p:spPr>
          <a:xfrm>
            <a:off x="6821956" y="4468704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C7D5D1-E361-41E8-BCA9-C609E2E9626D}"/>
              </a:ext>
            </a:extLst>
          </p:cNvPr>
          <p:cNvSpPr/>
          <p:nvPr/>
        </p:nvSpPr>
        <p:spPr>
          <a:xfrm>
            <a:off x="6821956" y="5639365"/>
            <a:ext cx="217982" cy="944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3739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4"/>
            <a:ext cx="2110694" cy="77114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56065" y="59418"/>
            <a:ext cx="185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Flux FTP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4527638" y="70741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5184177" y="575143"/>
            <a:ext cx="9406" cy="62828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5086323" y="1047857"/>
            <a:ext cx="198742" cy="55364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2593907" y="1047857"/>
            <a:ext cx="2475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118FC-6FE0-4E99-BB29-94CBDBED56DB}"/>
              </a:ext>
            </a:extLst>
          </p:cNvPr>
          <p:cNvSpPr/>
          <p:nvPr/>
        </p:nvSpPr>
        <p:spPr>
          <a:xfrm>
            <a:off x="10274464" y="119612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Serveur Vidéo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A40F23-B176-4F64-90E9-D3F1BF1E337C}"/>
              </a:ext>
            </a:extLst>
          </p:cNvPr>
          <p:cNvCxnSpPr>
            <a:cxnSpLocks/>
          </p:cNvCxnSpPr>
          <p:nvPr/>
        </p:nvCxnSpPr>
        <p:spPr>
          <a:xfrm>
            <a:off x="11004775" y="588693"/>
            <a:ext cx="12832" cy="538365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17B4E3D-AE3A-4DDD-8D47-00BEC7FDA330}"/>
              </a:ext>
            </a:extLst>
          </p:cNvPr>
          <p:cNvSpPr/>
          <p:nvPr/>
        </p:nvSpPr>
        <p:spPr>
          <a:xfrm>
            <a:off x="10928207" y="2519169"/>
            <a:ext cx="178800" cy="64627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3" y="1347372"/>
            <a:ext cx="2645758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311970" y="1339499"/>
            <a:ext cx="116949" cy="1749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7D3A70A-454E-4E1A-B1B5-71D0B77D11E8}"/>
              </a:ext>
            </a:extLst>
          </p:cNvPr>
          <p:cNvCxnSpPr>
            <a:cxnSpLocks/>
          </p:cNvCxnSpPr>
          <p:nvPr/>
        </p:nvCxnSpPr>
        <p:spPr>
          <a:xfrm flipH="1">
            <a:off x="2388700" y="2129865"/>
            <a:ext cx="262105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84F080-003D-461D-B9F4-49FC6B60C240}"/>
              </a:ext>
            </a:extLst>
          </p:cNvPr>
          <p:cNvSpPr txBox="1"/>
          <p:nvPr/>
        </p:nvSpPr>
        <p:spPr>
          <a:xfrm>
            <a:off x="3114448" y="1861129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1.4 : affiche la vidéo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C67EAA1-78B9-4AB4-AE0E-E655AAF0A1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81792" y="2842306"/>
            <a:ext cx="5646415" cy="1126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D85CCA1-C1C5-41F9-B4F4-D127FA878A07}"/>
              </a:ext>
            </a:extLst>
          </p:cNvPr>
          <p:cNvSpPr/>
          <p:nvPr/>
        </p:nvSpPr>
        <p:spPr>
          <a:xfrm>
            <a:off x="3994047" y="2491642"/>
            <a:ext cx="4856886" cy="17701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badi Extra Light" panose="020B0204020104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7BFFC98-10E1-4D26-86B6-FF9A81259791}"/>
              </a:ext>
            </a:extLst>
          </p:cNvPr>
          <p:cNvSpPr/>
          <p:nvPr/>
        </p:nvSpPr>
        <p:spPr>
          <a:xfrm>
            <a:off x="4164370" y="3160253"/>
            <a:ext cx="728209" cy="530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Time = Time to </a:t>
            </a:r>
            <a:r>
              <a:rPr lang="fr-FR" sz="8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downoald</a:t>
            </a:r>
            <a:endParaRPr lang="fr-FR" sz="8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DAB1D63-8B01-4EDB-BB8E-5F4445188CA6}"/>
              </a:ext>
            </a:extLst>
          </p:cNvPr>
          <p:cNvSpPr/>
          <p:nvPr/>
        </p:nvSpPr>
        <p:spPr>
          <a:xfrm>
            <a:off x="3988873" y="2491641"/>
            <a:ext cx="587907" cy="1878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badi Extra Light" panose="020B0204020104020204" pitchFamily="34" charset="0"/>
              </a:rPr>
              <a:t>ALT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B6496EE-A4D9-4EC4-B020-7A8CF3AB16FB}"/>
              </a:ext>
            </a:extLst>
          </p:cNvPr>
          <p:cNvSpPr txBox="1"/>
          <p:nvPr/>
        </p:nvSpPr>
        <p:spPr>
          <a:xfrm>
            <a:off x="5819504" y="2566294"/>
            <a:ext cx="199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</a:t>
            </a:r>
            <a:r>
              <a:rPr lang="fr-FR" sz="1000" dirty="0" err="1"/>
              <a:t>Upload</a:t>
            </a:r>
            <a:r>
              <a:rPr lang="fr-FR" sz="1000" dirty="0"/>
              <a:t> le fichier vidéo du jour 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B70BF84C-EB01-4328-883A-3F95E84420AF}"/>
              </a:ext>
            </a:extLst>
          </p:cNvPr>
          <p:cNvCxnSpPr>
            <a:cxnSpLocks/>
          </p:cNvCxnSpPr>
          <p:nvPr/>
        </p:nvCxnSpPr>
        <p:spPr>
          <a:xfrm>
            <a:off x="5259080" y="1700377"/>
            <a:ext cx="3013234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3514C73-BE1B-4D27-8B25-F80464A80754}"/>
              </a:ext>
            </a:extLst>
          </p:cNvPr>
          <p:cNvSpPr txBox="1"/>
          <p:nvPr/>
        </p:nvSpPr>
        <p:spPr>
          <a:xfrm>
            <a:off x="5750127" y="1298814"/>
            <a:ext cx="2267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1.2 : lance la vidéo au time Code correspondant à l’heure actuelle</a:t>
            </a:r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D9443DE-B2FD-4609-B7FA-AFC144BF1382}"/>
              </a:ext>
            </a:extLst>
          </p:cNvPr>
          <p:cNvCxnSpPr>
            <a:cxnSpLocks/>
          </p:cNvCxnSpPr>
          <p:nvPr/>
        </p:nvCxnSpPr>
        <p:spPr>
          <a:xfrm flipH="1">
            <a:off x="5236299" y="1993833"/>
            <a:ext cx="306042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0CDA2D-2A88-4FFE-9058-A24D76AB6C46}"/>
              </a:ext>
            </a:extLst>
          </p:cNvPr>
          <p:cNvSpPr txBox="1"/>
          <p:nvPr/>
        </p:nvSpPr>
        <p:spPr>
          <a:xfrm>
            <a:off x="6004137" y="1758819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1.3 : retour vidéo</a:t>
            </a:r>
          </a:p>
        </p:txBody>
      </p: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4E159F9C-C0B6-4421-959E-913E7A18FAEC}"/>
              </a:ext>
            </a:extLst>
          </p:cNvPr>
          <p:cNvGrpSpPr/>
          <p:nvPr/>
        </p:nvGrpSpPr>
        <p:grpSpPr>
          <a:xfrm>
            <a:off x="5236297" y="3401799"/>
            <a:ext cx="902463" cy="246221"/>
            <a:chOff x="4150519" y="1639246"/>
            <a:chExt cx="1369743" cy="94304"/>
          </a:xfrm>
        </p:grpSpPr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7753F1ED-63F8-4949-98AD-BFB7BA15DB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9AB9F643-E058-4A7C-A1E9-A43142A93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CBAC27C4-B7FC-4683-B14A-13F3A0291652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E901EF86-CCE9-4691-AFF3-A6726F5AC1D6}"/>
              </a:ext>
            </a:extLst>
          </p:cNvPr>
          <p:cNvCxnSpPr>
            <a:cxnSpLocks/>
          </p:cNvCxnSpPr>
          <p:nvPr/>
        </p:nvCxnSpPr>
        <p:spPr>
          <a:xfrm flipV="1">
            <a:off x="5236297" y="3983927"/>
            <a:ext cx="31230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F62518A4-8149-4937-9199-50A99D193519}"/>
              </a:ext>
            </a:extLst>
          </p:cNvPr>
          <p:cNvCxnSpPr>
            <a:cxnSpLocks/>
          </p:cNvCxnSpPr>
          <p:nvPr/>
        </p:nvCxnSpPr>
        <p:spPr>
          <a:xfrm>
            <a:off x="5221907" y="4772333"/>
            <a:ext cx="1601869" cy="1549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2837C30F-D65E-4466-96DC-9102240EC50B}"/>
              </a:ext>
            </a:extLst>
          </p:cNvPr>
          <p:cNvSpPr txBox="1"/>
          <p:nvPr/>
        </p:nvSpPr>
        <p:spPr>
          <a:xfrm>
            <a:off x="5269718" y="4368414"/>
            <a:ext cx="153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3.1 : lit la vidéo au début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263F05A-9CAF-4365-AB26-336316FB116A}"/>
              </a:ext>
            </a:extLst>
          </p:cNvPr>
          <p:cNvSpPr txBox="1"/>
          <p:nvPr/>
        </p:nvSpPr>
        <p:spPr>
          <a:xfrm>
            <a:off x="5223369" y="3101193"/>
            <a:ext cx="103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2.2 : Création </a:t>
            </a:r>
          </a:p>
          <a:p>
            <a:pPr algn="ctr"/>
            <a:r>
              <a:rPr lang="fr-FR" sz="1000" dirty="0"/>
              <a:t>du fichier vidéo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B6CEDE93-0962-4F50-96BB-D6D070B08D26}"/>
              </a:ext>
            </a:extLst>
          </p:cNvPr>
          <p:cNvSpPr txBox="1"/>
          <p:nvPr/>
        </p:nvSpPr>
        <p:spPr>
          <a:xfrm>
            <a:off x="5796454" y="3772975"/>
            <a:ext cx="23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2.3 : suppression du fichier vidéo J-1</a:t>
            </a:r>
          </a:p>
        </p:txBody>
      </p: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24F525-D269-45C3-8EBE-6F9B0C44C1CD}"/>
              </a:ext>
            </a:extLst>
          </p:cNvPr>
          <p:cNvCxnSpPr>
            <a:cxnSpLocks/>
          </p:cNvCxnSpPr>
          <p:nvPr/>
        </p:nvCxnSpPr>
        <p:spPr>
          <a:xfrm flipH="1">
            <a:off x="5281792" y="5140447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ZoneTexte 159">
            <a:extLst>
              <a:ext uri="{FF2B5EF4-FFF2-40B4-BE49-F238E27FC236}">
                <a16:creationId xmlns:a16="http://schemas.microsoft.com/office/drawing/2014/main" id="{27939201-E33A-4AF2-917D-E0E74FFADE16}"/>
              </a:ext>
            </a:extLst>
          </p:cNvPr>
          <p:cNvSpPr txBox="1"/>
          <p:nvPr/>
        </p:nvSpPr>
        <p:spPr>
          <a:xfrm>
            <a:off x="5420954" y="4894226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3.2 : retour vidéo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FBC382BF-5E9C-4993-ABF5-EB4AD9255D70}"/>
              </a:ext>
            </a:extLst>
          </p:cNvPr>
          <p:cNvCxnSpPr>
            <a:cxnSpLocks/>
          </p:cNvCxnSpPr>
          <p:nvPr/>
        </p:nvCxnSpPr>
        <p:spPr>
          <a:xfrm flipH="1">
            <a:off x="2415054" y="5305508"/>
            <a:ext cx="265208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ZoneTexte 167">
            <a:extLst>
              <a:ext uri="{FF2B5EF4-FFF2-40B4-BE49-F238E27FC236}">
                <a16:creationId xmlns:a16="http://schemas.microsoft.com/office/drawing/2014/main" id="{2521A2AD-8211-42A7-AEDD-122642E5E7C4}"/>
              </a:ext>
            </a:extLst>
          </p:cNvPr>
          <p:cNvSpPr txBox="1"/>
          <p:nvPr/>
        </p:nvSpPr>
        <p:spPr>
          <a:xfrm>
            <a:off x="3005138" y="5036772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3.3 : Affiche la vidéo</a:t>
            </a: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F5CDD342-F844-4577-B71D-FF024A71633C}"/>
              </a:ext>
            </a:extLst>
          </p:cNvPr>
          <p:cNvCxnSpPr>
            <a:cxnSpLocks/>
          </p:cNvCxnSpPr>
          <p:nvPr/>
        </p:nvCxnSpPr>
        <p:spPr>
          <a:xfrm>
            <a:off x="5264245" y="5870830"/>
            <a:ext cx="15534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4D34AABC-197D-420C-A0E8-6BA3D0ECB37C}"/>
              </a:ext>
            </a:extLst>
          </p:cNvPr>
          <p:cNvSpPr txBox="1"/>
          <p:nvPr/>
        </p:nvSpPr>
        <p:spPr>
          <a:xfrm>
            <a:off x="5193583" y="5434418"/>
            <a:ext cx="1538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4.1 : relance la vidéo au début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85B9A60C-7FB0-482C-9FD7-54F6059DF8D7}"/>
              </a:ext>
            </a:extLst>
          </p:cNvPr>
          <p:cNvCxnSpPr>
            <a:cxnSpLocks/>
          </p:cNvCxnSpPr>
          <p:nvPr/>
        </p:nvCxnSpPr>
        <p:spPr>
          <a:xfrm flipH="1">
            <a:off x="5280391" y="6198010"/>
            <a:ext cx="15358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19FD3BAB-6D57-4E87-A577-F33165EDF3E6}"/>
              </a:ext>
            </a:extLst>
          </p:cNvPr>
          <p:cNvCxnSpPr>
            <a:cxnSpLocks/>
          </p:cNvCxnSpPr>
          <p:nvPr/>
        </p:nvCxnSpPr>
        <p:spPr>
          <a:xfrm flipH="1">
            <a:off x="2428919" y="6337911"/>
            <a:ext cx="276466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ZoneTexte 180">
            <a:extLst>
              <a:ext uri="{FF2B5EF4-FFF2-40B4-BE49-F238E27FC236}">
                <a16:creationId xmlns:a16="http://schemas.microsoft.com/office/drawing/2014/main" id="{BC15B904-D686-4A13-B86B-F98881BE961D}"/>
              </a:ext>
            </a:extLst>
          </p:cNvPr>
          <p:cNvSpPr txBox="1"/>
          <p:nvPr/>
        </p:nvSpPr>
        <p:spPr>
          <a:xfrm>
            <a:off x="3037003" y="6040380"/>
            <a:ext cx="13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4.3 : Affiche la vidéo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9D143594-CA03-4BA5-B1BA-D7C6F5F6E49B}"/>
              </a:ext>
            </a:extLst>
          </p:cNvPr>
          <p:cNvSpPr txBox="1"/>
          <p:nvPr/>
        </p:nvSpPr>
        <p:spPr>
          <a:xfrm>
            <a:off x="5435261" y="5942882"/>
            <a:ext cx="1109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4.2 : retour vidéo</a:t>
            </a:r>
          </a:p>
        </p:txBody>
      </p:sp>
    </p:spTree>
    <p:extLst>
      <p:ext uri="{BB962C8B-B14F-4D97-AF65-F5344CB8AC3E}">
        <p14:creationId xmlns:p14="http://schemas.microsoft.com/office/powerpoint/2010/main" val="2000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96CB001-5646-490A-B62B-A66B70F073D0}"/>
              </a:ext>
            </a:extLst>
          </p:cNvPr>
          <p:cNvSpPr/>
          <p:nvPr/>
        </p:nvSpPr>
        <p:spPr>
          <a:xfrm>
            <a:off x="-99849" y="-57415"/>
            <a:ext cx="2110694" cy="10641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26277B-8F9F-4322-B97A-58330073E84B}"/>
              </a:ext>
            </a:extLst>
          </p:cNvPr>
          <p:cNvSpPr txBox="1"/>
          <p:nvPr/>
        </p:nvSpPr>
        <p:spPr>
          <a:xfrm>
            <a:off x="-109929" y="12970"/>
            <a:ext cx="2255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OceanStreamBox</a:t>
            </a:r>
            <a:endParaRPr lang="fr-FR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pPr algn="ctr"/>
            <a:r>
              <a:rPr lang="fr-FR" dirty="0">
                <a:solidFill>
                  <a:schemeClr val="bg1"/>
                </a:solidFill>
                <a:latin typeface="Abadi Extra Light" panose="020B0204020104020204" pitchFamily="34" charset="0"/>
              </a:rPr>
              <a:t>Détection de mouvement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A3CCEF-FEC3-4D9E-87C4-DDB1455409FF}"/>
              </a:ext>
            </a:extLst>
          </p:cNvPr>
          <p:cNvSpPr/>
          <p:nvPr/>
        </p:nvSpPr>
        <p:spPr>
          <a:xfrm>
            <a:off x="8009748" y="226595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BOX w/ screen</a:t>
            </a:r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E904EFCE-5C33-4722-BAFD-5F4E23E4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4931" y="71856"/>
            <a:ext cx="771144" cy="77114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F25F3B9-9359-4B07-AA04-318F04A60EA1}"/>
              </a:ext>
            </a:extLst>
          </p:cNvPr>
          <p:cNvCxnSpPr>
            <a:cxnSpLocks/>
          </p:cNvCxnSpPr>
          <p:nvPr/>
        </p:nvCxnSpPr>
        <p:spPr>
          <a:xfrm>
            <a:off x="8712468" y="688260"/>
            <a:ext cx="36529" cy="58346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9C026C0-C326-4EB2-8EB1-A943C34FACF8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2370446" y="1202096"/>
            <a:ext cx="0" cy="5320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1FD58-5F70-43E8-A84F-446B93EF916F}"/>
              </a:ext>
            </a:extLst>
          </p:cNvPr>
          <p:cNvSpPr/>
          <p:nvPr/>
        </p:nvSpPr>
        <p:spPr>
          <a:xfrm>
            <a:off x="8614614" y="1160975"/>
            <a:ext cx="226270" cy="25673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EE416B-5413-42A1-9331-A7D297DC004A}"/>
              </a:ext>
            </a:extLst>
          </p:cNvPr>
          <p:cNvSpPr txBox="1"/>
          <p:nvPr/>
        </p:nvSpPr>
        <p:spPr>
          <a:xfrm>
            <a:off x="3577387" y="1138204"/>
            <a:ext cx="4712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1.1 : plug la box au réseau électrique, au réseau internet et à la télévision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FB426E-17BC-4A11-9BA5-A75A0DBF31CE}"/>
              </a:ext>
            </a:extLst>
          </p:cNvPr>
          <p:cNvGrpSpPr/>
          <p:nvPr/>
        </p:nvGrpSpPr>
        <p:grpSpPr>
          <a:xfrm>
            <a:off x="2415052" y="1347372"/>
            <a:ext cx="6199555" cy="246220"/>
            <a:chOff x="4150519" y="1639246"/>
            <a:chExt cx="1369743" cy="94304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197BC1-45D4-4F55-B44A-4F5E14EBBC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8FEA3819-5CBE-4F8A-8F5F-4881818F2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52BCA727-4ED6-4627-A31F-65BE2DE63E71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FE540-66AA-47FB-BD4A-8562A9D41D05}"/>
              </a:ext>
            </a:extLst>
          </p:cNvPr>
          <p:cNvSpPr/>
          <p:nvPr/>
        </p:nvSpPr>
        <p:spPr>
          <a:xfrm>
            <a:off x="2285265" y="1339498"/>
            <a:ext cx="211570" cy="1542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2E6EA66-7961-4031-A528-C3ED236F1600}"/>
              </a:ext>
            </a:extLst>
          </p:cNvPr>
          <p:cNvSpPr txBox="1"/>
          <p:nvPr/>
        </p:nvSpPr>
        <p:spPr>
          <a:xfrm>
            <a:off x="2109673" y="894319"/>
            <a:ext cx="52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badi Extra Light" panose="020B0204020104020204" pitchFamily="34" charset="0"/>
              </a:rPr>
              <a:t>User</a:t>
            </a:r>
            <a:endParaRPr lang="fr-FR" sz="1000" dirty="0">
              <a:latin typeface="Abadi Extra Light" panose="020B02040201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0A70C5-8BBE-43C9-BE18-31FBF6E50A3C}"/>
              </a:ext>
            </a:extLst>
          </p:cNvPr>
          <p:cNvSpPr/>
          <p:nvPr/>
        </p:nvSpPr>
        <p:spPr>
          <a:xfrm>
            <a:off x="4852948" y="2157417"/>
            <a:ext cx="1417320" cy="4616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Abadi Extra Light" panose="020B0204020104020204" pitchFamily="34" charset="0"/>
              </a:rPr>
              <a:t>Détecteur de mouvements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42CFC99-FF0F-4CCF-A7DD-1FD46E00A26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561608" y="2619082"/>
            <a:ext cx="17592" cy="29556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7A4C9E-236E-4216-BCFE-7966D059C231}"/>
              </a:ext>
            </a:extLst>
          </p:cNvPr>
          <p:cNvCxnSpPr>
            <a:cxnSpLocks/>
          </p:cNvCxnSpPr>
          <p:nvPr/>
        </p:nvCxnSpPr>
        <p:spPr>
          <a:xfrm flipH="1">
            <a:off x="2511510" y="1852002"/>
            <a:ext cx="610019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166537E9-A564-4CA1-97EF-65F1AE0319E9}"/>
              </a:ext>
            </a:extLst>
          </p:cNvPr>
          <p:cNvSpPr txBox="1"/>
          <p:nvPr/>
        </p:nvSpPr>
        <p:spPr>
          <a:xfrm>
            <a:off x="4978781" y="1557253"/>
            <a:ext cx="1291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1.2 : affiche la vidéo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848831A-210E-4A13-A3F9-1996A30F863C}"/>
              </a:ext>
            </a:extLst>
          </p:cNvPr>
          <p:cNvGrpSpPr/>
          <p:nvPr/>
        </p:nvGrpSpPr>
        <p:grpSpPr>
          <a:xfrm>
            <a:off x="2496835" y="2210887"/>
            <a:ext cx="448505" cy="301781"/>
            <a:chOff x="5644297" y="2301716"/>
            <a:chExt cx="334873" cy="191453"/>
          </a:xfrm>
        </p:grpSpPr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B22CB248-BA02-4157-B020-57BFFC8CE705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DA84A8F-B67F-4B33-BAA8-8FED947D4C0F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265557F5-7D5D-4084-8DD6-09118D477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0E130884-968F-493B-B038-F32C7861C26B}"/>
              </a:ext>
            </a:extLst>
          </p:cNvPr>
          <p:cNvSpPr txBox="1"/>
          <p:nvPr/>
        </p:nvSpPr>
        <p:spPr>
          <a:xfrm>
            <a:off x="2936105" y="2227149"/>
            <a:ext cx="767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2.1 : part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FE4D2A5-8BE2-41EF-97C6-8FD7F8404104}"/>
              </a:ext>
            </a:extLst>
          </p:cNvPr>
          <p:cNvGrpSpPr/>
          <p:nvPr/>
        </p:nvGrpSpPr>
        <p:grpSpPr>
          <a:xfrm>
            <a:off x="5561608" y="2924496"/>
            <a:ext cx="3047187" cy="246220"/>
            <a:chOff x="4150519" y="1639246"/>
            <a:chExt cx="1369743" cy="94304"/>
          </a:xfrm>
        </p:grpSpPr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8C2F833-4ED6-44DD-A82C-3E7EF3B1E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ACC84DE9-ADB4-4455-B8B2-17EC2ECDA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8B99DA6-394D-49F9-8221-7080463985FF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74707CA3-2490-4F3B-9DF2-FD1E6FDDEE33}"/>
              </a:ext>
            </a:extLst>
          </p:cNvPr>
          <p:cNvSpPr txBox="1"/>
          <p:nvPr/>
        </p:nvSpPr>
        <p:spPr>
          <a:xfrm>
            <a:off x="6562914" y="2754660"/>
            <a:ext cx="1189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d’arrêt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50925C4-1519-4F2C-8CFF-CAB6AF8E6AD5}"/>
              </a:ext>
            </a:extLst>
          </p:cNvPr>
          <p:cNvGrpSpPr/>
          <p:nvPr/>
        </p:nvGrpSpPr>
        <p:grpSpPr>
          <a:xfrm>
            <a:off x="8828155" y="3278109"/>
            <a:ext cx="448505" cy="301781"/>
            <a:chOff x="5644297" y="2301716"/>
            <a:chExt cx="334873" cy="191453"/>
          </a:xfrm>
        </p:grpSpPr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79320DBE-7F25-4FE6-BD6E-C3963F7B1DD0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01581BF-C51B-4EA0-AE5B-A3D088ED4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FCB0A070-0D13-45E4-9076-A8673135D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BB78DB94-302D-4240-B387-9934DE2B6131}"/>
              </a:ext>
            </a:extLst>
          </p:cNvPr>
          <p:cNvSpPr txBox="1"/>
          <p:nvPr/>
        </p:nvSpPr>
        <p:spPr>
          <a:xfrm>
            <a:off x="9286749" y="3305889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met en veille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5C8D39-E679-4B27-9075-575B3A0B1F9B}"/>
              </a:ext>
            </a:extLst>
          </p:cNvPr>
          <p:cNvSpPr/>
          <p:nvPr/>
        </p:nvSpPr>
        <p:spPr>
          <a:xfrm>
            <a:off x="2294334" y="3363460"/>
            <a:ext cx="211570" cy="15422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DB6C9244-5D31-49C0-B2A2-7B589C297694}"/>
              </a:ext>
            </a:extLst>
          </p:cNvPr>
          <p:cNvGrpSpPr/>
          <p:nvPr/>
        </p:nvGrpSpPr>
        <p:grpSpPr>
          <a:xfrm>
            <a:off x="2502974" y="3901245"/>
            <a:ext cx="448505" cy="301781"/>
            <a:chOff x="5644297" y="2301716"/>
            <a:chExt cx="334873" cy="191453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C592B3EA-D546-461A-80FC-E7E750F3EE77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72BE1E5F-EC10-479F-98C4-51DA2654F510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79B18709-B288-476E-B240-A05DFE0A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ZoneTexte 91">
            <a:extLst>
              <a:ext uri="{FF2B5EF4-FFF2-40B4-BE49-F238E27FC236}">
                <a16:creationId xmlns:a16="http://schemas.microsoft.com/office/drawing/2014/main" id="{6009E38C-0A4A-4EC3-B867-6A13CB2510AD}"/>
              </a:ext>
            </a:extLst>
          </p:cNvPr>
          <p:cNvSpPr txBox="1"/>
          <p:nvPr/>
        </p:nvSpPr>
        <p:spPr>
          <a:xfrm>
            <a:off x="2942244" y="3917507"/>
            <a:ext cx="844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3.1 : reviens</a:t>
            </a: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1CAF6FA9-78FF-4951-A272-CE2197D7A2F0}"/>
              </a:ext>
            </a:extLst>
          </p:cNvPr>
          <p:cNvGrpSpPr/>
          <p:nvPr/>
        </p:nvGrpSpPr>
        <p:grpSpPr>
          <a:xfrm>
            <a:off x="5613446" y="5005998"/>
            <a:ext cx="3001142" cy="246220"/>
            <a:chOff x="4150519" y="1639246"/>
            <a:chExt cx="1369743" cy="94304"/>
          </a:xfrm>
        </p:grpSpPr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F17236A-8CFB-4743-8D73-BDD56019A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2226" y="1639246"/>
              <a:ext cx="46753" cy="4361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AB74C8E-CBD2-4600-A46B-674651012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2226" y="1681040"/>
              <a:ext cx="48036" cy="5251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BF31E32F-6626-4146-A553-17ECAB0B0829}"/>
                </a:ext>
              </a:extLst>
            </p:cNvPr>
            <p:cNvCxnSpPr/>
            <p:nvPr/>
          </p:nvCxnSpPr>
          <p:spPr>
            <a:xfrm flipH="1">
              <a:off x="4150519" y="1682863"/>
              <a:ext cx="136846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ZoneTexte 97">
            <a:extLst>
              <a:ext uri="{FF2B5EF4-FFF2-40B4-BE49-F238E27FC236}">
                <a16:creationId xmlns:a16="http://schemas.microsoft.com/office/drawing/2014/main" id="{D2413339-7E0E-4B46-8FB5-84933D97287D}"/>
              </a:ext>
            </a:extLst>
          </p:cNvPr>
          <p:cNvSpPr txBox="1"/>
          <p:nvPr/>
        </p:nvSpPr>
        <p:spPr>
          <a:xfrm>
            <a:off x="6619588" y="4826932"/>
            <a:ext cx="131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2.2 : signal de reprise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48C94812-0142-4A95-908B-2927A3319124}"/>
              </a:ext>
            </a:extLst>
          </p:cNvPr>
          <p:cNvGrpSpPr/>
          <p:nvPr/>
        </p:nvGrpSpPr>
        <p:grpSpPr>
          <a:xfrm>
            <a:off x="8863780" y="5554812"/>
            <a:ext cx="448505" cy="301781"/>
            <a:chOff x="5644297" y="2301716"/>
            <a:chExt cx="334873" cy="191453"/>
          </a:xfrm>
        </p:grpSpPr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24AB5C99-C470-42CA-9868-5138B7E7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653821" y="2301716"/>
              <a:ext cx="32534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19E4A718-30DF-405C-9A40-11FB4D45D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69646" y="2304097"/>
              <a:ext cx="0" cy="189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EB3FBF44-B474-4581-8142-152484B00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4297" y="2483239"/>
              <a:ext cx="32535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3CBC1E3-BDBC-4D98-92AE-CD74850D4E2F}"/>
              </a:ext>
            </a:extLst>
          </p:cNvPr>
          <p:cNvSpPr txBox="1"/>
          <p:nvPr/>
        </p:nvSpPr>
        <p:spPr>
          <a:xfrm>
            <a:off x="9286749" y="5574766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2.3 : se rallume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EB1976-F96E-490B-9422-BFBEF54FE34A}"/>
              </a:ext>
            </a:extLst>
          </p:cNvPr>
          <p:cNvSpPr/>
          <p:nvPr/>
        </p:nvSpPr>
        <p:spPr>
          <a:xfrm>
            <a:off x="8643978" y="4916402"/>
            <a:ext cx="233798" cy="13323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007CAB5B-1E36-4F6E-90E5-D1C00D177272}"/>
              </a:ext>
            </a:extLst>
          </p:cNvPr>
          <p:cNvCxnSpPr>
            <a:cxnSpLocks/>
          </p:cNvCxnSpPr>
          <p:nvPr/>
        </p:nvCxnSpPr>
        <p:spPr>
          <a:xfrm flipH="1">
            <a:off x="2400119" y="6114583"/>
            <a:ext cx="625292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40A1EAEB-9382-467F-BA3B-C61EC33A4076}"/>
              </a:ext>
            </a:extLst>
          </p:cNvPr>
          <p:cNvSpPr txBox="1"/>
          <p:nvPr/>
        </p:nvSpPr>
        <p:spPr>
          <a:xfrm>
            <a:off x="5088685" y="5830965"/>
            <a:ext cx="12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2.4 : affiche la vidéo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376532D-4A9E-4BCC-9478-0070B63864A2}"/>
              </a:ext>
            </a:extLst>
          </p:cNvPr>
          <p:cNvSpPr/>
          <p:nvPr/>
        </p:nvSpPr>
        <p:spPr>
          <a:xfrm>
            <a:off x="5474666" y="2829361"/>
            <a:ext cx="202248" cy="2567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370</Words>
  <Application>Microsoft Office PowerPoint</Application>
  <PresentationFormat>Grand écran</PresentationFormat>
  <Paragraphs>83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Abadi Extra Light</vt:lpstr>
      <vt:lpstr>Arial</vt:lpstr>
      <vt:lpstr>Calibri</vt:lpstr>
      <vt:lpstr>Thème Office</vt:lpstr>
      <vt:lpstr>Modélisations</vt:lpstr>
      <vt:lpstr>Diagramme de Séquence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Ekchajzer</dc:creator>
  <cp:lastModifiedBy>david Ekchajzer</cp:lastModifiedBy>
  <cp:revision>24</cp:revision>
  <dcterms:created xsi:type="dcterms:W3CDTF">2019-11-17T13:04:50Z</dcterms:created>
  <dcterms:modified xsi:type="dcterms:W3CDTF">2019-12-28T18:30:39Z</dcterms:modified>
</cp:coreProperties>
</file>