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74"/>
  </p:normalViewPr>
  <p:slideViewPr>
    <p:cSldViewPr snapToGrid="0" snapToObjects="1">
      <p:cViewPr varScale="1">
        <p:scale>
          <a:sx n="105" d="100"/>
          <a:sy n="105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515F8C-89D6-894B-A901-D67D236C7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9FA8F18-B4CB-7641-AE9A-DC23DFB5ED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C972C3-0F9E-DE46-B508-D2C76F1B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2DCE6-F955-0F4D-9085-A513AA65CC39}" type="datetimeFigureOut">
              <a:rPr lang="fr-FR" smtClean="0"/>
              <a:t>24/06/2020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CE22BA-D5AD-8440-ABFC-09BDE32C3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B3BF7F-02E8-0445-9C8A-22CE5E54F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DCDB7-474B-AB4A-B3E4-4D0FE6EA0D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2194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97BC33-5DF3-A843-BC50-6A76F603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C12DEE1-A9EF-FD44-B6FB-1B80C3F8CF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8555FA-0002-8347-97A8-F160A9C1B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2DCE6-F955-0F4D-9085-A513AA65CC39}" type="datetimeFigureOut">
              <a:rPr lang="fr-FR" smtClean="0"/>
              <a:t>24/06/2020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902C56-4F69-2343-B461-94D74EAFA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4892AA-528B-504B-B02F-BC205035D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DCDB7-474B-AB4A-B3E4-4D0FE6EA0D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8100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5956782-EB9E-ED4B-9863-8FBF50E195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F0F4FED-0DB8-0147-A75B-0590508E3B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7AB3A2-F7A5-2349-AFED-CA69231A5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2DCE6-F955-0F4D-9085-A513AA65CC39}" type="datetimeFigureOut">
              <a:rPr lang="fr-FR" smtClean="0"/>
              <a:t>24/06/2020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77547D-F29A-5543-BDC5-95E5B7C90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057C20-4725-2D45-B7FC-B6BBC2345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DCDB7-474B-AB4A-B3E4-4D0FE6EA0D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1394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AAABF5-C49D-EF49-B5C9-769FDD0F6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48B986-2F64-064E-888B-9617F4D39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17F17F-6A06-824D-A159-32D6B9778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2DCE6-F955-0F4D-9085-A513AA65CC39}" type="datetimeFigureOut">
              <a:rPr lang="fr-FR" smtClean="0"/>
              <a:t>24/06/2020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6D2E09-E4BC-884C-9883-0B0418C72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DC9DFD-B4E6-C842-B0DA-AFE23D005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DCDB7-474B-AB4A-B3E4-4D0FE6EA0D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2621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79568D-D407-894F-92D4-4E947ADF9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2AE835B-F8B2-4145-A2A8-35587502A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F80358-4275-A94B-880F-B29665D84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2DCE6-F955-0F4D-9085-A513AA65CC39}" type="datetimeFigureOut">
              <a:rPr lang="fr-FR" smtClean="0"/>
              <a:t>24/06/2020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A30D15-580A-8748-B59E-2B7B17FB2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092857-394A-AD4D-9F58-060EE8BBB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DCDB7-474B-AB4A-B3E4-4D0FE6EA0D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423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3F8F3F-609A-E343-B6A9-97E387157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01083B-A2D5-2B41-9977-91C71EC110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C798A83-EFA4-BC48-A572-8FDDA1B46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366359D-053A-294E-A499-D0D4DA440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2DCE6-F955-0F4D-9085-A513AA65CC39}" type="datetimeFigureOut">
              <a:rPr lang="fr-FR" smtClean="0"/>
              <a:t>24/06/2020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9EA7EA1-D497-2648-A40A-58B2B6305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B8885FD-3D41-1E48-90A9-28EF538A0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DCDB7-474B-AB4A-B3E4-4D0FE6EA0D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1092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AA6299-286D-E246-B106-D576AC944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AA3693-05F7-954E-BAF3-F3307B6DC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9E7ED0F-ADA4-B943-B906-F5EBEBB37A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8EE888A-57F0-2A46-B209-A83B511730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49DFBE5-5586-5C4E-9022-9D18E607B8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7E09B9A-D874-9347-84AE-FEB86FA6D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2DCE6-F955-0F4D-9085-A513AA65CC39}" type="datetimeFigureOut">
              <a:rPr lang="fr-FR" smtClean="0"/>
              <a:t>24/06/2020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0B0517F-FF0E-F045-B521-B675888A5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B543F8C-EA28-3044-8789-EE4EDA206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DCDB7-474B-AB4A-B3E4-4D0FE6EA0D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2274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7F2119-3ADD-954D-A405-26550A714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0158D0D-879F-2C42-A381-06681DA6A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2DCE6-F955-0F4D-9085-A513AA65CC39}" type="datetimeFigureOut">
              <a:rPr lang="fr-FR" smtClean="0"/>
              <a:t>24/06/2020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5682EC5-4F0E-6D48-AF7E-8B51F1D9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B55D7E9-5A85-FC48-AE40-C21E217E5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DCDB7-474B-AB4A-B3E4-4D0FE6EA0D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502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AA6A4CB-E0D0-CB49-B19A-344DD80FA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2DCE6-F955-0F4D-9085-A513AA65CC39}" type="datetimeFigureOut">
              <a:rPr lang="fr-FR" smtClean="0"/>
              <a:t>24/06/2020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B126CE0-F613-D240-93EF-ABAE777E4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20C5FCE-3D03-C74A-8861-4977DEAAD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DCDB7-474B-AB4A-B3E4-4D0FE6EA0D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4555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45B5B2-DA75-0447-B0CD-B0A1AE595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F7F91F-EBD0-5947-B6D1-8EE15A881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3EEF511-FBC4-4C46-A0D0-54878BA7D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CB16E82-EC2B-1A4B-B0CE-0C4ECE5ED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2DCE6-F955-0F4D-9085-A513AA65CC39}" type="datetimeFigureOut">
              <a:rPr lang="fr-FR" smtClean="0"/>
              <a:t>24/06/2020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83DBF04-70EE-4046-A209-FBB557F08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B983D1B-850C-924B-84F2-DE4E193C7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DCDB7-474B-AB4A-B3E4-4D0FE6EA0D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6006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F8A598-5094-DC44-A0CB-D8CA28998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1F78240-883B-A740-8A4C-C3000BE303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ED16D90-5D52-2B4D-AB2F-83035E721D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313DD6A-6002-594F-B33E-BAA3542D7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2DCE6-F955-0F4D-9085-A513AA65CC39}" type="datetimeFigureOut">
              <a:rPr lang="fr-FR" smtClean="0"/>
              <a:t>24/06/2020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888CF4F-2B69-5B4E-B01E-72EA57344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9264A8F-332B-604D-8E00-EDB4E47C4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DCDB7-474B-AB4A-B3E4-4D0FE6EA0D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5682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4518B6F-61B8-E447-A4B6-4222295B6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B88CEE4-24E1-2841-94CF-995B75FE3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3F4E30-1A85-9346-83F7-75B537261E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2DCE6-F955-0F4D-9085-A513AA65CC39}" type="datetimeFigureOut">
              <a:rPr lang="fr-FR" smtClean="0"/>
              <a:t>24/06/2020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4FC6B7-B465-A74A-81D3-E250488D7B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C9A982-79D4-3F49-94A5-08655E9F98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DCDB7-474B-AB4A-B3E4-4D0FE6EA0D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4373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57BBA847-EB24-E246-BC06-641A3E790BB3}"/>
              </a:ext>
            </a:extLst>
          </p:cNvPr>
          <p:cNvCxnSpPr>
            <a:cxnSpLocks/>
          </p:cNvCxnSpPr>
          <p:nvPr/>
        </p:nvCxnSpPr>
        <p:spPr>
          <a:xfrm flipH="1">
            <a:off x="3011424" y="760370"/>
            <a:ext cx="14812" cy="597408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A43D8EC0-CA59-E547-8E6D-E8F372F59A57}"/>
              </a:ext>
            </a:extLst>
          </p:cNvPr>
          <p:cNvSpPr txBox="1"/>
          <p:nvPr/>
        </p:nvSpPr>
        <p:spPr>
          <a:xfrm>
            <a:off x="2683776" y="413001"/>
            <a:ext cx="73761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u="sng" dirty="0"/>
              <a:t>Boitier</a:t>
            </a:r>
            <a:endParaRPr lang="fr-FR" u="sng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C96EA4-342C-7046-8758-8A463037044A}"/>
              </a:ext>
            </a:extLst>
          </p:cNvPr>
          <p:cNvSpPr/>
          <p:nvPr/>
        </p:nvSpPr>
        <p:spPr>
          <a:xfrm>
            <a:off x="1802959" y="2113063"/>
            <a:ext cx="6109645" cy="30278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271E16-3DC2-EC46-BAC2-82E8185A6215}"/>
              </a:ext>
            </a:extLst>
          </p:cNvPr>
          <p:cNvSpPr/>
          <p:nvPr/>
        </p:nvSpPr>
        <p:spPr>
          <a:xfrm>
            <a:off x="2865120" y="1036324"/>
            <a:ext cx="304800" cy="55046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95A9D0-9D9F-C34F-B0D9-8B1DF019D2D8}"/>
              </a:ext>
            </a:extLst>
          </p:cNvPr>
          <p:cNvSpPr/>
          <p:nvPr/>
        </p:nvSpPr>
        <p:spPr>
          <a:xfrm>
            <a:off x="3054059" y="1124203"/>
            <a:ext cx="243840" cy="243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2447170-B27E-4B44-81A1-38D392963354}"/>
              </a:ext>
            </a:extLst>
          </p:cNvPr>
          <p:cNvSpPr/>
          <p:nvPr/>
        </p:nvSpPr>
        <p:spPr>
          <a:xfrm>
            <a:off x="3054059" y="1668419"/>
            <a:ext cx="243840" cy="243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lèche en arc 22">
            <a:extLst>
              <a:ext uri="{FF2B5EF4-FFF2-40B4-BE49-F238E27FC236}">
                <a16:creationId xmlns:a16="http://schemas.microsoft.com/office/drawing/2014/main" id="{34031CE9-8900-F148-A8B1-F19E687D5456}"/>
              </a:ext>
            </a:extLst>
          </p:cNvPr>
          <p:cNvSpPr/>
          <p:nvPr/>
        </p:nvSpPr>
        <p:spPr>
          <a:xfrm rot="5400000">
            <a:off x="3167648" y="925295"/>
            <a:ext cx="307777" cy="618744"/>
          </a:xfrm>
          <a:prstGeom prst="circular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4" name="Flèche en arc 23">
            <a:extLst>
              <a:ext uri="{FF2B5EF4-FFF2-40B4-BE49-F238E27FC236}">
                <a16:creationId xmlns:a16="http://schemas.microsoft.com/office/drawing/2014/main" id="{539A54ED-C956-3F43-B783-637999D4527E}"/>
              </a:ext>
            </a:extLst>
          </p:cNvPr>
          <p:cNvSpPr/>
          <p:nvPr/>
        </p:nvSpPr>
        <p:spPr>
          <a:xfrm rot="5400000">
            <a:off x="3167648" y="1481817"/>
            <a:ext cx="307777" cy="618744"/>
          </a:xfrm>
          <a:prstGeom prst="circular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03697FF4-18E7-A24F-BD39-12D1FC7F8024}"/>
              </a:ext>
            </a:extLst>
          </p:cNvPr>
          <p:cNvSpPr txBox="1"/>
          <p:nvPr/>
        </p:nvSpPr>
        <p:spPr>
          <a:xfrm>
            <a:off x="3630909" y="1080779"/>
            <a:ext cx="256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getNbVideosAlire() : nbVideos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2E2976C3-0D12-494D-B9B2-6F8293BC3AEB}"/>
              </a:ext>
            </a:extLst>
          </p:cNvPr>
          <p:cNvSpPr txBox="1"/>
          <p:nvPr/>
        </p:nvSpPr>
        <p:spPr>
          <a:xfrm>
            <a:off x="3630909" y="1593578"/>
            <a:ext cx="2170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createLocalFileLog() : file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AEA032D3-3F2F-CA48-8614-0AAE8EE9720C}"/>
              </a:ext>
            </a:extLst>
          </p:cNvPr>
          <p:cNvSpPr txBox="1"/>
          <p:nvPr/>
        </p:nvSpPr>
        <p:spPr>
          <a:xfrm>
            <a:off x="4511779" y="2199246"/>
            <a:ext cx="256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openConnection()</a:t>
            </a:r>
            <a:endParaRPr lang="fr-FR" sz="1600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1AFA029-82D7-EA49-878E-6858EC04ED4F}"/>
              </a:ext>
            </a:extLst>
          </p:cNvPr>
          <p:cNvSpPr txBox="1"/>
          <p:nvPr/>
        </p:nvSpPr>
        <p:spPr>
          <a:xfrm>
            <a:off x="4520925" y="2549770"/>
            <a:ext cx="256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msgRetour</a:t>
            </a:r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4A682748-36DB-5C4C-AEC4-B55E14D7CB63}"/>
              </a:ext>
            </a:extLst>
          </p:cNvPr>
          <p:cNvSpPr txBox="1"/>
          <p:nvPr/>
        </p:nvSpPr>
        <p:spPr>
          <a:xfrm>
            <a:off x="3645706" y="2802920"/>
            <a:ext cx="24810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appendInLogFile(file,msgRetour)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947D447-34FB-DD4D-8A54-3949CC9118AD}"/>
              </a:ext>
            </a:extLst>
          </p:cNvPr>
          <p:cNvSpPr txBox="1"/>
          <p:nvPr/>
        </p:nvSpPr>
        <p:spPr>
          <a:xfrm>
            <a:off x="4326254" y="3059761"/>
            <a:ext cx="256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downloadVideoLendemain</a:t>
            </a:r>
            <a:r>
              <a:rPr lang="fr-FR" sz="1400" dirty="0"/>
              <a:t>(i)</a:t>
            </a:r>
            <a:endParaRPr lang="fr-FR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A7346F3D-281F-7240-BCF1-8716D43A954B}"/>
              </a:ext>
            </a:extLst>
          </p:cNvPr>
          <p:cNvSpPr txBox="1"/>
          <p:nvPr/>
        </p:nvSpPr>
        <p:spPr>
          <a:xfrm>
            <a:off x="4514356" y="3496647"/>
            <a:ext cx="256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msgRetour</a:t>
            </a:r>
            <a:endParaRPr lang="fr-FR" sz="1600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E836C805-AC84-4A41-B093-5A42B2660905}"/>
              </a:ext>
            </a:extLst>
          </p:cNvPr>
          <p:cNvSpPr txBox="1"/>
          <p:nvPr/>
        </p:nvSpPr>
        <p:spPr>
          <a:xfrm>
            <a:off x="3627795" y="3750041"/>
            <a:ext cx="256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appendInLogFile(file,msgRetour)</a:t>
            </a:r>
            <a:endParaRPr lang="fr-FR" sz="1600" dirty="0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28BB7139-3BD7-1742-873B-A9D1802F09E6}"/>
              </a:ext>
            </a:extLst>
          </p:cNvPr>
          <p:cNvSpPr txBox="1"/>
          <p:nvPr/>
        </p:nvSpPr>
        <p:spPr>
          <a:xfrm>
            <a:off x="4511779" y="4027040"/>
            <a:ext cx="256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closeConnection()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14149753-1160-6D4F-9EB0-9390AF5CFD6E}"/>
              </a:ext>
            </a:extLst>
          </p:cNvPr>
          <p:cNvSpPr txBox="1"/>
          <p:nvPr/>
        </p:nvSpPr>
        <p:spPr>
          <a:xfrm>
            <a:off x="4516075" y="4392640"/>
            <a:ext cx="256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msgRetour</a:t>
            </a:r>
            <a:endParaRPr lang="fr-FR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718653FA-499B-0A4C-9B6E-8FBE37F9A96E}"/>
              </a:ext>
            </a:extLst>
          </p:cNvPr>
          <p:cNvSpPr txBox="1"/>
          <p:nvPr/>
        </p:nvSpPr>
        <p:spPr>
          <a:xfrm>
            <a:off x="3575944" y="4650593"/>
            <a:ext cx="256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appendInLogFile(file,msgRetour)</a:t>
            </a:r>
            <a:endParaRPr lang="fr-FR" sz="1600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F1FE3F97-DD13-D744-8A84-CA0827404A88}"/>
              </a:ext>
            </a:extLst>
          </p:cNvPr>
          <p:cNvSpPr txBox="1"/>
          <p:nvPr/>
        </p:nvSpPr>
        <p:spPr>
          <a:xfrm>
            <a:off x="4467564" y="5798436"/>
            <a:ext cx="256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uploadFile(file)</a:t>
            </a:r>
            <a:endParaRPr lang="fr-FR" sz="1600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418F0030-E2E7-E341-A48E-1EC1F7847C30}"/>
              </a:ext>
            </a:extLst>
          </p:cNvPr>
          <p:cNvSpPr txBox="1"/>
          <p:nvPr/>
        </p:nvSpPr>
        <p:spPr>
          <a:xfrm>
            <a:off x="4392885" y="6152121"/>
            <a:ext cx="256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closeConnection()</a:t>
            </a:r>
            <a:endParaRPr lang="fr-FR" sz="16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7340CD0-F97C-4046-AFD0-74AE992F7470}"/>
              </a:ext>
            </a:extLst>
          </p:cNvPr>
          <p:cNvSpPr/>
          <p:nvPr/>
        </p:nvSpPr>
        <p:spPr>
          <a:xfrm>
            <a:off x="7034760" y="2259198"/>
            <a:ext cx="304800" cy="2663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B41DBDB-C08C-C543-8C11-B712829255EF}"/>
              </a:ext>
            </a:extLst>
          </p:cNvPr>
          <p:cNvSpPr/>
          <p:nvPr/>
        </p:nvSpPr>
        <p:spPr>
          <a:xfrm>
            <a:off x="7046976" y="5411286"/>
            <a:ext cx="304800" cy="1142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4C24C54D-101F-794C-A176-3D272DE3F0CA}"/>
              </a:ext>
            </a:extLst>
          </p:cNvPr>
          <p:cNvCxnSpPr/>
          <p:nvPr/>
        </p:nvCxnSpPr>
        <p:spPr>
          <a:xfrm>
            <a:off x="3191256" y="2451600"/>
            <a:ext cx="38435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6E7DFEDF-9D10-3C44-8978-DA5249417EC9}"/>
              </a:ext>
            </a:extLst>
          </p:cNvPr>
          <p:cNvCxnSpPr/>
          <p:nvPr/>
        </p:nvCxnSpPr>
        <p:spPr>
          <a:xfrm>
            <a:off x="3215996" y="3385956"/>
            <a:ext cx="38435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F5CED6C9-90D5-6D48-859F-A4C28DEC7636}"/>
              </a:ext>
            </a:extLst>
          </p:cNvPr>
          <p:cNvCxnSpPr/>
          <p:nvPr/>
        </p:nvCxnSpPr>
        <p:spPr>
          <a:xfrm>
            <a:off x="3176030" y="4329776"/>
            <a:ext cx="38435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A561FD24-641C-2042-B818-9F103A67C9CB}"/>
              </a:ext>
            </a:extLst>
          </p:cNvPr>
          <p:cNvCxnSpPr/>
          <p:nvPr/>
        </p:nvCxnSpPr>
        <p:spPr>
          <a:xfrm>
            <a:off x="3191256" y="6109536"/>
            <a:ext cx="38435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6D5833C3-F7B2-7B46-BA56-07E2336AF4D9}"/>
              </a:ext>
            </a:extLst>
          </p:cNvPr>
          <p:cNvCxnSpPr/>
          <p:nvPr/>
        </p:nvCxnSpPr>
        <p:spPr>
          <a:xfrm>
            <a:off x="3184380" y="6418850"/>
            <a:ext cx="38435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A89187CF-6427-5C49-941F-8214BE92AF58}"/>
              </a:ext>
            </a:extLst>
          </p:cNvPr>
          <p:cNvSpPr/>
          <p:nvPr/>
        </p:nvSpPr>
        <p:spPr>
          <a:xfrm>
            <a:off x="3055524" y="2837873"/>
            <a:ext cx="243840" cy="243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82798C6-77EB-6B4C-874E-B75789211B5B}"/>
              </a:ext>
            </a:extLst>
          </p:cNvPr>
          <p:cNvSpPr/>
          <p:nvPr/>
        </p:nvSpPr>
        <p:spPr>
          <a:xfrm>
            <a:off x="3055524" y="3763580"/>
            <a:ext cx="243840" cy="243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17828C2-D2BE-BF48-A236-ECD901153F23}"/>
              </a:ext>
            </a:extLst>
          </p:cNvPr>
          <p:cNvSpPr/>
          <p:nvPr/>
        </p:nvSpPr>
        <p:spPr>
          <a:xfrm>
            <a:off x="3066961" y="4660083"/>
            <a:ext cx="243840" cy="243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Flèche en arc 66">
            <a:extLst>
              <a:ext uri="{FF2B5EF4-FFF2-40B4-BE49-F238E27FC236}">
                <a16:creationId xmlns:a16="http://schemas.microsoft.com/office/drawing/2014/main" id="{F09271CC-DC6E-BB41-A091-ABFC10BE6804}"/>
              </a:ext>
            </a:extLst>
          </p:cNvPr>
          <p:cNvSpPr/>
          <p:nvPr/>
        </p:nvSpPr>
        <p:spPr>
          <a:xfrm rot="5400000">
            <a:off x="3158060" y="2665488"/>
            <a:ext cx="307777" cy="618744"/>
          </a:xfrm>
          <a:prstGeom prst="circular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8" name="Flèche en arc 67">
            <a:extLst>
              <a:ext uri="{FF2B5EF4-FFF2-40B4-BE49-F238E27FC236}">
                <a16:creationId xmlns:a16="http://schemas.microsoft.com/office/drawing/2014/main" id="{EC5D235F-E8D3-044C-A838-01FD422ACD75}"/>
              </a:ext>
            </a:extLst>
          </p:cNvPr>
          <p:cNvSpPr/>
          <p:nvPr/>
        </p:nvSpPr>
        <p:spPr>
          <a:xfrm rot="5400000">
            <a:off x="3155779" y="3578583"/>
            <a:ext cx="307777" cy="618744"/>
          </a:xfrm>
          <a:prstGeom prst="circular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9" name="Flèche en arc 68">
            <a:extLst>
              <a:ext uri="{FF2B5EF4-FFF2-40B4-BE49-F238E27FC236}">
                <a16:creationId xmlns:a16="http://schemas.microsoft.com/office/drawing/2014/main" id="{C3BFE680-3B87-014B-AD0D-13946318631D}"/>
              </a:ext>
            </a:extLst>
          </p:cNvPr>
          <p:cNvSpPr/>
          <p:nvPr/>
        </p:nvSpPr>
        <p:spPr>
          <a:xfrm rot="5400000">
            <a:off x="3156912" y="4480917"/>
            <a:ext cx="307777" cy="618744"/>
          </a:xfrm>
          <a:prstGeom prst="circular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AFC49CB9-A77B-EC42-A2D3-3E72B0B22D54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7181064" y="343697"/>
            <a:ext cx="6096" cy="1915501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3" name="ZoneTexte 72">
            <a:extLst>
              <a:ext uri="{FF2B5EF4-FFF2-40B4-BE49-F238E27FC236}">
                <a16:creationId xmlns:a16="http://schemas.microsoft.com/office/drawing/2014/main" id="{3F9112E8-BF16-2049-8CEC-674043716860}"/>
              </a:ext>
            </a:extLst>
          </p:cNvPr>
          <p:cNvSpPr txBox="1"/>
          <p:nvPr/>
        </p:nvSpPr>
        <p:spPr>
          <a:xfrm>
            <a:off x="6643890" y="407075"/>
            <a:ext cx="1062204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u="sng" dirty="0"/>
              <a:t>Serveur FTP</a:t>
            </a:r>
            <a:endParaRPr lang="fr-FR" u="sng" dirty="0"/>
          </a:p>
        </p:txBody>
      </p: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51ACB2E9-D7BB-974E-BFA0-FAD76641AC3F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>
          <a:xfrm>
            <a:off x="7187160" y="4922511"/>
            <a:ext cx="12216" cy="488775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0" name="ZoneTexte 79">
            <a:extLst>
              <a:ext uri="{FF2B5EF4-FFF2-40B4-BE49-F238E27FC236}">
                <a16:creationId xmlns:a16="http://schemas.microsoft.com/office/drawing/2014/main" id="{5F3DC670-9822-574D-8378-9FCB0DA7228F}"/>
              </a:ext>
            </a:extLst>
          </p:cNvPr>
          <p:cNvSpPr txBox="1"/>
          <p:nvPr/>
        </p:nvSpPr>
        <p:spPr>
          <a:xfrm>
            <a:off x="1779042" y="2446405"/>
            <a:ext cx="1086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[1,nbVideos,i]</a:t>
            </a:r>
            <a:endParaRPr lang="fr-FR" sz="1600" dirty="0"/>
          </a:p>
        </p:txBody>
      </p: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3398A805-C1E9-354D-BF84-DE5009A5F6E7}"/>
              </a:ext>
            </a:extLst>
          </p:cNvPr>
          <p:cNvCxnSpPr>
            <a:cxnSpLocks/>
          </p:cNvCxnSpPr>
          <p:nvPr/>
        </p:nvCxnSpPr>
        <p:spPr>
          <a:xfrm flipH="1">
            <a:off x="6609549" y="3226285"/>
            <a:ext cx="23991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63248FB0-1524-454B-A370-541034988D22}"/>
              </a:ext>
            </a:extLst>
          </p:cNvPr>
          <p:cNvCxnSpPr>
            <a:cxnSpLocks/>
          </p:cNvCxnSpPr>
          <p:nvPr/>
        </p:nvCxnSpPr>
        <p:spPr>
          <a:xfrm flipH="1">
            <a:off x="5673045" y="1224211"/>
            <a:ext cx="3328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ZoneTexte 85">
            <a:extLst>
              <a:ext uri="{FF2B5EF4-FFF2-40B4-BE49-F238E27FC236}">
                <a16:creationId xmlns:a16="http://schemas.microsoft.com/office/drawing/2014/main" id="{8249C9AE-AB5C-1E46-87BD-7E3F5B0D32D1}"/>
              </a:ext>
            </a:extLst>
          </p:cNvPr>
          <p:cNvSpPr txBox="1"/>
          <p:nvPr/>
        </p:nvSpPr>
        <p:spPr>
          <a:xfrm>
            <a:off x="8403936" y="757613"/>
            <a:ext cx="3473146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/>
              <a:t>Nous avons tous les jours le même nombre de vidéos donc </a:t>
            </a:r>
          </a:p>
          <a:p>
            <a:r>
              <a:rPr lang="fr-FR" sz="1400" dirty="0"/>
              <a:t>nombre de vidéos à lire = nombre de vidéos à télécharger = nbVideos</a:t>
            </a:r>
            <a:endParaRPr lang="fr-FR" dirty="0"/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D0F7CB89-BBB1-3049-A7DC-F77F34307B6D}"/>
              </a:ext>
            </a:extLst>
          </p:cNvPr>
          <p:cNvSpPr txBox="1"/>
          <p:nvPr/>
        </p:nvSpPr>
        <p:spPr>
          <a:xfrm>
            <a:off x="8403936" y="2974860"/>
            <a:ext cx="3473146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/>
              <a:t>Détecte les vidéos à télécharger grâce à la norme de nomage : DD-MM-YYYY_i.mp4</a:t>
            </a:r>
            <a:endParaRPr lang="fr-FR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2E1066D-7579-694A-A87C-28F32FCBC165}"/>
              </a:ext>
            </a:extLst>
          </p:cNvPr>
          <p:cNvSpPr/>
          <p:nvPr/>
        </p:nvSpPr>
        <p:spPr>
          <a:xfrm>
            <a:off x="1802662" y="2114943"/>
            <a:ext cx="611057" cy="2885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Loop</a:t>
            </a:r>
            <a:endParaRPr lang="fr-FR" dirty="0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E5A73072-C5E0-9C45-B960-5FE38BA6E47A}"/>
              </a:ext>
            </a:extLst>
          </p:cNvPr>
          <p:cNvCxnSpPr>
            <a:cxnSpLocks/>
          </p:cNvCxnSpPr>
          <p:nvPr/>
        </p:nvCxnSpPr>
        <p:spPr>
          <a:xfrm flipH="1">
            <a:off x="3217924" y="2545340"/>
            <a:ext cx="3863321" cy="420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63F69D0F-560F-B243-93DF-AE66525C4A89}"/>
              </a:ext>
            </a:extLst>
          </p:cNvPr>
          <p:cNvCxnSpPr>
            <a:cxnSpLocks/>
          </p:cNvCxnSpPr>
          <p:nvPr/>
        </p:nvCxnSpPr>
        <p:spPr>
          <a:xfrm flipH="1">
            <a:off x="3196179" y="3477566"/>
            <a:ext cx="3863321" cy="420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D9ADFAA5-A5B8-3842-A9B4-A6C6364DB245}"/>
              </a:ext>
            </a:extLst>
          </p:cNvPr>
          <p:cNvCxnSpPr>
            <a:cxnSpLocks/>
          </p:cNvCxnSpPr>
          <p:nvPr/>
        </p:nvCxnSpPr>
        <p:spPr>
          <a:xfrm flipH="1">
            <a:off x="3188632" y="4398244"/>
            <a:ext cx="3863321" cy="420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ZoneTexte 73">
            <a:extLst>
              <a:ext uri="{FF2B5EF4-FFF2-40B4-BE49-F238E27FC236}">
                <a16:creationId xmlns:a16="http://schemas.microsoft.com/office/drawing/2014/main" id="{057A76BB-5071-D349-A200-7FFF5FB4D824}"/>
              </a:ext>
            </a:extLst>
          </p:cNvPr>
          <p:cNvSpPr txBox="1"/>
          <p:nvPr/>
        </p:nvSpPr>
        <p:spPr>
          <a:xfrm>
            <a:off x="4508891" y="5266827"/>
            <a:ext cx="256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openConnection()</a:t>
            </a:r>
            <a:endParaRPr lang="fr-FR" sz="1600" dirty="0"/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34132F38-9210-6C40-BA09-FAED9E5FD58F}"/>
              </a:ext>
            </a:extLst>
          </p:cNvPr>
          <p:cNvSpPr txBox="1"/>
          <p:nvPr/>
        </p:nvSpPr>
        <p:spPr>
          <a:xfrm>
            <a:off x="4518037" y="5617351"/>
            <a:ext cx="256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msgRetour</a:t>
            </a:r>
            <a:endParaRPr lang="fr-FR" dirty="0"/>
          </a:p>
        </p:txBody>
      </p: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3DDC0669-1E1F-714F-802E-FE88180BD57A}"/>
              </a:ext>
            </a:extLst>
          </p:cNvPr>
          <p:cNvCxnSpPr/>
          <p:nvPr/>
        </p:nvCxnSpPr>
        <p:spPr>
          <a:xfrm>
            <a:off x="3188368" y="5519181"/>
            <a:ext cx="38435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A54E4A08-81EB-4E4B-92C2-ABC353C95876}"/>
              </a:ext>
            </a:extLst>
          </p:cNvPr>
          <p:cNvCxnSpPr>
            <a:cxnSpLocks/>
          </p:cNvCxnSpPr>
          <p:nvPr/>
        </p:nvCxnSpPr>
        <p:spPr>
          <a:xfrm flipH="1">
            <a:off x="3215036" y="5612921"/>
            <a:ext cx="3863321" cy="420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>
            <a:extLst>
              <a:ext uri="{FF2B5EF4-FFF2-40B4-BE49-F238E27FC236}">
                <a16:creationId xmlns:a16="http://schemas.microsoft.com/office/drawing/2014/main" id="{DA4D4F67-3735-3D4C-BDFC-EBA9DEFA3C28}"/>
              </a:ext>
            </a:extLst>
          </p:cNvPr>
          <p:cNvCxnSpPr>
            <a:cxnSpLocks/>
          </p:cNvCxnSpPr>
          <p:nvPr/>
        </p:nvCxnSpPr>
        <p:spPr>
          <a:xfrm>
            <a:off x="7193268" y="6553613"/>
            <a:ext cx="0" cy="270361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BD568411-D9E3-0542-A681-E0FB18A48975}"/>
              </a:ext>
            </a:extLst>
          </p:cNvPr>
          <p:cNvCxnSpPr>
            <a:cxnSpLocks/>
          </p:cNvCxnSpPr>
          <p:nvPr/>
        </p:nvCxnSpPr>
        <p:spPr>
          <a:xfrm>
            <a:off x="3047951" y="6540996"/>
            <a:ext cx="0" cy="270361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9621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98</Words>
  <Application>Microsoft Macintosh PowerPoint</Application>
  <PresentationFormat>Grand écran</PresentationFormat>
  <Paragraphs>22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Alyssia Loiseau</dc:creator>
  <cp:lastModifiedBy>Alyssia Loiseau</cp:lastModifiedBy>
  <cp:revision>10</cp:revision>
  <dcterms:created xsi:type="dcterms:W3CDTF">2020-06-24T08:52:55Z</dcterms:created>
  <dcterms:modified xsi:type="dcterms:W3CDTF">2020-06-24T20:09:04Z</dcterms:modified>
</cp:coreProperties>
</file>