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A10D2-DA3E-49C2-BBE6-D737EE2F9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C75E32-7231-4238-A4D1-617769CA7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ADA6FF-FE86-4176-8F60-0008BF7C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3D09-A9F3-431C-A078-42E8DA36D2A7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2D71E7-6DBD-4A30-977C-27981AD0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4745D3-D22B-4192-868C-DA905972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3-DD0D-4439-B52A-B6E55DB8F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3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BC794-7DEA-4301-A2C9-6DA64C84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DF473D-11BB-4C75-A1F4-2A4DF1ECA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3DAEB8-8F2E-4BB0-9D3B-E6F70A26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3D09-A9F3-431C-A078-42E8DA36D2A7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97A7A8-BA98-407A-B02A-7A7A074F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AFAA2-893B-4B4E-8EDA-CD0CB0D1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3-DD0D-4439-B52A-B6E55DB8F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6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EFD6F3-8C32-43D8-B9D6-FB912775E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E6A927-6870-4526-B2CA-0E4A89156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1C47CC-B7EA-4F01-A716-133ECCD6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3D09-A9F3-431C-A078-42E8DA36D2A7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EEAEB3-D37F-4FEC-9F1C-E4C540DB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1FA7A-EB0D-46C4-8D1C-33D27E63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3-DD0D-4439-B52A-B6E55DB8F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52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CB0C3-B87B-4AEC-BF4E-63F37FE7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8E3DB-D54E-4DCE-970D-42B388A5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B0F0CA-B9FB-4EC1-AFAB-B6BAF981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3D09-A9F3-431C-A078-42E8DA36D2A7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593DC2-7241-459C-9AF9-1BA6E0C6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DEA75-CF45-489B-8866-130AD020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3-DD0D-4439-B52A-B6E55DB8F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71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BC208-8ECF-4AFC-A7EE-6E534C5F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C1F801-1743-4DB3-A2E5-AAF9F43D0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3070F-8E9A-4C92-B4D2-5665F670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3D09-A9F3-431C-A078-42E8DA36D2A7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A27EE-622F-41AC-8604-DFF78CCD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24BFF3-5601-4A7D-BE0F-708D6249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3-DD0D-4439-B52A-B6E55DB8F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95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AC26B-FE3F-45E9-82E7-8362FDE9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4866C9-83FD-40A6-9330-82D07FB4C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4CD27F-2DE7-40B1-B0EE-8AE86281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51F038-C93F-465C-A535-06FF652F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3D09-A9F3-431C-A078-42E8DA36D2A7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9C91FD-63FD-407C-B1F6-0DB07515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AD5859-BE34-4A0A-80EE-34D57230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3-DD0D-4439-B52A-B6E55DB8F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15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F6014-F63B-4E4C-9FBF-869A5C8E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D36092-CBDE-46EE-A726-DD9A5DE29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AA750-D710-4022-91B3-7B397B121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C75FCD-8C56-4DA8-9F4B-6E6CF598B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8B8F4A-3DBD-44DE-9BF0-0301F7F80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B4D340-7D0C-465D-A966-42E291ED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3D09-A9F3-431C-A078-42E8DA36D2A7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B5B233-5FB7-4A4E-A6DE-E9F24EB0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A6556E-73AB-4AF7-B659-05607D8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3-DD0D-4439-B52A-B6E55DB8F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85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454CC-958A-4660-802A-AD8E2804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BC3AA-2D2D-4134-84EB-553F4FF8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3D09-A9F3-431C-A078-42E8DA36D2A7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395666-3458-4A36-9789-F798C1D0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23619B-33C8-4374-801B-CAAE0619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3-DD0D-4439-B52A-B6E55DB8F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29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27D4E-157A-40DA-838A-5B296D3E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3D09-A9F3-431C-A078-42E8DA36D2A7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F94973-32F5-4A92-A105-86D94DA9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2941EE-9DF9-464E-93D2-C2FBEB81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3-DD0D-4439-B52A-B6E55DB8F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88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EDC7D-70B2-4D47-993A-C2D6DA2E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87466-C8C5-4AE4-B499-CB05254B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C28D62-93A2-40C2-AFF6-2B9537DD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F3ACA7-6C67-42E6-AF5A-AB0FCFFF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3D09-A9F3-431C-A078-42E8DA36D2A7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257A81-A77C-4C2F-9DDC-F6C5612F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533E12-58CD-4615-8F9C-A23D7125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3-DD0D-4439-B52A-B6E55DB8F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52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8B42E-2622-418A-B476-88A8C489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A2517CF-4DDE-4A92-AC18-61C77885B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06A132-C981-487A-9BF8-A7FA5C58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2FE3B-9716-4C32-B5BE-03ABA8E9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3D09-A9F3-431C-A078-42E8DA36D2A7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6346C8-86F5-400F-9895-D79E5EC9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A21041-EB31-4D4B-8845-CC797248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3-DD0D-4439-B52A-B6E55DB8F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57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275170-3A57-4997-A1E1-E5BDA637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7118EC-D3B2-4331-915B-E14E13783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F80682-AFC7-4A7B-8C66-975616514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3D09-A9F3-431C-A078-42E8DA36D2A7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82D75B-3DFA-4644-BF73-C6235721E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D0981-A88C-4748-AEB6-875D29DD1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F7C33-DD0D-4439-B52A-B6E55DB8F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Pellicule">
            <a:extLst>
              <a:ext uri="{FF2B5EF4-FFF2-40B4-BE49-F238E27FC236}">
                <a16:creationId xmlns:a16="http://schemas.microsoft.com/office/drawing/2014/main" id="{1C1BB011-121D-462F-B888-C69AB428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325" y="1400205"/>
            <a:ext cx="914400" cy="914400"/>
          </a:xfrm>
          <a:prstGeom prst="rect">
            <a:avLst/>
          </a:prstGeom>
        </p:spPr>
      </p:pic>
      <p:pic>
        <p:nvPicPr>
          <p:cNvPr id="8" name="Graphique 7" descr="Pellicule">
            <a:extLst>
              <a:ext uri="{FF2B5EF4-FFF2-40B4-BE49-F238E27FC236}">
                <a16:creationId xmlns:a16="http://schemas.microsoft.com/office/drawing/2014/main" id="{B713B818-B447-4BDC-9C06-CDB8D7CA2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6119" y="1400205"/>
            <a:ext cx="914400" cy="914400"/>
          </a:xfrm>
          <a:prstGeom prst="rect">
            <a:avLst/>
          </a:prstGeom>
        </p:spPr>
      </p:pic>
      <p:pic>
        <p:nvPicPr>
          <p:cNvPr id="10" name="Graphique 9" descr="Pellicule">
            <a:extLst>
              <a:ext uri="{FF2B5EF4-FFF2-40B4-BE49-F238E27FC236}">
                <a16:creationId xmlns:a16="http://schemas.microsoft.com/office/drawing/2014/main" id="{5497651C-7D81-4160-8925-58B78E81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913" y="1400205"/>
            <a:ext cx="914400" cy="914400"/>
          </a:xfrm>
          <a:prstGeom prst="rect">
            <a:avLst/>
          </a:prstGeom>
        </p:spPr>
      </p:pic>
      <p:pic>
        <p:nvPicPr>
          <p:cNvPr id="12" name="Graphique 11" descr="Pellicule">
            <a:extLst>
              <a:ext uri="{FF2B5EF4-FFF2-40B4-BE49-F238E27FC236}">
                <a16:creationId xmlns:a16="http://schemas.microsoft.com/office/drawing/2014/main" id="{E49CE750-0821-4152-BA9A-0F073DCC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1707" y="1400205"/>
            <a:ext cx="914400" cy="914400"/>
          </a:xfrm>
          <a:prstGeom prst="rect">
            <a:avLst/>
          </a:prstGeom>
        </p:spPr>
      </p:pic>
      <p:pic>
        <p:nvPicPr>
          <p:cNvPr id="14" name="Graphique 13" descr="Pellicule">
            <a:extLst>
              <a:ext uri="{FF2B5EF4-FFF2-40B4-BE49-F238E27FC236}">
                <a16:creationId xmlns:a16="http://schemas.microsoft.com/office/drawing/2014/main" id="{18C6741C-D45C-4333-AA8D-7F92E9AA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788" y="1400205"/>
            <a:ext cx="914400" cy="914400"/>
          </a:xfrm>
          <a:prstGeom prst="rect">
            <a:avLst/>
          </a:prstGeom>
        </p:spPr>
      </p:pic>
      <p:pic>
        <p:nvPicPr>
          <p:cNvPr id="16" name="Graphique 15" descr="Pellicule">
            <a:extLst>
              <a:ext uri="{FF2B5EF4-FFF2-40B4-BE49-F238E27FC236}">
                <a16:creationId xmlns:a16="http://schemas.microsoft.com/office/drawing/2014/main" id="{5D502F8B-537D-4A7E-8CD3-073D63B97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7870" y="1400205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A62D51-661E-4FEB-9992-770563D0906E}"/>
              </a:ext>
            </a:extLst>
          </p:cNvPr>
          <p:cNvSpPr/>
          <p:nvPr/>
        </p:nvSpPr>
        <p:spPr>
          <a:xfrm>
            <a:off x="188595" y="657225"/>
            <a:ext cx="11582400" cy="23526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017FEA-21C6-4A0F-BA08-2D07BD7CDF71}"/>
              </a:ext>
            </a:extLst>
          </p:cNvPr>
          <p:cNvSpPr txBox="1"/>
          <p:nvPr/>
        </p:nvSpPr>
        <p:spPr>
          <a:xfrm>
            <a:off x="188595" y="657225"/>
            <a:ext cx="114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Stockage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5E5F47-FCF6-4642-A81B-D1C2F7985ED6}"/>
              </a:ext>
            </a:extLst>
          </p:cNvPr>
          <p:cNvSpPr txBox="1"/>
          <p:nvPr/>
        </p:nvSpPr>
        <p:spPr>
          <a:xfrm>
            <a:off x="1001373" y="2314605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717EB04-C77F-486E-90AA-43CC2DBC4D66}"/>
              </a:ext>
            </a:extLst>
          </p:cNvPr>
          <p:cNvSpPr txBox="1"/>
          <p:nvPr/>
        </p:nvSpPr>
        <p:spPr>
          <a:xfrm>
            <a:off x="2576151" y="233536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3F365E-9FED-4E91-AA70-DB682C7C0B43}"/>
              </a:ext>
            </a:extLst>
          </p:cNvPr>
          <p:cNvSpPr txBox="1"/>
          <p:nvPr/>
        </p:nvSpPr>
        <p:spPr>
          <a:xfrm>
            <a:off x="4198410" y="233536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9D2F792-ED01-4BA5-82E9-C4B5844AE117}"/>
              </a:ext>
            </a:extLst>
          </p:cNvPr>
          <p:cNvSpPr txBox="1"/>
          <p:nvPr/>
        </p:nvSpPr>
        <p:spPr>
          <a:xfrm>
            <a:off x="5831204" y="2338776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6D4589-7BD2-4BDA-BB02-57829D939416}"/>
              </a:ext>
            </a:extLst>
          </p:cNvPr>
          <p:cNvSpPr txBox="1"/>
          <p:nvPr/>
        </p:nvSpPr>
        <p:spPr>
          <a:xfrm>
            <a:off x="7657994" y="235925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86ED75-202B-4B32-9EC1-6984FE66F1EE}"/>
              </a:ext>
            </a:extLst>
          </p:cNvPr>
          <p:cNvSpPr txBox="1"/>
          <p:nvPr/>
        </p:nvSpPr>
        <p:spPr>
          <a:xfrm>
            <a:off x="9484785" y="235925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79FD87-190A-41DA-9BE0-A028F5ED5F9D}"/>
              </a:ext>
            </a:extLst>
          </p:cNvPr>
          <p:cNvSpPr/>
          <p:nvPr/>
        </p:nvSpPr>
        <p:spPr>
          <a:xfrm>
            <a:off x="7439500" y="1247804"/>
            <a:ext cx="1704975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>
            <a:extLst>
              <a:ext uri="{FF2B5EF4-FFF2-40B4-BE49-F238E27FC236}">
                <a16:creationId xmlns:a16="http://schemas.microsoft.com/office/drawing/2014/main" id="{C8FE4188-97D6-418B-BE5D-B98D3F6A0C8B}"/>
              </a:ext>
            </a:extLst>
          </p:cNvPr>
          <p:cNvSpPr/>
          <p:nvPr/>
        </p:nvSpPr>
        <p:spPr>
          <a:xfrm rot="5400000">
            <a:off x="8859885" y="1085314"/>
            <a:ext cx="564357" cy="40011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9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Pellicule">
            <a:extLst>
              <a:ext uri="{FF2B5EF4-FFF2-40B4-BE49-F238E27FC236}">
                <a16:creationId xmlns:a16="http://schemas.microsoft.com/office/drawing/2014/main" id="{1C1BB011-121D-462F-B888-C69AB428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325" y="1400205"/>
            <a:ext cx="914400" cy="914400"/>
          </a:xfrm>
          <a:prstGeom prst="rect">
            <a:avLst/>
          </a:prstGeom>
        </p:spPr>
      </p:pic>
      <p:pic>
        <p:nvPicPr>
          <p:cNvPr id="8" name="Graphique 7" descr="Pellicule">
            <a:extLst>
              <a:ext uri="{FF2B5EF4-FFF2-40B4-BE49-F238E27FC236}">
                <a16:creationId xmlns:a16="http://schemas.microsoft.com/office/drawing/2014/main" id="{B713B818-B447-4BDC-9C06-CDB8D7CA2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6119" y="1400205"/>
            <a:ext cx="914400" cy="914400"/>
          </a:xfrm>
          <a:prstGeom prst="rect">
            <a:avLst/>
          </a:prstGeom>
        </p:spPr>
      </p:pic>
      <p:pic>
        <p:nvPicPr>
          <p:cNvPr id="10" name="Graphique 9" descr="Pellicule">
            <a:extLst>
              <a:ext uri="{FF2B5EF4-FFF2-40B4-BE49-F238E27FC236}">
                <a16:creationId xmlns:a16="http://schemas.microsoft.com/office/drawing/2014/main" id="{5497651C-7D81-4160-8925-58B78E81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913" y="1400205"/>
            <a:ext cx="914400" cy="914400"/>
          </a:xfrm>
          <a:prstGeom prst="rect">
            <a:avLst/>
          </a:prstGeom>
        </p:spPr>
      </p:pic>
      <p:pic>
        <p:nvPicPr>
          <p:cNvPr id="12" name="Graphique 11" descr="Pellicule">
            <a:extLst>
              <a:ext uri="{FF2B5EF4-FFF2-40B4-BE49-F238E27FC236}">
                <a16:creationId xmlns:a16="http://schemas.microsoft.com/office/drawing/2014/main" id="{E49CE750-0821-4152-BA9A-0F073DCC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1707" y="1400205"/>
            <a:ext cx="914400" cy="914400"/>
          </a:xfrm>
          <a:prstGeom prst="rect">
            <a:avLst/>
          </a:prstGeom>
        </p:spPr>
      </p:pic>
      <p:pic>
        <p:nvPicPr>
          <p:cNvPr id="14" name="Graphique 13" descr="Pellicule">
            <a:extLst>
              <a:ext uri="{FF2B5EF4-FFF2-40B4-BE49-F238E27FC236}">
                <a16:creationId xmlns:a16="http://schemas.microsoft.com/office/drawing/2014/main" id="{18C6741C-D45C-4333-AA8D-7F92E9AA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788" y="1400205"/>
            <a:ext cx="914400" cy="914400"/>
          </a:xfrm>
          <a:prstGeom prst="rect">
            <a:avLst/>
          </a:prstGeom>
        </p:spPr>
      </p:pic>
      <p:pic>
        <p:nvPicPr>
          <p:cNvPr id="16" name="Graphique 15" descr="Pellicule">
            <a:extLst>
              <a:ext uri="{FF2B5EF4-FFF2-40B4-BE49-F238E27FC236}">
                <a16:creationId xmlns:a16="http://schemas.microsoft.com/office/drawing/2014/main" id="{5D502F8B-537D-4A7E-8CD3-073D63B97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7870" y="1400205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A62D51-661E-4FEB-9992-770563D0906E}"/>
              </a:ext>
            </a:extLst>
          </p:cNvPr>
          <p:cNvSpPr/>
          <p:nvPr/>
        </p:nvSpPr>
        <p:spPr>
          <a:xfrm>
            <a:off x="188595" y="657225"/>
            <a:ext cx="11582400" cy="23526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017FEA-21C6-4A0F-BA08-2D07BD7CDF71}"/>
              </a:ext>
            </a:extLst>
          </p:cNvPr>
          <p:cNvSpPr txBox="1"/>
          <p:nvPr/>
        </p:nvSpPr>
        <p:spPr>
          <a:xfrm>
            <a:off x="188595" y="657225"/>
            <a:ext cx="114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Stockage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5E5F47-FCF6-4642-A81B-D1C2F7985ED6}"/>
              </a:ext>
            </a:extLst>
          </p:cNvPr>
          <p:cNvSpPr txBox="1"/>
          <p:nvPr/>
        </p:nvSpPr>
        <p:spPr>
          <a:xfrm>
            <a:off x="1001373" y="2314605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717EB04-C77F-486E-90AA-43CC2DBC4D66}"/>
              </a:ext>
            </a:extLst>
          </p:cNvPr>
          <p:cNvSpPr txBox="1"/>
          <p:nvPr/>
        </p:nvSpPr>
        <p:spPr>
          <a:xfrm>
            <a:off x="2576151" y="233536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3F365E-9FED-4E91-AA70-DB682C7C0B43}"/>
              </a:ext>
            </a:extLst>
          </p:cNvPr>
          <p:cNvSpPr txBox="1"/>
          <p:nvPr/>
        </p:nvSpPr>
        <p:spPr>
          <a:xfrm>
            <a:off x="4198410" y="233536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9D2F792-ED01-4BA5-82E9-C4B5844AE117}"/>
              </a:ext>
            </a:extLst>
          </p:cNvPr>
          <p:cNvSpPr txBox="1"/>
          <p:nvPr/>
        </p:nvSpPr>
        <p:spPr>
          <a:xfrm>
            <a:off x="5831204" y="2338776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6D4589-7BD2-4BDA-BB02-57829D939416}"/>
              </a:ext>
            </a:extLst>
          </p:cNvPr>
          <p:cNvSpPr txBox="1"/>
          <p:nvPr/>
        </p:nvSpPr>
        <p:spPr>
          <a:xfrm>
            <a:off x="7657994" y="235925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86ED75-202B-4B32-9EC1-6984FE66F1EE}"/>
              </a:ext>
            </a:extLst>
          </p:cNvPr>
          <p:cNvSpPr txBox="1"/>
          <p:nvPr/>
        </p:nvSpPr>
        <p:spPr>
          <a:xfrm>
            <a:off x="9484785" y="235925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79FD87-190A-41DA-9BE0-A028F5ED5F9D}"/>
              </a:ext>
            </a:extLst>
          </p:cNvPr>
          <p:cNvSpPr/>
          <p:nvPr/>
        </p:nvSpPr>
        <p:spPr>
          <a:xfrm>
            <a:off x="9232582" y="1266854"/>
            <a:ext cx="1704975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7EAA1E2A-572D-43D0-929B-07768BE263BB}"/>
              </a:ext>
            </a:extLst>
          </p:cNvPr>
          <p:cNvSpPr/>
          <p:nvPr/>
        </p:nvSpPr>
        <p:spPr>
          <a:xfrm rot="5400000">
            <a:off x="10648682" y="1066799"/>
            <a:ext cx="564357" cy="40011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63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Pellicule">
            <a:extLst>
              <a:ext uri="{FF2B5EF4-FFF2-40B4-BE49-F238E27FC236}">
                <a16:creationId xmlns:a16="http://schemas.microsoft.com/office/drawing/2014/main" id="{1C1BB011-121D-462F-B888-C69AB428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325" y="1400205"/>
            <a:ext cx="914400" cy="914400"/>
          </a:xfrm>
          <a:prstGeom prst="rect">
            <a:avLst/>
          </a:prstGeom>
        </p:spPr>
      </p:pic>
      <p:pic>
        <p:nvPicPr>
          <p:cNvPr id="8" name="Graphique 7" descr="Pellicule">
            <a:extLst>
              <a:ext uri="{FF2B5EF4-FFF2-40B4-BE49-F238E27FC236}">
                <a16:creationId xmlns:a16="http://schemas.microsoft.com/office/drawing/2014/main" id="{B713B818-B447-4BDC-9C06-CDB8D7CA2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6119" y="1400205"/>
            <a:ext cx="914400" cy="914400"/>
          </a:xfrm>
          <a:prstGeom prst="rect">
            <a:avLst/>
          </a:prstGeom>
        </p:spPr>
      </p:pic>
      <p:pic>
        <p:nvPicPr>
          <p:cNvPr id="10" name="Graphique 9" descr="Pellicule">
            <a:extLst>
              <a:ext uri="{FF2B5EF4-FFF2-40B4-BE49-F238E27FC236}">
                <a16:creationId xmlns:a16="http://schemas.microsoft.com/office/drawing/2014/main" id="{5497651C-7D81-4160-8925-58B78E81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913" y="1400205"/>
            <a:ext cx="914400" cy="914400"/>
          </a:xfrm>
          <a:prstGeom prst="rect">
            <a:avLst/>
          </a:prstGeom>
        </p:spPr>
      </p:pic>
      <p:pic>
        <p:nvPicPr>
          <p:cNvPr id="12" name="Graphique 11" descr="Pellicule">
            <a:extLst>
              <a:ext uri="{FF2B5EF4-FFF2-40B4-BE49-F238E27FC236}">
                <a16:creationId xmlns:a16="http://schemas.microsoft.com/office/drawing/2014/main" id="{E49CE750-0821-4152-BA9A-0F073DCC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1707" y="1400205"/>
            <a:ext cx="914400" cy="914400"/>
          </a:xfrm>
          <a:prstGeom prst="rect">
            <a:avLst/>
          </a:prstGeom>
        </p:spPr>
      </p:pic>
      <p:pic>
        <p:nvPicPr>
          <p:cNvPr id="14" name="Graphique 13" descr="Pellicule">
            <a:extLst>
              <a:ext uri="{FF2B5EF4-FFF2-40B4-BE49-F238E27FC236}">
                <a16:creationId xmlns:a16="http://schemas.microsoft.com/office/drawing/2014/main" id="{18C6741C-D45C-4333-AA8D-7F92E9AA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788" y="1400205"/>
            <a:ext cx="914400" cy="914400"/>
          </a:xfrm>
          <a:prstGeom prst="rect">
            <a:avLst/>
          </a:prstGeom>
        </p:spPr>
      </p:pic>
      <p:pic>
        <p:nvPicPr>
          <p:cNvPr id="16" name="Graphique 15" descr="Pellicule">
            <a:extLst>
              <a:ext uri="{FF2B5EF4-FFF2-40B4-BE49-F238E27FC236}">
                <a16:creationId xmlns:a16="http://schemas.microsoft.com/office/drawing/2014/main" id="{5D502F8B-537D-4A7E-8CD3-073D63B97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7870" y="1400205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A62D51-661E-4FEB-9992-770563D0906E}"/>
              </a:ext>
            </a:extLst>
          </p:cNvPr>
          <p:cNvSpPr/>
          <p:nvPr/>
        </p:nvSpPr>
        <p:spPr>
          <a:xfrm>
            <a:off x="188595" y="657225"/>
            <a:ext cx="11582400" cy="3543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017FEA-21C6-4A0F-BA08-2D07BD7CDF71}"/>
              </a:ext>
            </a:extLst>
          </p:cNvPr>
          <p:cNvSpPr txBox="1"/>
          <p:nvPr/>
        </p:nvSpPr>
        <p:spPr>
          <a:xfrm>
            <a:off x="188595" y="657225"/>
            <a:ext cx="114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Stockage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5E5F47-FCF6-4642-A81B-D1C2F7985ED6}"/>
              </a:ext>
            </a:extLst>
          </p:cNvPr>
          <p:cNvSpPr txBox="1"/>
          <p:nvPr/>
        </p:nvSpPr>
        <p:spPr>
          <a:xfrm>
            <a:off x="1001373" y="2314605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717EB04-C77F-486E-90AA-43CC2DBC4D66}"/>
              </a:ext>
            </a:extLst>
          </p:cNvPr>
          <p:cNvSpPr txBox="1"/>
          <p:nvPr/>
        </p:nvSpPr>
        <p:spPr>
          <a:xfrm>
            <a:off x="2576151" y="233536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3F365E-9FED-4E91-AA70-DB682C7C0B43}"/>
              </a:ext>
            </a:extLst>
          </p:cNvPr>
          <p:cNvSpPr txBox="1"/>
          <p:nvPr/>
        </p:nvSpPr>
        <p:spPr>
          <a:xfrm>
            <a:off x="4198410" y="233536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9D2F792-ED01-4BA5-82E9-C4B5844AE117}"/>
              </a:ext>
            </a:extLst>
          </p:cNvPr>
          <p:cNvSpPr txBox="1"/>
          <p:nvPr/>
        </p:nvSpPr>
        <p:spPr>
          <a:xfrm>
            <a:off x="5831204" y="2338776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6D4589-7BD2-4BDA-BB02-57829D939416}"/>
              </a:ext>
            </a:extLst>
          </p:cNvPr>
          <p:cNvSpPr txBox="1"/>
          <p:nvPr/>
        </p:nvSpPr>
        <p:spPr>
          <a:xfrm>
            <a:off x="7657994" y="235925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86ED75-202B-4B32-9EC1-6984FE66F1EE}"/>
              </a:ext>
            </a:extLst>
          </p:cNvPr>
          <p:cNvSpPr txBox="1"/>
          <p:nvPr/>
        </p:nvSpPr>
        <p:spPr>
          <a:xfrm>
            <a:off x="9484785" y="235925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79FD87-190A-41DA-9BE0-A028F5ED5F9D}"/>
              </a:ext>
            </a:extLst>
          </p:cNvPr>
          <p:cNvSpPr/>
          <p:nvPr/>
        </p:nvSpPr>
        <p:spPr>
          <a:xfrm>
            <a:off x="9232582" y="1266854"/>
            <a:ext cx="1704975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ylindre 1">
            <a:extLst>
              <a:ext uri="{FF2B5EF4-FFF2-40B4-BE49-F238E27FC236}">
                <a16:creationId xmlns:a16="http://schemas.microsoft.com/office/drawing/2014/main" id="{DBC2FD70-A36C-4DCA-9C4F-17C26219A014}"/>
              </a:ext>
            </a:extLst>
          </p:cNvPr>
          <p:cNvSpPr/>
          <p:nvPr/>
        </p:nvSpPr>
        <p:spPr>
          <a:xfrm>
            <a:off x="4849919" y="4429095"/>
            <a:ext cx="2201437" cy="2057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E5D062B3-C782-4A7C-8840-E1C5283BCFE2}"/>
              </a:ext>
            </a:extLst>
          </p:cNvPr>
          <p:cNvCxnSpPr>
            <a:cxnSpLocks/>
          </p:cNvCxnSpPr>
          <p:nvPr/>
        </p:nvCxnSpPr>
        <p:spPr>
          <a:xfrm flipH="1" flipV="1">
            <a:off x="2057725" y="3229005"/>
            <a:ext cx="3161976" cy="128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que 25" descr="Pellicule">
            <a:extLst>
              <a:ext uri="{FF2B5EF4-FFF2-40B4-BE49-F238E27FC236}">
                <a16:creationId xmlns:a16="http://schemas.microsoft.com/office/drawing/2014/main" id="{F166F935-5600-4B51-9CAD-05DE6A85A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325" y="2724269"/>
            <a:ext cx="914400" cy="9144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061F20C-2348-4115-A458-3DA7D8B7743D}"/>
              </a:ext>
            </a:extLst>
          </p:cNvPr>
          <p:cNvSpPr txBox="1"/>
          <p:nvPr/>
        </p:nvSpPr>
        <p:spPr>
          <a:xfrm>
            <a:off x="1001373" y="3638669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07-04-2020_1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23CC4218-E8C2-486E-977E-7D1D38437B36}"/>
              </a:ext>
            </a:extLst>
          </p:cNvPr>
          <p:cNvSpPr/>
          <p:nvPr/>
        </p:nvSpPr>
        <p:spPr>
          <a:xfrm rot="5400000">
            <a:off x="10648682" y="1066799"/>
            <a:ext cx="564357" cy="40011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0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 descr="Pellicule">
            <a:extLst>
              <a:ext uri="{FF2B5EF4-FFF2-40B4-BE49-F238E27FC236}">
                <a16:creationId xmlns:a16="http://schemas.microsoft.com/office/drawing/2014/main" id="{B713B818-B447-4BDC-9C06-CDB8D7CA2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6119" y="1400205"/>
            <a:ext cx="914400" cy="914400"/>
          </a:xfrm>
          <a:prstGeom prst="rect">
            <a:avLst/>
          </a:prstGeom>
        </p:spPr>
      </p:pic>
      <p:pic>
        <p:nvPicPr>
          <p:cNvPr id="10" name="Graphique 9" descr="Pellicule">
            <a:extLst>
              <a:ext uri="{FF2B5EF4-FFF2-40B4-BE49-F238E27FC236}">
                <a16:creationId xmlns:a16="http://schemas.microsoft.com/office/drawing/2014/main" id="{5497651C-7D81-4160-8925-58B78E81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913" y="1400205"/>
            <a:ext cx="914400" cy="914400"/>
          </a:xfrm>
          <a:prstGeom prst="rect">
            <a:avLst/>
          </a:prstGeom>
        </p:spPr>
      </p:pic>
      <p:pic>
        <p:nvPicPr>
          <p:cNvPr id="12" name="Graphique 11" descr="Pellicule">
            <a:extLst>
              <a:ext uri="{FF2B5EF4-FFF2-40B4-BE49-F238E27FC236}">
                <a16:creationId xmlns:a16="http://schemas.microsoft.com/office/drawing/2014/main" id="{E49CE750-0821-4152-BA9A-0F073DCC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1707" y="1400205"/>
            <a:ext cx="914400" cy="914400"/>
          </a:xfrm>
          <a:prstGeom prst="rect">
            <a:avLst/>
          </a:prstGeom>
        </p:spPr>
      </p:pic>
      <p:pic>
        <p:nvPicPr>
          <p:cNvPr id="14" name="Graphique 13" descr="Pellicule">
            <a:extLst>
              <a:ext uri="{FF2B5EF4-FFF2-40B4-BE49-F238E27FC236}">
                <a16:creationId xmlns:a16="http://schemas.microsoft.com/office/drawing/2014/main" id="{18C6741C-D45C-4333-AA8D-7F92E9AA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788" y="1400205"/>
            <a:ext cx="914400" cy="914400"/>
          </a:xfrm>
          <a:prstGeom prst="rect">
            <a:avLst/>
          </a:prstGeom>
        </p:spPr>
      </p:pic>
      <p:pic>
        <p:nvPicPr>
          <p:cNvPr id="16" name="Graphique 15" descr="Pellicule">
            <a:extLst>
              <a:ext uri="{FF2B5EF4-FFF2-40B4-BE49-F238E27FC236}">
                <a16:creationId xmlns:a16="http://schemas.microsoft.com/office/drawing/2014/main" id="{5D502F8B-537D-4A7E-8CD3-073D63B97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7870" y="1400205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A62D51-661E-4FEB-9992-770563D0906E}"/>
              </a:ext>
            </a:extLst>
          </p:cNvPr>
          <p:cNvSpPr/>
          <p:nvPr/>
        </p:nvSpPr>
        <p:spPr>
          <a:xfrm>
            <a:off x="188595" y="657225"/>
            <a:ext cx="11582400" cy="3543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017FEA-21C6-4A0F-BA08-2D07BD7CDF71}"/>
              </a:ext>
            </a:extLst>
          </p:cNvPr>
          <p:cNvSpPr txBox="1"/>
          <p:nvPr/>
        </p:nvSpPr>
        <p:spPr>
          <a:xfrm>
            <a:off x="188595" y="657225"/>
            <a:ext cx="114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Stockage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717EB04-C77F-486E-90AA-43CC2DBC4D66}"/>
              </a:ext>
            </a:extLst>
          </p:cNvPr>
          <p:cNvSpPr txBox="1"/>
          <p:nvPr/>
        </p:nvSpPr>
        <p:spPr>
          <a:xfrm>
            <a:off x="2576151" y="233536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3F365E-9FED-4E91-AA70-DB682C7C0B43}"/>
              </a:ext>
            </a:extLst>
          </p:cNvPr>
          <p:cNvSpPr txBox="1"/>
          <p:nvPr/>
        </p:nvSpPr>
        <p:spPr>
          <a:xfrm>
            <a:off x="4198410" y="233536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9D2F792-ED01-4BA5-82E9-C4B5844AE117}"/>
              </a:ext>
            </a:extLst>
          </p:cNvPr>
          <p:cNvSpPr txBox="1"/>
          <p:nvPr/>
        </p:nvSpPr>
        <p:spPr>
          <a:xfrm>
            <a:off x="5831204" y="2338776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6D4589-7BD2-4BDA-BB02-57829D939416}"/>
              </a:ext>
            </a:extLst>
          </p:cNvPr>
          <p:cNvSpPr txBox="1"/>
          <p:nvPr/>
        </p:nvSpPr>
        <p:spPr>
          <a:xfrm>
            <a:off x="7657994" y="235925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86ED75-202B-4B32-9EC1-6984FE66F1EE}"/>
              </a:ext>
            </a:extLst>
          </p:cNvPr>
          <p:cNvSpPr txBox="1"/>
          <p:nvPr/>
        </p:nvSpPr>
        <p:spPr>
          <a:xfrm>
            <a:off x="9484785" y="235925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79FD87-190A-41DA-9BE0-A028F5ED5F9D}"/>
              </a:ext>
            </a:extLst>
          </p:cNvPr>
          <p:cNvSpPr/>
          <p:nvPr/>
        </p:nvSpPr>
        <p:spPr>
          <a:xfrm>
            <a:off x="9232582" y="1266854"/>
            <a:ext cx="1704975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ylindre 1">
            <a:extLst>
              <a:ext uri="{FF2B5EF4-FFF2-40B4-BE49-F238E27FC236}">
                <a16:creationId xmlns:a16="http://schemas.microsoft.com/office/drawing/2014/main" id="{DBC2FD70-A36C-4DCA-9C4F-17C26219A014}"/>
              </a:ext>
            </a:extLst>
          </p:cNvPr>
          <p:cNvSpPr/>
          <p:nvPr/>
        </p:nvSpPr>
        <p:spPr>
          <a:xfrm>
            <a:off x="4849919" y="4429095"/>
            <a:ext cx="2201437" cy="2057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Pellicule">
            <a:extLst>
              <a:ext uri="{FF2B5EF4-FFF2-40B4-BE49-F238E27FC236}">
                <a16:creationId xmlns:a16="http://schemas.microsoft.com/office/drawing/2014/main" id="{F166F935-5600-4B51-9CAD-05DE6A85A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325" y="2724269"/>
            <a:ext cx="914400" cy="9144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061F20C-2348-4115-A458-3DA7D8B7743D}"/>
              </a:ext>
            </a:extLst>
          </p:cNvPr>
          <p:cNvSpPr txBox="1"/>
          <p:nvPr/>
        </p:nvSpPr>
        <p:spPr>
          <a:xfrm>
            <a:off x="1001373" y="3638669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07-04-2020_1</a:t>
            </a:r>
          </a:p>
        </p:txBody>
      </p:sp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216C9B87-138C-4C5D-811E-B8110ABFF7EE}"/>
              </a:ext>
            </a:extLst>
          </p:cNvPr>
          <p:cNvSpPr/>
          <p:nvPr/>
        </p:nvSpPr>
        <p:spPr>
          <a:xfrm>
            <a:off x="1078934" y="1444823"/>
            <a:ext cx="964045" cy="890539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E32AB8E7-0782-4B5C-9275-9F57938B652E}"/>
              </a:ext>
            </a:extLst>
          </p:cNvPr>
          <p:cNvSpPr/>
          <p:nvPr/>
        </p:nvSpPr>
        <p:spPr>
          <a:xfrm rot="5400000">
            <a:off x="10648682" y="1066799"/>
            <a:ext cx="564357" cy="40011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87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 descr="Pellicule">
            <a:extLst>
              <a:ext uri="{FF2B5EF4-FFF2-40B4-BE49-F238E27FC236}">
                <a16:creationId xmlns:a16="http://schemas.microsoft.com/office/drawing/2014/main" id="{B713B818-B447-4BDC-9C06-CDB8D7CA2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6119" y="1400205"/>
            <a:ext cx="914400" cy="914400"/>
          </a:xfrm>
          <a:prstGeom prst="rect">
            <a:avLst/>
          </a:prstGeom>
        </p:spPr>
      </p:pic>
      <p:pic>
        <p:nvPicPr>
          <p:cNvPr id="10" name="Graphique 9" descr="Pellicule">
            <a:extLst>
              <a:ext uri="{FF2B5EF4-FFF2-40B4-BE49-F238E27FC236}">
                <a16:creationId xmlns:a16="http://schemas.microsoft.com/office/drawing/2014/main" id="{5497651C-7D81-4160-8925-58B78E81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913" y="1400205"/>
            <a:ext cx="914400" cy="914400"/>
          </a:xfrm>
          <a:prstGeom prst="rect">
            <a:avLst/>
          </a:prstGeom>
        </p:spPr>
      </p:pic>
      <p:pic>
        <p:nvPicPr>
          <p:cNvPr id="12" name="Graphique 11" descr="Pellicule">
            <a:extLst>
              <a:ext uri="{FF2B5EF4-FFF2-40B4-BE49-F238E27FC236}">
                <a16:creationId xmlns:a16="http://schemas.microsoft.com/office/drawing/2014/main" id="{E49CE750-0821-4152-BA9A-0F073DCC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1707" y="1400205"/>
            <a:ext cx="914400" cy="914400"/>
          </a:xfrm>
          <a:prstGeom prst="rect">
            <a:avLst/>
          </a:prstGeom>
        </p:spPr>
      </p:pic>
      <p:pic>
        <p:nvPicPr>
          <p:cNvPr id="14" name="Graphique 13" descr="Pellicule">
            <a:extLst>
              <a:ext uri="{FF2B5EF4-FFF2-40B4-BE49-F238E27FC236}">
                <a16:creationId xmlns:a16="http://schemas.microsoft.com/office/drawing/2014/main" id="{18C6741C-D45C-4333-AA8D-7F92E9AA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788" y="1400205"/>
            <a:ext cx="914400" cy="914400"/>
          </a:xfrm>
          <a:prstGeom prst="rect">
            <a:avLst/>
          </a:prstGeom>
        </p:spPr>
      </p:pic>
      <p:pic>
        <p:nvPicPr>
          <p:cNvPr id="16" name="Graphique 15" descr="Pellicule">
            <a:extLst>
              <a:ext uri="{FF2B5EF4-FFF2-40B4-BE49-F238E27FC236}">
                <a16:creationId xmlns:a16="http://schemas.microsoft.com/office/drawing/2014/main" id="{5D502F8B-537D-4A7E-8CD3-073D63B97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7870" y="1400205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A62D51-661E-4FEB-9992-770563D0906E}"/>
              </a:ext>
            </a:extLst>
          </p:cNvPr>
          <p:cNvSpPr/>
          <p:nvPr/>
        </p:nvSpPr>
        <p:spPr>
          <a:xfrm>
            <a:off x="188595" y="657225"/>
            <a:ext cx="11582400" cy="3543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017FEA-21C6-4A0F-BA08-2D07BD7CDF71}"/>
              </a:ext>
            </a:extLst>
          </p:cNvPr>
          <p:cNvSpPr txBox="1"/>
          <p:nvPr/>
        </p:nvSpPr>
        <p:spPr>
          <a:xfrm>
            <a:off x="188595" y="657225"/>
            <a:ext cx="114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Stockage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717EB04-C77F-486E-90AA-43CC2DBC4D66}"/>
              </a:ext>
            </a:extLst>
          </p:cNvPr>
          <p:cNvSpPr txBox="1"/>
          <p:nvPr/>
        </p:nvSpPr>
        <p:spPr>
          <a:xfrm>
            <a:off x="2576151" y="233536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3F365E-9FED-4E91-AA70-DB682C7C0B43}"/>
              </a:ext>
            </a:extLst>
          </p:cNvPr>
          <p:cNvSpPr txBox="1"/>
          <p:nvPr/>
        </p:nvSpPr>
        <p:spPr>
          <a:xfrm>
            <a:off x="4198410" y="233536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9D2F792-ED01-4BA5-82E9-C4B5844AE117}"/>
              </a:ext>
            </a:extLst>
          </p:cNvPr>
          <p:cNvSpPr txBox="1"/>
          <p:nvPr/>
        </p:nvSpPr>
        <p:spPr>
          <a:xfrm>
            <a:off x="5831204" y="2338776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6D4589-7BD2-4BDA-BB02-57829D939416}"/>
              </a:ext>
            </a:extLst>
          </p:cNvPr>
          <p:cNvSpPr txBox="1"/>
          <p:nvPr/>
        </p:nvSpPr>
        <p:spPr>
          <a:xfrm>
            <a:off x="7657994" y="235925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86ED75-202B-4B32-9EC1-6984FE66F1EE}"/>
              </a:ext>
            </a:extLst>
          </p:cNvPr>
          <p:cNvSpPr txBox="1"/>
          <p:nvPr/>
        </p:nvSpPr>
        <p:spPr>
          <a:xfrm>
            <a:off x="9484785" y="235925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79FD87-190A-41DA-9BE0-A028F5ED5F9D}"/>
              </a:ext>
            </a:extLst>
          </p:cNvPr>
          <p:cNvSpPr/>
          <p:nvPr/>
        </p:nvSpPr>
        <p:spPr>
          <a:xfrm>
            <a:off x="9232582" y="1266854"/>
            <a:ext cx="1704975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ylindre 1">
            <a:extLst>
              <a:ext uri="{FF2B5EF4-FFF2-40B4-BE49-F238E27FC236}">
                <a16:creationId xmlns:a16="http://schemas.microsoft.com/office/drawing/2014/main" id="{DBC2FD70-A36C-4DCA-9C4F-17C26219A014}"/>
              </a:ext>
            </a:extLst>
          </p:cNvPr>
          <p:cNvSpPr/>
          <p:nvPr/>
        </p:nvSpPr>
        <p:spPr>
          <a:xfrm>
            <a:off x="4849919" y="4429095"/>
            <a:ext cx="2201437" cy="2057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E5D062B3-C782-4A7C-8840-E1C5283BCFE2}"/>
              </a:ext>
            </a:extLst>
          </p:cNvPr>
          <p:cNvCxnSpPr>
            <a:cxnSpLocks/>
          </p:cNvCxnSpPr>
          <p:nvPr/>
        </p:nvCxnSpPr>
        <p:spPr>
          <a:xfrm flipH="1" flipV="1">
            <a:off x="3823360" y="3352800"/>
            <a:ext cx="1396341" cy="116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que 25" descr="Pellicule">
            <a:extLst>
              <a:ext uri="{FF2B5EF4-FFF2-40B4-BE49-F238E27FC236}">
                <a16:creationId xmlns:a16="http://schemas.microsoft.com/office/drawing/2014/main" id="{F166F935-5600-4B51-9CAD-05DE6A85A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325" y="2724269"/>
            <a:ext cx="914400" cy="9144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061F20C-2348-4115-A458-3DA7D8B7743D}"/>
              </a:ext>
            </a:extLst>
          </p:cNvPr>
          <p:cNvSpPr txBox="1"/>
          <p:nvPr/>
        </p:nvSpPr>
        <p:spPr>
          <a:xfrm>
            <a:off x="1001373" y="3638669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07-04-2020_1</a:t>
            </a:r>
          </a:p>
        </p:txBody>
      </p:sp>
      <p:pic>
        <p:nvPicPr>
          <p:cNvPr id="28" name="Graphique 27" descr="Pellicule">
            <a:extLst>
              <a:ext uri="{FF2B5EF4-FFF2-40B4-BE49-F238E27FC236}">
                <a16:creationId xmlns:a16="http://schemas.microsoft.com/office/drawing/2014/main" id="{F4732947-2A16-4C32-B04F-797F63ED4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5847" y="2716392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C8CD571-97E6-415B-9A62-97A832E168A4}"/>
              </a:ext>
            </a:extLst>
          </p:cNvPr>
          <p:cNvSpPr txBox="1"/>
          <p:nvPr/>
        </p:nvSpPr>
        <p:spPr>
          <a:xfrm>
            <a:off x="2662742" y="366768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07-04-2020_1</a:t>
            </a:r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7A6DC23-7881-440C-87EE-EB367D97A7F7}"/>
              </a:ext>
            </a:extLst>
          </p:cNvPr>
          <p:cNvSpPr/>
          <p:nvPr/>
        </p:nvSpPr>
        <p:spPr>
          <a:xfrm rot="5400000">
            <a:off x="10648682" y="1066799"/>
            <a:ext cx="564357" cy="40011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26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 descr="Pellicule">
            <a:extLst>
              <a:ext uri="{FF2B5EF4-FFF2-40B4-BE49-F238E27FC236}">
                <a16:creationId xmlns:a16="http://schemas.microsoft.com/office/drawing/2014/main" id="{5497651C-7D81-4160-8925-58B78E81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913" y="1400205"/>
            <a:ext cx="914400" cy="914400"/>
          </a:xfrm>
          <a:prstGeom prst="rect">
            <a:avLst/>
          </a:prstGeom>
        </p:spPr>
      </p:pic>
      <p:pic>
        <p:nvPicPr>
          <p:cNvPr id="12" name="Graphique 11" descr="Pellicule">
            <a:extLst>
              <a:ext uri="{FF2B5EF4-FFF2-40B4-BE49-F238E27FC236}">
                <a16:creationId xmlns:a16="http://schemas.microsoft.com/office/drawing/2014/main" id="{E49CE750-0821-4152-BA9A-0F073DCC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1707" y="1400205"/>
            <a:ext cx="914400" cy="914400"/>
          </a:xfrm>
          <a:prstGeom prst="rect">
            <a:avLst/>
          </a:prstGeom>
        </p:spPr>
      </p:pic>
      <p:pic>
        <p:nvPicPr>
          <p:cNvPr id="14" name="Graphique 13" descr="Pellicule">
            <a:extLst>
              <a:ext uri="{FF2B5EF4-FFF2-40B4-BE49-F238E27FC236}">
                <a16:creationId xmlns:a16="http://schemas.microsoft.com/office/drawing/2014/main" id="{18C6741C-D45C-4333-AA8D-7F92E9AA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788" y="1400205"/>
            <a:ext cx="914400" cy="914400"/>
          </a:xfrm>
          <a:prstGeom prst="rect">
            <a:avLst/>
          </a:prstGeom>
        </p:spPr>
      </p:pic>
      <p:pic>
        <p:nvPicPr>
          <p:cNvPr id="16" name="Graphique 15" descr="Pellicule">
            <a:extLst>
              <a:ext uri="{FF2B5EF4-FFF2-40B4-BE49-F238E27FC236}">
                <a16:creationId xmlns:a16="http://schemas.microsoft.com/office/drawing/2014/main" id="{5D502F8B-537D-4A7E-8CD3-073D63B97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7870" y="1400205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A62D51-661E-4FEB-9992-770563D0906E}"/>
              </a:ext>
            </a:extLst>
          </p:cNvPr>
          <p:cNvSpPr/>
          <p:nvPr/>
        </p:nvSpPr>
        <p:spPr>
          <a:xfrm>
            <a:off x="188595" y="657225"/>
            <a:ext cx="11582400" cy="3543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017FEA-21C6-4A0F-BA08-2D07BD7CDF71}"/>
              </a:ext>
            </a:extLst>
          </p:cNvPr>
          <p:cNvSpPr txBox="1"/>
          <p:nvPr/>
        </p:nvSpPr>
        <p:spPr>
          <a:xfrm>
            <a:off x="188595" y="657225"/>
            <a:ext cx="114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Stockage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3F365E-9FED-4E91-AA70-DB682C7C0B43}"/>
              </a:ext>
            </a:extLst>
          </p:cNvPr>
          <p:cNvSpPr txBox="1"/>
          <p:nvPr/>
        </p:nvSpPr>
        <p:spPr>
          <a:xfrm>
            <a:off x="4198410" y="233536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9D2F792-ED01-4BA5-82E9-C4B5844AE117}"/>
              </a:ext>
            </a:extLst>
          </p:cNvPr>
          <p:cNvSpPr txBox="1"/>
          <p:nvPr/>
        </p:nvSpPr>
        <p:spPr>
          <a:xfrm>
            <a:off x="5831204" y="2338776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6D4589-7BD2-4BDA-BB02-57829D939416}"/>
              </a:ext>
            </a:extLst>
          </p:cNvPr>
          <p:cNvSpPr txBox="1"/>
          <p:nvPr/>
        </p:nvSpPr>
        <p:spPr>
          <a:xfrm>
            <a:off x="7657994" y="235925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86ED75-202B-4B32-9EC1-6984FE66F1EE}"/>
              </a:ext>
            </a:extLst>
          </p:cNvPr>
          <p:cNvSpPr txBox="1"/>
          <p:nvPr/>
        </p:nvSpPr>
        <p:spPr>
          <a:xfrm>
            <a:off x="9484785" y="235925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06-04-2020_6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79FD87-190A-41DA-9BE0-A028F5ED5F9D}"/>
              </a:ext>
            </a:extLst>
          </p:cNvPr>
          <p:cNvSpPr/>
          <p:nvPr/>
        </p:nvSpPr>
        <p:spPr>
          <a:xfrm>
            <a:off x="9232582" y="1266854"/>
            <a:ext cx="1704975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ylindre 1">
            <a:extLst>
              <a:ext uri="{FF2B5EF4-FFF2-40B4-BE49-F238E27FC236}">
                <a16:creationId xmlns:a16="http://schemas.microsoft.com/office/drawing/2014/main" id="{DBC2FD70-A36C-4DCA-9C4F-17C26219A014}"/>
              </a:ext>
            </a:extLst>
          </p:cNvPr>
          <p:cNvSpPr/>
          <p:nvPr/>
        </p:nvSpPr>
        <p:spPr>
          <a:xfrm>
            <a:off x="4849919" y="4429095"/>
            <a:ext cx="2201437" cy="2057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Pellicule">
            <a:extLst>
              <a:ext uri="{FF2B5EF4-FFF2-40B4-BE49-F238E27FC236}">
                <a16:creationId xmlns:a16="http://schemas.microsoft.com/office/drawing/2014/main" id="{F166F935-5600-4B51-9CAD-05DE6A85A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325" y="2724269"/>
            <a:ext cx="914400" cy="9144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061F20C-2348-4115-A458-3DA7D8B7743D}"/>
              </a:ext>
            </a:extLst>
          </p:cNvPr>
          <p:cNvSpPr txBox="1"/>
          <p:nvPr/>
        </p:nvSpPr>
        <p:spPr>
          <a:xfrm>
            <a:off x="1001373" y="3638669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07-04-2020_1</a:t>
            </a:r>
          </a:p>
        </p:txBody>
      </p:sp>
      <p:pic>
        <p:nvPicPr>
          <p:cNvPr id="28" name="Graphique 27" descr="Pellicule">
            <a:extLst>
              <a:ext uri="{FF2B5EF4-FFF2-40B4-BE49-F238E27FC236}">
                <a16:creationId xmlns:a16="http://schemas.microsoft.com/office/drawing/2014/main" id="{F4732947-2A16-4C32-B04F-797F63ED4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5847" y="2716392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C8CD571-97E6-415B-9A62-97A832E168A4}"/>
              </a:ext>
            </a:extLst>
          </p:cNvPr>
          <p:cNvSpPr txBox="1"/>
          <p:nvPr/>
        </p:nvSpPr>
        <p:spPr>
          <a:xfrm>
            <a:off x="2662742" y="366768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07-04-2020_1</a:t>
            </a:r>
          </a:p>
        </p:txBody>
      </p:sp>
      <p:sp>
        <p:nvSpPr>
          <p:cNvPr id="30" name="Signe de multiplication 29">
            <a:extLst>
              <a:ext uri="{FF2B5EF4-FFF2-40B4-BE49-F238E27FC236}">
                <a16:creationId xmlns:a16="http://schemas.microsoft.com/office/drawing/2014/main" id="{A9203154-4E3F-475E-9CD7-358CBF9AB0C0}"/>
              </a:ext>
            </a:extLst>
          </p:cNvPr>
          <p:cNvSpPr/>
          <p:nvPr/>
        </p:nvSpPr>
        <p:spPr>
          <a:xfrm>
            <a:off x="2706202" y="1424066"/>
            <a:ext cx="964045" cy="890539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>
            <a:extLst>
              <a:ext uri="{FF2B5EF4-FFF2-40B4-BE49-F238E27FC236}">
                <a16:creationId xmlns:a16="http://schemas.microsoft.com/office/drawing/2014/main" id="{67CDB4D8-0D9E-474B-A96C-BD51137D7AC9}"/>
              </a:ext>
            </a:extLst>
          </p:cNvPr>
          <p:cNvSpPr/>
          <p:nvPr/>
        </p:nvSpPr>
        <p:spPr>
          <a:xfrm rot="5400000">
            <a:off x="10648682" y="1066799"/>
            <a:ext cx="564357" cy="40011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1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14139-913C-40EC-8CFB-215B53EC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5" y="2489200"/>
            <a:ext cx="10515600" cy="1325563"/>
          </a:xfrm>
        </p:spPr>
        <p:txBody>
          <a:bodyPr>
            <a:noAutofit/>
          </a:bodyPr>
          <a:lstStyle/>
          <a:p>
            <a:r>
              <a:rPr lang="fr-FR" sz="9600" dirty="0">
                <a:latin typeface="Abadi Extra Light" panose="020B0204020104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620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 descr="Pellicule">
            <a:extLst>
              <a:ext uri="{FF2B5EF4-FFF2-40B4-BE49-F238E27FC236}">
                <a16:creationId xmlns:a16="http://schemas.microsoft.com/office/drawing/2014/main" id="{5497651C-7D81-4160-8925-58B78E81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6830" y="2766998"/>
            <a:ext cx="914400" cy="914400"/>
          </a:xfrm>
          <a:prstGeom prst="rect">
            <a:avLst/>
          </a:prstGeom>
        </p:spPr>
      </p:pic>
      <p:pic>
        <p:nvPicPr>
          <p:cNvPr id="12" name="Graphique 11" descr="Pellicule">
            <a:extLst>
              <a:ext uri="{FF2B5EF4-FFF2-40B4-BE49-F238E27FC236}">
                <a16:creationId xmlns:a16="http://schemas.microsoft.com/office/drawing/2014/main" id="{E49CE750-0821-4152-BA9A-0F073DCC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9624" y="2766998"/>
            <a:ext cx="914400" cy="914400"/>
          </a:xfrm>
          <a:prstGeom prst="rect">
            <a:avLst/>
          </a:prstGeom>
        </p:spPr>
      </p:pic>
      <p:pic>
        <p:nvPicPr>
          <p:cNvPr id="14" name="Graphique 13" descr="Pellicule">
            <a:extLst>
              <a:ext uri="{FF2B5EF4-FFF2-40B4-BE49-F238E27FC236}">
                <a16:creationId xmlns:a16="http://schemas.microsoft.com/office/drawing/2014/main" id="{18C6741C-D45C-4333-AA8D-7F92E9AA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705" y="2766998"/>
            <a:ext cx="914400" cy="914400"/>
          </a:xfrm>
          <a:prstGeom prst="rect">
            <a:avLst/>
          </a:prstGeom>
        </p:spPr>
      </p:pic>
      <p:pic>
        <p:nvPicPr>
          <p:cNvPr id="16" name="Graphique 15" descr="Pellicule">
            <a:extLst>
              <a:ext uri="{FF2B5EF4-FFF2-40B4-BE49-F238E27FC236}">
                <a16:creationId xmlns:a16="http://schemas.microsoft.com/office/drawing/2014/main" id="{5D502F8B-537D-4A7E-8CD3-073D63B97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787" y="2766998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A62D51-661E-4FEB-9992-770563D0906E}"/>
              </a:ext>
            </a:extLst>
          </p:cNvPr>
          <p:cNvSpPr/>
          <p:nvPr/>
        </p:nvSpPr>
        <p:spPr>
          <a:xfrm>
            <a:off x="188595" y="657225"/>
            <a:ext cx="11582400" cy="3543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017FEA-21C6-4A0F-BA08-2D07BD7CDF71}"/>
              </a:ext>
            </a:extLst>
          </p:cNvPr>
          <p:cNvSpPr txBox="1"/>
          <p:nvPr/>
        </p:nvSpPr>
        <p:spPr>
          <a:xfrm>
            <a:off x="188595" y="657225"/>
            <a:ext cx="114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Stockage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3F365E-9FED-4E91-AA70-DB682C7C0B43}"/>
              </a:ext>
            </a:extLst>
          </p:cNvPr>
          <p:cNvSpPr txBox="1"/>
          <p:nvPr/>
        </p:nvSpPr>
        <p:spPr>
          <a:xfrm>
            <a:off x="4236327" y="3702155"/>
            <a:ext cx="13354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07-04-2020_3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9D2F792-ED01-4BA5-82E9-C4B5844AE117}"/>
              </a:ext>
            </a:extLst>
          </p:cNvPr>
          <p:cNvSpPr txBox="1"/>
          <p:nvPr/>
        </p:nvSpPr>
        <p:spPr>
          <a:xfrm>
            <a:off x="5869121" y="3705569"/>
            <a:ext cx="13354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08-04-2020_4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6D4589-7BD2-4BDA-BB02-57829D939416}"/>
              </a:ext>
            </a:extLst>
          </p:cNvPr>
          <p:cNvSpPr txBox="1"/>
          <p:nvPr/>
        </p:nvSpPr>
        <p:spPr>
          <a:xfrm>
            <a:off x="7695911" y="3726045"/>
            <a:ext cx="13354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09-04-2020_5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86ED75-202B-4B32-9EC1-6984FE66F1EE}"/>
              </a:ext>
            </a:extLst>
          </p:cNvPr>
          <p:cNvSpPr txBox="1"/>
          <p:nvPr/>
        </p:nvSpPr>
        <p:spPr>
          <a:xfrm>
            <a:off x="9522702" y="3726045"/>
            <a:ext cx="13354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10-04-2020_6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79FD87-190A-41DA-9BE0-A028F5ED5F9D}"/>
              </a:ext>
            </a:extLst>
          </p:cNvPr>
          <p:cNvSpPr/>
          <p:nvPr/>
        </p:nvSpPr>
        <p:spPr>
          <a:xfrm>
            <a:off x="762000" y="2509822"/>
            <a:ext cx="1704975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ylindre 1">
            <a:extLst>
              <a:ext uri="{FF2B5EF4-FFF2-40B4-BE49-F238E27FC236}">
                <a16:creationId xmlns:a16="http://schemas.microsoft.com/office/drawing/2014/main" id="{DBC2FD70-A36C-4DCA-9C4F-17C26219A014}"/>
              </a:ext>
            </a:extLst>
          </p:cNvPr>
          <p:cNvSpPr/>
          <p:nvPr/>
        </p:nvSpPr>
        <p:spPr>
          <a:xfrm>
            <a:off x="4849919" y="4429095"/>
            <a:ext cx="2201437" cy="2057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Pellicule">
            <a:extLst>
              <a:ext uri="{FF2B5EF4-FFF2-40B4-BE49-F238E27FC236}">
                <a16:creationId xmlns:a16="http://schemas.microsoft.com/office/drawing/2014/main" id="{F166F935-5600-4B51-9CAD-05DE6A85A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325" y="2724269"/>
            <a:ext cx="914400" cy="9144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061F20C-2348-4115-A458-3DA7D8B7743D}"/>
              </a:ext>
            </a:extLst>
          </p:cNvPr>
          <p:cNvSpPr txBox="1"/>
          <p:nvPr/>
        </p:nvSpPr>
        <p:spPr>
          <a:xfrm>
            <a:off x="1001373" y="3638669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07-04-2020_1</a:t>
            </a:r>
          </a:p>
        </p:txBody>
      </p:sp>
      <p:pic>
        <p:nvPicPr>
          <p:cNvPr id="28" name="Graphique 27" descr="Pellicule">
            <a:extLst>
              <a:ext uri="{FF2B5EF4-FFF2-40B4-BE49-F238E27FC236}">
                <a16:creationId xmlns:a16="http://schemas.microsoft.com/office/drawing/2014/main" id="{F4732947-2A16-4C32-B04F-797F63ED4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5847" y="2716392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C8CD571-97E6-415B-9A62-97A832E168A4}"/>
              </a:ext>
            </a:extLst>
          </p:cNvPr>
          <p:cNvSpPr txBox="1"/>
          <p:nvPr/>
        </p:nvSpPr>
        <p:spPr>
          <a:xfrm>
            <a:off x="2662742" y="3667682"/>
            <a:ext cx="13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07-04-2020_1</a:t>
            </a:r>
          </a:p>
        </p:txBody>
      </p:sp>
      <p:sp>
        <p:nvSpPr>
          <p:cNvPr id="32" name="Triangle isocèle 31">
            <a:extLst>
              <a:ext uri="{FF2B5EF4-FFF2-40B4-BE49-F238E27FC236}">
                <a16:creationId xmlns:a16="http://schemas.microsoft.com/office/drawing/2014/main" id="{6DDCBF7D-84F7-450A-AA00-6C2AA701F4EE}"/>
              </a:ext>
            </a:extLst>
          </p:cNvPr>
          <p:cNvSpPr/>
          <p:nvPr/>
        </p:nvSpPr>
        <p:spPr>
          <a:xfrm rot="5400000">
            <a:off x="2156871" y="2363376"/>
            <a:ext cx="564357" cy="40011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4352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Abadi Extra Light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…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3</cp:revision>
  <dcterms:created xsi:type="dcterms:W3CDTF">2020-04-06T17:15:27Z</dcterms:created>
  <dcterms:modified xsi:type="dcterms:W3CDTF">2020-04-06T17:35:58Z</dcterms:modified>
</cp:coreProperties>
</file>