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15/03/2020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15/03/2020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15/03/2020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15/03/2020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15/03/2020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0.jpg"/><Relationship Id="rId4" Type="http://schemas.openxmlformats.org/officeDocument/2006/relationships/image" Target="../media/image8.jp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0.jpg"/><Relationship Id="rId4" Type="http://schemas.openxmlformats.org/officeDocument/2006/relationships/image" Target="../media/image8.jp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sv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2865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chaine DevOps</a:t>
            </a:r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2260D9F-A3BD-4566-96CF-757F47B1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3" y="376332"/>
            <a:ext cx="2461331" cy="1086984"/>
          </a:xfrm>
          <a:prstGeom prst="rect">
            <a:avLst/>
          </a:prstGeom>
        </p:spPr>
      </p:pic>
      <p:pic>
        <p:nvPicPr>
          <p:cNvPr id="14" name="Image 1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3549E248-2B83-4E92-9E8C-F85F9A1DD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4" y="1902666"/>
            <a:ext cx="2461331" cy="1086984"/>
          </a:xfrm>
          <a:prstGeom prst="rect">
            <a:avLst/>
          </a:prstGeom>
        </p:spPr>
      </p:pic>
      <p:pic>
        <p:nvPicPr>
          <p:cNvPr id="15" name="Image 1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D69FAFF-5C5E-40D3-BCBC-A5BD81B5A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4" y="3429000"/>
            <a:ext cx="2461331" cy="1086984"/>
          </a:xfrm>
          <a:prstGeom prst="rect">
            <a:avLst/>
          </a:prstGeom>
        </p:spPr>
      </p:pic>
      <p:pic>
        <p:nvPicPr>
          <p:cNvPr id="16" name="Image 1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F27DFB3-DF52-4235-B099-F9884184D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3" y="4955334"/>
            <a:ext cx="2461331" cy="1086984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2A74634-0DE2-464D-B5E0-F82F2DB41D4F}"/>
              </a:ext>
            </a:extLst>
          </p:cNvPr>
          <p:cNvCxnSpPr>
            <a:cxnSpLocks/>
          </p:cNvCxnSpPr>
          <p:nvPr/>
        </p:nvCxnSpPr>
        <p:spPr>
          <a:xfrm>
            <a:off x="5985162" y="1183341"/>
            <a:ext cx="4385450" cy="200600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FFA943-A06F-49EC-9EFD-E4EA0C8D6529}"/>
              </a:ext>
            </a:extLst>
          </p:cNvPr>
          <p:cNvCxnSpPr>
            <a:cxnSpLocks/>
          </p:cNvCxnSpPr>
          <p:nvPr/>
        </p:nvCxnSpPr>
        <p:spPr>
          <a:xfrm>
            <a:off x="6096000" y="2581663"/>
            <a:ext cx="4274612" cy="60768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88C575F-A087-4E6F-A993-6DBA934B0C85}"/>
              </a:ext>
            </a:extLst>
          </p:cNvPr>
          <p:cNvCxnSpPr>
            <a:cxnSpLocks/>
          </p:cNvCxnSpPr>
          <p:nvPr/>
        </p:nvCxnSpPr>
        <p:spPr>
          <a:xfrm flipV="1">
            <a:off x="5985163" y="3189348"/>
            <a:ext cx="4385449" cy="78314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12FF9ED-3E3C-4846-B8FD-9F3C9381490A}"/>
              </a:ext>
            </a:extLst>
          </p:cNvPr>
          <p:cNvCxnSpPr>
            <a:cxnSpLocks/>
          </p:cNvCxnSpPr>
          <p:nvPr/>
        </p:nvCxnSpPr>
        <p:spPr>
          <a:xfrm flipV="1">
            <a:off x="5985162" y="3189348"/>
            <a:ext cx="4385450" cy="23094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9B955509-2546-4297-9F76-19F93708173A}"/>
              </a:ext>
            </a:extLst>
          </p:cNvPr>
          <p:cNvSpPr txBox="1"/>
          <p:nvPr/>
        </p:nvSpPr>
        <p:spPr>
          <a:xfrm rot="1760022">
            <a:off x="7058455" y="1243622"/>
            <a:ext cx="14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Abadi Extra Light" panose="020B0204020104020204" pitchFamily="34" charset="0"/>
              </a:rPr>
              <a:t>Wget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Latest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manifest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CE79F85-E17C-456B-8A66-4402EEA0D1FF}"/>
              </a:ext>
            </a:extLst>
          </p:cNvPr>
          <p:cNvSpPr txBox="1"/>
          <p:nvPr/>
        </p:nvSpPr>
        <p:spPr>
          <a:xfrm rot="653496">
            <a:off x="6706227" y="2092235"/>
            <a:ext cx="14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Abadi Extra Light" panose="020B0204020104020204" pitchFamily="34" charset="0"/>
              </a:rPr>
              <a:t>Wget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Latest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manifest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79179F7-679F-43BD-A3C0-781DDBD39CED}"/>
              </a:ext>
            </a:extLst>
          </p:cNvPr>
          <p:cNvSpPr txBox="1"/>
          <p:nvPr/>
        </p:nvSpPr>
        <p:spPr>
          <a:xfrm rot="20965939">
            <a:off x="6542606" y="3098622"/>
            <a:ext cx="14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Abadi Extra Light" panose="020B0204020104020204" pitchFamily="34" charset="0"/>
              </a:rPr>
              <a:t>Wget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Latest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manifest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88B1E91-E609-4CC1-8ADF-C9DEE40AF48E}"/>
              </a:ext>
            </a:extLst>
          </p:cNvPr>
          <p:cNvSpPr txBox="1"/>
          <p:nvPr/>
        </p:nvSpPr>
        <p:spPr>
          <a:xfrm rot="19958464">
            <a:off x="6741296" y="4041500"/>
            <a:ext cx="14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Abadi Extra Light" panose="020B0204020104020204" pitchFamily="34" charset="0"/>
              </a:rPr>
              <a:t>Wget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Latest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manifest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DEDC572-841B-4DD1-AAF0-575CE171C8B5}"/>
              </a:ext>
            </a:extLst>
          </p:cNvPr>
          <p:cNvSpPr txBox="1"/>
          <p:nvPr/>
        </p:nvSpPr>
        <p:spPr>
          <a:xfrm>
            <a:off x="10370612" y="2164372"/>
            <a:ext cx="144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Maven repository</a:t>
            </a:r>
          </a:p>
        </p:txBody>
      </p:sp>
      <p:pic>
        <p:nvPicPr>
          <p:cNvPr id="48" name="Graphique 47" descr="Papier">
            <a:extLst>
              <a:ext uri="{FF2B5EF4-FFF2-40B4-BE49-F238E27FC236}">
                <a16:creationId xmlns:a16="http://schemas.microsoft.com/office/drawing/2014/main" id="{EB947211-0C6B-451D-8738-2A4828DC6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758634" y="4278266"/>
            <a:ext cx="705565" cy="705565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D3C402C5-F184-4F87-93C2-F953A6FA6A67}"/>
              </a:ext>
            </a:extLst>
          </p:cNvPr>
          <p:cNvSpPr txBox="1"/>
          <p:nvPr/>
        </p:nvSpPr>
        <p:spPr>
          <a:xfrm>
            <a:off x="10461084" y="4955334"/>
            <a:ext cx="1479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Abadi Extra Light" panose="020B0204020104020204" pitchFamily="34" charset="0"/>
              </a:rPr>
              <a:t>Latest</a:t>
            </a:r>
            <a:r>
              <a:rPr lang="fr-FR" sz="1600" dirty="0">
                <a:latin typeface="Abadi Extra Light" panose="020B0204020104020204" pitchFamily="34" charset="0"/>
              </a:rPr>
              <a:t> </a:t>
            </a:r>
            <a:r>
              <a:rPr lang="fr-FR" sz="1600" dirty="0" err="1">
                <a:latin typeface="Abadi Extra Light" panose="020B0204020104020204" pitchFamily="34" charset="0"/>
              </a:rPr>
              <a:t>manifest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3959493-5BBE-4748-9EA2-C64ECF5F77D0}"/>
              </a:ext>
            </a:extLst>
          </p:cNvPr>
          <p:cNvSpPr txBox="1"/>
          <p:nvPr/>
        </p:nvSpPr>
        <p:spPr>
          <a:xfrm>
            <a:off x="3428423" y="1525768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BBDEA65-F6DC-4AA3-A248-CF1CB2202AE1}"/>
              </a:ext>
            </a:extLst>
          </p:cNvPr>
          <p:cNvSpPr txBox="1"/>
          <p:nvPr/>
        </p:nvSpPr>
        <p:spPr>
          <a:xfrm>
            <a:off x="3428422" y="6103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05961E4-748D-4DA6-920F-180719924EA4}"/>
              </a:ext>
            </a:extLst>
          </p:cNvPr>
          <p:cNvSpPr txBox="1"/>
          <p:nvPr/>
        </p:nvSpPr>
        <p:spPr>
          <a:xfrm>
            <a:off x="3428421" y="3035459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4D20E56-CEFB-4816-80AB-A5C0346FF932}"/>
              </a:ext>
            </a:extLst>
          </p:cNvPr>
          <p:cNvSpPr txBox="1"/>
          <p:nvPr/>
        </p:nvSpPr>
        <p:spPr>
          <a:xfrm>
            <a:off x="3428421" y="4601748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B310BA3-4576-486E-BADE-532EB1E2D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65" y="2886749"/>
            <a:ext cx="1659911" cy="1299061"/>
          </a:xfrm>
          <a:prstGeom prst="rect">
            <a:avLst/>
          </a:prstGeom>
        </p:spPr>
      </p:pic>
      <p:pic>
        <p:nvPicPr>
          <p:cNvPr id="47" name="Graphique 46" descr="Papier">
            <a:extLst>
              <a:ext uri="{FF2B5EF4-FFF2-40B4-BE49-F238E27FC236}">
                <a16:creationId xmlns:a16="http://schemas.microsoft.com/office/drawing/2014/main" id="{BADA645E-BBCC-44A5-A0AF-0301BE0B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49017" y="490246"/>
            <a:ext cx="624740" cy="62474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3275619F-1D51-4EA7-B7B5-8DC8F14C0830}"/>
              </a:ext>
            </a:extLst>
          </p:cNvPr>
          <p:cNvSpPr txBox="1"/>
          <p:nvPr/>
        </p:nvSpPr>
        <p:spPr>
          <a:xfrm>
            <a:off x="1710257" y="1114986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Old </a:t>
            </a:r>
            <a:r>
              <a:rPr lang="fr-FR" sz="1200" dirty="0" err="1">
                <a:latin typeface="Abadi Extra Light" panose="020B0204020104020204" pitchFamily="34" charset="0"/>
              </a:rPr>
              <a:t>Artifact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55" name="Graphique 54" descr="Papier">
            <a:extLst>
              <a:ext uri="{FF2B5EF4-FFF2-40B4-BE49-F238E27FC236}">
                <a16:creationId xmlns:a16="http://schemas.microsoft.com/office/drawing/2014/main" id="{38526567-AE5D-4996-B21E-FF3913492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90514" y="1956923"/>
            <a:ext cx="624740" cy="624740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16B889BA-ADF2-4F74-AD3F-B999E5401C3D}"/>
              </a:ext>
            </a:extLst>
          </p:cNvPr>
          <p:cNvSpPr txBox="1"/>
          <p:nvPr/>
        </p:nvSpPr>
        <p:spPr>
          <a:xfrm>
            <a:off x="1651754" y="2581663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Old </a:t>
            </a:r>
            <a:r>
              <a:rPr lang="fr-FR" sz="1200" dirty="0" err="1">
                <a:latin typeface="Abadi Extra Light" panose="020B0204020104020204" pitchFamily="34" charset="0"/>
              </a:rPr>
              <a:t>Artifact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57" name="Graphique 56" descr="Papier">
            <a:extLst>
              <a:ext uri="{FF2B5EF4-FFF2-40B4-BE49-F238E27FC236}">
                <a16:creationId xmlns:a16="http://schemas.microsoft.com/office/drawing/2014/main" id="{7C909FB7-01C0-43E7-A3C8-F48F2EE81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6736" y="3540713"/>
            <a:ext cx="624740" cy="624740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C47A349-B027-4324-841B-89B9376595E7}"/>
              </a:ext>
            </a:extLst>
          </p:cNvPr>
          <p:cNvSpPr txBox="1"/>
          <p:nvPr/>
        </p:nvSpPr>
        <p:spPr>
          <a:xfrm>
            <a:off x="1617976" y="4165453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Old </a:t>
            </a:r>
            <a:r>
              <a:rPr lang="fr-FR" sz="1200" dirty="0" err="1">
                <a:latin typeface="Abadi Extra Light" panose="020B0204020104020204" pitchFamily="34" charset="0"/>
              </a:rPr>
              <a:t>Artifact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59" name="Graphique 58" descr="Papier">
            <a:extLst>
              <a:ext uri="{FF2B5EF4-FFF2-40B4-BE49-F238E27FC236}">
                <a16:creationId xmlns:a16="http://schemas.microsoft.com/office/drawing/2014/main" id="{A731D8AF-EA94-49A7-A100-CBC2447F1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30992" y="5052190"/>
            <a:ext cx="624740" cy="624740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BEE2ADD3-EA51-4D6E-B136-FDEE11F98CF0}"/>
              </a:ext>
            </a:extLst>
          </p:cNvPr>
          <p:cNvSpPr txBox="1"/>
          <p:nvPr/>
        </p:nvSpPr>
        <p:spPr>
          <a:xfrm>
            <a:off x="1592232" y="5676930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Old </a:t>
            </a:r>
            <a:r>
              <a:rPr lang="fr-FR" sz="1200" dirty="0" err="1">
                <a:latin typeface="Abadi Extra Light" panose="020B0204020104020204" pitchFamily="34" charset="0"/>
              </a:rPr>
              <a:t>Artifact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61" name="Graphique 60" descr="Papier">
            <a:extLst>
              <a:ext uri="{FF2B5EF4-FFF2-40B4-BE49-F238E27FC236}">
                <a16:creationId xmlns:a16="http://schemas.microsoft.com/office/drawing/2014/main" id="{57BE96B2-F7AA-4C82-9F07-D2864838D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02694" y="484592"/>
            <a:ext cx="624740" cy="6247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60412887-B399-4F1C-A344-EF793F9EE42E}"/>
              </a:ext>
            </a:extLst>
          </p:cNvPr>
          <p:cNvSpPr txBox="1"/>
          <p:nvPr/>
        </p:nvSpPr>
        <p:spPr>
          <a:xfrm>
            <a:off x="5015343" y="1109332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Upgrader.sh</a:t>
            </a:r>
          </a:p>
        </p:txBody>
      </p:sp>
      <p:pic>
        <p:nvPicPr>
          <p:cNvPr id="63" name="Graphique 62" descr="Papier">
            <a:extLst>
              <a:ext uri="{FF2B5EF4-FFF2-40B4-BE49-F238E27FC236}">
                <a16:creationId xmlns:a16="http://schemas.microsoft.com/office/drawing/2014/main" id="{60BCAC6E-9207-4CC8-AEA9-1E8B5547F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73103" y="1956796"/>
            <a:ext cx="624740" cy="62474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EEF1DC1E-03C2-4D9D-BE7E-88FC5EFB302F}"/>
              </a:ext>
            </a:extLst>
          </p:cNvPr>
          <p:cNvSpPr txBox="1"/>
          <p:nvPr/>
        </p:nvSpPr>
        <p:spPr>
          <a:xfrm>
            <a:off x="5085752" y="2581536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Upgrader.sh</a:t>
            </a:r>
          </a:p>
        </p:txBody>
      </p:sp>
      <p:pic>
        <p:nvPicPr>
          <p:cNvPr id="65" name="Graphique 64" descr="Papier">
            <a:extLst>
              <a:ext uri="{FF2B5EF4-FFF2-40B4-BE49-F238E27FC236}">
                <a16:creationId xmlns:a16="http://schemas.microsoft.com/office/drawing/2014/main" id="{A350282E-EBB0-48C0-B7D9-8F09BE89C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54511" y="3572470"/>
            <a:ext cx="624740" cy="624740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CB0AE5E8-244A-4A44-9DF4-ED7ACAE7C612}"/>
              </a:ext>
            </a:extLst>
          </p:cNvPr>
          <p:cNvSpPr txBox="1"/>
          <p:nvPr/>
        </p:nvSpPr>
        <p:spPr>
          <a:xfrm>
            <a:off x="5067160" y="4197210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Upgrader.sh</a:t>
            </a:r>
          </a:p>
        </p:txBody>
      </p:sp>
      <p:pic>
        <p:nvPicPr>
          <p:cNvPr id="67" name="Graphique 66" descr="Papier">
            <a:extLst>
              <a:ext uri="{FF2B5EF4-FFF2-40B4-BE49-F238E27FC236}">
                <a16:creationId xmlns:a16="http://schemas.microsoft.com/office/drawing/2014/main" id="{C375D1B3-AC44-41A2-BE6B-9BE173825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50548" y="5075836"/>
            <a:ext cx="624740" cy="624740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C1750330-E622-42E3-A6C8-0EDC9FF79FAC}"/>
              </a:ext>
            </a:extLst>
          </p:cNvPr>
          <p:cNvSpPr txBox="1"/>
          <p:nvPr/>
        </p:nvSpPr>
        <p:spPr>
          <a:xfrm>
            <a:off x="5063197" y="5700576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Upgrader.sh</a:t>
            </a:r>
          </a:p>
        </p:txBody>
      </p:sp>
    </p:spTree>
    <p:extLst>
      <p:ext uri="{BB962C8B-B14F-4D97-AF65-F5344CB8AC3E}">
        <p14:creationId xmlns:p14="http://schemas.microsoft.com/office/powerpoint/2010/main" val="36160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2260D9F-A3BD-4566-96CF-757F47B1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3" y="376332"/>
            <a:ext cx="2461331" cy="1086984"/>
          </a:xfrm>
          <a:prstGeom prst="rect">
            <a:avLst/>
          </a:prstGeom>
        </p:spPr>
      </p:pic>
      <p:pic>
        <p:nvPicPr>
          <p:cNvPr id="14" name="Image 1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3549E248-2B83-4E92-9E8C-F85F9A1DD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4" y="1902666"/>
            <a:ext cx="2461331" cy="1086984"/>
          </a:xfrm>
          <a:prstGeom prst="rect">
            <a:avLst/>
          </a:prstGeom>
        </p:spPr>
      </p:pic>
      <p:pic>
        <p:nvPicPr>
          <p:cNvPr id="15" name="Image 1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D69FAFF-5C5E-40D3-BCBC-A5BD81B5A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4" y="3429000"/>
            <a:ext cx="2461331" cy="1086984"/>
          </a:xfrm>
          <a:prstGeom prst="rect">
            <a:avLst/>
          </a:prstGeom>
        </p:spPr>
      </p:pic>
      <p:pic>
        <p:nvPicPr>
          <p:cNvPr id="16" name="Image 1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F27DFB3-DF52-4235-B099-F9884184D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3" y="4955334"/>
            <a:ext cx="2461331" cy="1086984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2A74634-0DE2-464D-B5E0-F82F2DB41D4F}"/>
              </a:ext>
            </a:extLst>
          </p:cNvPr>
          <p:cNvCxnSpPr>
            <a:cxnSpLocks/>
          </p:cNvCxnSpPr>
          <p:nvPr/>
        </p:nvCxnSpPr>
        <p:spPr>
          <a:xfrm>
            <a:off x="5985162" y="1183341"/>
            <a:ext cx="4385450" cy="200600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FFA943-A06F-49EC-9EFD-E4EA0C8D6529}"/>
              </a:ext>
            </a:extLst>
          </p:cNvPr>
          <p:cNvCxnSpPr>
            <a:cxnSpLocks/>
          </p:cNvCxnSpPr>
          <p:nvPr/>
        </p:nvCxnSpPr>
        <p:spPr>
          <a:xfrm>
            <a:off x="6096000" y="2581663"/>
            <a:ext cx="4274612" cy="60768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88C575F-A087-4E6F-A993-6DBA934B0C85}"/>
              </a:ext>
            </a:extLst>
          </p:cNvPr>
          <p:cNvCxnSpPr>
            <a:cxnSpLocks/>
          </p:cNvCxnSpPr>
          <p:nvPr/>
        </p:nvCxnSpPr>
        <p:spPr>
          <a:xfrm flipV="1">
            <a:off x="5985163" y="3189348"/>
            <a:ext cx="4385449" cy="78314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12FF9ED-3E3C-4846-B8FD-9F3C9381490A}"/>
              </a:ext>
            </a:extLst>
          </p:cNvPr>
          <p:cNvCxnSpPr>
            <a:cxnSpLocks/>
          </p:cNvCxnSpPr>
          <p:nvPr/>
        </p:nvCxnSpPr>
        <p:spPr>
          <a:xfrm flipV="1">
            <a:off x="5985162" y="3189348"/>
            <a:ext cx="4385450" cy="23094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9B955509-2546-4297-9F76-19F93708173A}"/>
              </a:ext>
            </a:extLst>
          </p:cNvPr>
          <p:cNvSpPr txBox="1"/>
          <p:nvPr/>
        </p:nvSpPr>
        <p:spPr>
          <a:xfrm>
            <a:off x="5775288" y="143750"/>
            <a:ext cx="607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badi Extra Light" panose="020B0204020104020204" pitchFamily="34" charset="0"/>
              </a:rPr>
              <a:t>IF (new </a:t>
            </a:r>
            <a:r>
              <a:rPr lang="fr-FR" sz="2400" dirty="0" err="1">
                <a:latin typeface="Abadi Extra Light" panose="020B0204020104020204" pitchFamily="34" charset="0"/>
              </a:rPr>
              <a:t>manifest</a:t>
            </a:r>
            <a:r>
              <a:rPr lang="fr-FR" sz="2400" dirty="0">
                <a:latin typeface="Abadi Extra Light" panose="020B0204020104020204" pitchFamily="34" charset="0"/>
              </a:rPr>
              <a:t> version &gt; </a:t>
            </a:r>
            <a:r>
              <a:rPr lang="fr-FR" sz="2400" dirty="0" err="1">
                <a:latin typeface="Abadi Extra Light" panose="020B0204020104020204" pitchFamily="34" charset="0"/>
              </a:rPr>
              <a:t>old</a:t>
            </a:r>
            <a:r>
              <a:rPr lang="fr-FR" sz="2400" dirty="0">
                <a:latin typeface="Abadi Extra Light" panose="020B0204020104020204" pitchFamily="34" charset="0"/>
              </a:rPr>
              <a:t> </a:t>
            </a:r>
            <a:r>
              <a:rPr lang="fr-FR" sz="2400" dirty="0" err="1">
                <a:latin typeface="Abadi Extra Light" panose="020B0204020104020204" pitchFamily="34" charset="0"/>
              </a:rPr>
              <a:t>manifest</a:t>
            </a:r>
            <a:r>
              <a:rPr lang="fr-FR" sz="2400" dirty="0">
                <a:latin typeface="Abadi Extra Light" panose="020B0204020104020204" pitchFamily="34" charset="0"/>
              </a:rPr>
              <a:t> Version)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CE79F85-E17C-456B-8A66-4402EEA0D1FF}"/>
              </a:ext>
            </a:extLst>
          </p:cNvPr>
          <p:cNvSpPr txBox="1"/>
          <p:nvPr/>
        </p:nvSpPr>
        <p:spPr>
          <a:xfrm rot="442601">
            <a:off x="6626706" y="2075217"/>
            <a:ext cx="14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Abadi Extra Light" panose="020B0204020104020204" pitchFamily="34" charset="0"/>
              </a:rPr>
              <a:t>Wget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Latest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manifest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79179F7-679F-43BD-A3C0-781DDBD39CED}"/>
              </a:ext>
            </a:extLst>
          </p:cNvPr>
          <p:cNvSpPr txBox="1"/>
          <p:nvPr/>
        </p:nvSpPr>
        <p:spPr>
          <a:xfrm rot="21012596">
            <a:off x="6542606" y="3098622"/>
            <a:ext cx="14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Abadi Extra Light" panose="020B0204020104020204" pitchFamily="34" charset="0"/>
              </a:rPr>
              <a:t>Wget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Latest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manifest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88B1E91-E609-4CC1-8ADF-C9DEE40AF48E}"/>
              </a:ext>
            </a:extLst>
          </p:cNvPr>
          <p:cNvSpPr txBox="1"/>
          <p:nvPr/>
        </p:nvSpPr>
        <p:spPr>
          <a:xfrm rot="19958464">
            <a:off x="6741296" y="4041500"/>
            <a:ext cx="14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Abadi Extra Light" panose="020B0204020104020204" pitchFamily="34" charset="0"/>
              </a:rPr>
              <a:t>Wget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Latest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manifest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DEDC572-841B-4DD1-AAF0-575CE171C8B5}"/>
              </a:ext>
            </a:extLst>
          </p:cNvPr>
          <p:cNvSpPr txBox="1"/>
          <p:nvPr/>
        </p:nvSpPr>
        <p:spPr>
          <a:xfrm>
            <a:off x="10412274" y="2143697"/>
            <a:ext cx="144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Maven repository</a:t>
            </a:r>
          </a:p>
        </p:txBody>
      </p:sp>
      <p:pic>
        <p:nvPicPr>
          <p:cNvPr id="48" name="Graphique 47" descr="Papier">
            <a:extLst>
              <a:ext uri="{FF2B5EF4-FFF2-40B4-BE49-F238E27FC236}">
                <a16:creationId xmlns:a16="http://schemas.microsoft.com/office/drawing/2014/main" id="{EB947211-0C6B-451D-8738-2A4828DC6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21311" y="4344087"/>
            <a:ext cx="705565" cy="705565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D3C402C5-F184-4F87-93C2-F953A6FA6A67}"/>
              </a:ext>
            </a:extLst>
          </p:cNvPr>
          <p:cNvSpPr txBox="1"/>
          <p:nvPr/>
        </p:nvSpPr>
        <p:spPr>
          <a:xfrm>
            <a:off x="10531776" y="5049652"/>
            <a:ext cx="138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Abadi Extra Light" panose="020B0204020104020204" pitchFamily="34" charset="0"/>
              </a:rPr>
              <a:t>Latest</a:t>
            </a:r>
            <a:r>
              <a:rPr lang="fr-FR" sz="1600" dirty="0">
                <a:latin typeface="Abadi Extra Light" panose="020B0204020104020204" pitchFamily="34" charset="0"/>
              </a:rPr>
              <a:t> </a:t>
            </a:r>
            <a:r>
              <a:rPr lang="fr-FR" sz="1600" dirty="0" err="1">
                <a:latin typeface="Abadi Extra Light" panose="020B0204020104020204" pitchFamily="34" charset="0"/>
              </a:rPr>
              <a:t>Artifact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3959493-5BBE-4748-9EA2-C64ECF5F77D0}"/>
              </a:ext>
            </a:extLst>
          </p:cNvPr>
          <p:cNvSpPr txBox="1"/>
          <p:nvPr/>
        </p:nvSpPr>
        <p:spPr>
          <a:xfrm>
            <a:off x="3428423" y="1525768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BBDEA65-F6DC-4AA3-A248-CF1CB2202AE1}"/>
              </a:ext>
            </a:extLst>
          </p:cNvPr>
          <p:cNvSpPr txBox="1"/>
          <p:nvPr/>
        </p:nvSpPr>
        <p:spPr>
          <a:xfrm>
            <a:off x="3428422" y="6103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05961E4-748D-4DA6-920F-180719924EA4}"/>
              </a:ext>
            </a:extLst>
          </p:cNvPr>
          <p:cNvSpPr txBox="1"/>
          <p:nvPr/>
        </p:nvSpPr>
        <p:spPr>
          <a:xfrm>
            <a:off x="3428421" y="3035459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4D20E56-CEFB-4816-80AB-A5C0346FF932}"/>
              </a:ext>
            </a:extLst>
          </p:cNvPr>
          <p:cNvSpPr txBox="1"/>
          <p:nvPr/>
        </p:nvSpPr>
        <p:spPr>
          <a:xfrm>
            <a:off x="3428421" y="4601748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B310BA3-4576-486E-BADE-532EB1E2D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65" y="2886749"/>
            <a:ext cx="1659911" cy="1299061"/>
          </a:xfrm>
          <a:prstGeom prst="rect">
            <a:avLst/>
          </a:prstGeom>
        </p:spPr>
      </p:pic>
      <p:pic>
        <p:nvPicPr>
          <p:cNvPr id="47" name="Graphique 46" descr="Papier">
            <a:extLst>
              <a:ext uri="{FF2B5EF4-FFF2-40B4-BE49-F238E27FC236}">
                <a16:creationId xmlns:a16="http://schemas.microsoft.com/office/drawing/2014/main" id="{BADA645E-BBCC-44A5-A0AF-0301BE0B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49017" y="490246"/>
            <a:ext cx="624740" cy="624740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3275619F-1D51-4EA7-B7B5-8DC8F14C0830}"/>
              </a:ext>
            </a:extLst>
          </p:cNvPr>
          <p:cNvSpPr txBox="1"/>
          <p:nvPr/>
        </p:nvSpPr>
        <p:spPr>
          <a:xfrm>
            <a:off x="1617976" y="1117745"/>
            <a:ext cx="106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adi Extra Light" panose="020B0204020104020204" pitchFamily="34" charset="0"/>
              </a:rPr>
              <a:t>Latest</a:t>
            </a:r>
            <a:r>
              <a:rPr lang="fr-FR" sz="1200" dirty="0">
                <a:latin typeface="Abadi Extra Light" panose="020B0204020104020204" pitchFamily="34" charset="0"/>
              </a:rPr>
              <a:t> </a:t>
            </a:r>
            <a:r>
              <a:rPr lang="fr-FR" sz="1200" dirty="0" err="1">
                <a:latin typeface="Abadi Extra Light" panose="020B0204020104020204" pitchFamily="34" charset="0"/>
              </a:rPr>
              <a:t>Artifact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55" name="Graphique 54" descr="Papier">
            <a:extLst>
              <a:ext uri="{FF2B5EF4-FFF2-40B4-BE49-F238E27FC236}">
                <a16:creationId xmlns:a16="http://schemas.microsoft.com/office/drawing/2014/main" id="{38526567-AE5D-4996-B21E-FF3913492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90514" y="1956923"/>
            <a:ext cx="624740" cy="624740"/>
          </a:xfrm>
          <a:prstGeom prst="rect">
            <a:avLst/>
          </a:prstGeom>
        </p:spPr>
      </p:pic>
      <p:pic>
        <p:nvPicPr>
          <p:cNvPr id="57" name="Graphique 56" descr="Papier">
            <a:extLst>
              <a:ext uri="{FF2B5EF4-FFF2-40B4-BE49-F238E27FC236}">
                <a16:creationId xmlns:a16="http://schemas.microsoft.com/office/drawing/2014/main" id="{7C909FB7-01C0-43E7-A3C8-F48F2EE81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56736" y="3540713"/>
            <a:ext cx="624740" cy="624740"/>
          </a:xfrm>
          <a:prstGeom prst="rect">
            <a:avLst/>
          </a:prstGeom>
        </p:spPr>
      </p:pic>
      <p:pic>
        <p:nvPicPr>
          <p:cNvPr id="59" name="Graphique 58" descr="Papier">
            <a:extLst>
              <a:ext uri="{FF2B5EF4-FFF2-40B4-BE49-F238E27FC236}">
                <a16:creationId xmlns:a16="http://schemas.microsoft.com/office/drawing/2014/main" id="{A731D8AF-EA94-49A7-A100-CBC2447F1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30991" y="5075836"/>
            <a:ext cx="624740" cy="624740"/>
          </a:xfrm>
          <a:prstGeom prst="rect">
            <a:avLst/>
          </a:prstGeom>
        </p:spPr>
      </p:pic>
      <p:pic>
        <p:nvPicPr>
          <p:cNvPr id="61" name="Graphique 60" descr="Papier">
            <a:extLst>
              <a:ext uri="{FF2B5EF4-FFF2-40B4-BE49-F238E27FC236}">
                <a16:creationId xmlns:a16="http://schemas.microsoft.com/office/drawing/2014/main" id="{57BE96B2-F7AA-4C82-9F07-D2864838D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02694" y="484592"/>
            <a:ext cx="624740" cy="6247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60412887-B399-4F1C-A344-EF793F9EE42E}"/>
              </a:ext>
            </a:extLst>
          </p:cNvPr>
          <p:cNvSpPr txBox="1"/>
          <p:nvPr/>
        </p:nvSpPr>
        <p:spPr>
          <a:xfrm>
            <a:off x="5015343" y="1109332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Upgrader.sh</a:t>
            </a:r>
          </a:p>
        </p:txBody>
      </p:sp>
      <p:pic>
        <p:nvPicPr>
          <p:cNvPr id="63" name="Graphique 62" descr="Papier">
            <a:extLst>
              <a:ext uri="{FF2B5EF4-FFF2-40B4-BE49-F238E27FC236}">
                <a16:creationId xmlns:a16="http://schemas.microsoft.com/office/drawing/2014/main" id="{60BCAC6E-9207-4CC8-AEA9-1E8B5547F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73103" y="1956796"/>
            <a:ext cx="624740" cy="62474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EEF1DC1E-03C2-4D9D-BE7E-88FC5EFB302F}"/>
              </a:ext>
            </a:extLst>
          </p:cNvPr>
          <p:cNvSpPr txBox="1"/>
          <p:nvPr/>
        </p:nvSpPr>
        <p:spPr>
          <a:xfrm>
            <a:off x="5085752" y="2581536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Upgrader.sh</a:t>
            </a:r>
          </a:p>
        </p:txBody>
      </p:sp>
      <p:pic>
        <p:nvPicPr>
          <p:cNvPr id="65" name="Graphique 64" descr="Papier">
            <a:extLst>
              <a:ext uri="{FF2B5EF4-FFF2-40B4-BE49-F238E27FC236}">
                <a16:creationId xmlns:a16="http://schemas.microsoft.com/office/drawing/2014/main" id="{A350282E-EBB0-48C0-B7D9-8F09BE89C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54511" y="3572470"/>
            <a:ext cx="624740" cy="624740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CB0AE5E8-244A-4A44-9DF4-ED7ACAE7C612}"/>
              </a:ext>
            </a:extLst>
          </p:cNvPr>
          <p:cNvSpPr txBox="1"/>
          <p:nvPr/>
        </p:nvSpPr>
        <p:spPr>
          <a:xfrm>
            <a:off x="5067160" y="4197210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Upgrader.sh</a:t>
            </a:r>
          </a:p>
        </p:txBody>
      </p:sp>
      <p:pic>
        <p:nvPicPr>
          <p:cNvPr id="67" name="Graphique 66" descr="Papier">
            <a:extLst>
              <a:ext uri="{FF2B5EF4-FFF2-40B4-BE49-F238E27FC236}">
                <a16:creationId xmlns:a16="http://schemas.microsoft.com/office/drawing/2014/main" id="{C375D1B3-AC44-41A2-BE6B-9BE173825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50548" y="5075836"/>
            <a:ext cx="624740" cy="624740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C1750330-E622-42E3-A6C8-0EDC9FF79FAC}"/>
              </a:ext>
            </a:extLst>
          </p:cNvPr>
          <p:cNvSpPr txBox="1"/>
          <p:nvPr/>
        </p:nvSpPr>
        <p:spPr>
          <a:xfrm>
            <a:off x="5063197" y="5700576"/>
            <a:ext cx="90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Upgrader.sh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08757AD-59F6-45C0-B003-6A200117EBC1}"/>
              </a:ext>
            </a:extLst>
          </p:cNvPr>
          <p:cNvSpPr txBox="1"/>
          <p:nvPr/>
        </p:nvSpPr>
        <p:spPr>
          <a:xfrm rot="1513586">
            <a:off x="6977895" y="1273747"/>
            <a:ext cx="14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>
                <a:latin typeface="Abadi Extra Light" panose="020B0204020104020204" pitchFamily="34" charset="0"/>
              </a:rPr>
              <a:t>Wget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Latest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  <a:r>
              <a:rPr lang="fr-FR" i="1" dirty="0" err="1">
                <a:latin typeface="Abadi Extra Light" panose="020B0204020104020204" pitchFamily="34" charset="0"/>
              </a:rPr>
              <a:t>Artifact</a:t>
            </a:r>
            <a:r>
              <a:rPr lang="fr-FR" i="1" dirty="0"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C1919C3-D892-4D72-A8C7-178BEDD26484}"/>
              </a:ext>
            </a:extLst>
          </p:cNvPr>
          <p:cNvSpPr txBox="1"/>
          <p:nvPr/>
        </p:nvSpPr>
        <p:spPr>
          <a:xfrm>
            <a:off x="1592232" y="2554047"/>
            <a:ext cx="106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adi Extra Light" panose="020B0204020104020204" pitchFamily="34" charset="0"/>
              </a:rPr>
              <a:t>Latest</a:t>
            </a:r>
            <a:r>
              <a:rPr lang="fr-FR" sz="1200" dirty="0">
                <a:latin typeface="Abadi Extra Light" panose="020B0204020104020204" pitchFamily="34" charset="0"/>
              </a:rPr>
              <a:t> </a:t>
            </a:r>
            <a:r>
              <a:rPr lang="fr-FR" sz="1200" dirty="0" err="1">
                <a:latin typeface="Abadi Extra Light" panose="020B0204020104020204" pitchFamily="34" charset="0"/>
              </a:rPr>
              <a:t>Artifact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03B918C-135E-43E9-8336-3B96A1230418}"/>
              </a:ext>
            </a:extLst>
          </p:cNvPr>
          <p:cNvSpPr txBox="1"/>
          <p:nvPr/>
        </p:nvSpPr>
        <p:spPr>
          <a:xfrm>
            <a:off x="1541596" y="4148953"/>
            <a:ext cx="106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adi Extra Light" panose="020B0204020104020204" pitchFamily="34" charset="0"/>
              </a:rPr>
              <a:t>Latest</a:t>
            </a:r>
            <a:r>
              <a:rPr lang="fr-FR" sz="1200" dirty="0">
                <a:latin typeface="Abadi Extra Light" panose="020B0204020104020204" pitchFamily="34" charset="0"/>
              </a:rPr>
              <a:t> </a:t>
            </a:r>
            <a:r>
              <a:rPr lang="fr-FR" sz="1200" dirty="0" err="1">
                <a:latin typeface="Abadi Extra Light" panose="020B0204020104020204" pitchFamily="34" charset="0"/>
              </a:rPr>
              <a:t>Artifact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2C0FD7B-237D-4AB3-BDF0-155A3F33DF8B}"/>
              </a:ext>
            </a:extLst>
          </p:cNvPr>
          <p:cNvSpPr txBox="1"/>
          <p:nvPr/>
        </p:nvSpPr>
        <p:spPr>
          <a:xfrm>
            <a:off x="1541596" y="5700576"/>
            <a:ext cx="106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adi Extra Light" panose="020B0204020104020204" pitchFamily="34" charset="0"/>
              </a:rPr>
              <a:t>Latest</a:t>
            </a:r>
            <a:r>
              <a:rPr lang="fr-FR" sz="1200" dirty="0">
                <a:latin typeface="Abadi Extra Light" panose="020B0204020104020204" pitchFamily="34" charset="0"/>
              </a:rPr>
              <a:t> </a:t>
            </a:r>
            <a:r>
              <a:rPr lang="fr-FR" sz="1200" dirty="0" err="1">
                <a:latin typeface="Abadi Extra Light" panose="020B0204020104020204" pitchFamily="34" charset="0"/>
              </a:rPr>
              <a:t>Artifact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4" name="Graphique 3" descr="Document">
            <a:extLst>
              <a:ext uri="{FF2B5EF4-FFF2-40B4-BE49-F238E27FC236}">
                <a16:creationId xmlns:a16="http://schemas.microsoft.com/office/drawing/2014/main" id="{F14DF09C-9F9B-4E38-A532-4B349B229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491" y="3815277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07F8D60-A2A4-436F-8F19-7784B2C51363}"/>
              </a:ext>
            </a:extLst>
          </p:cNvPr>
          <p:cNvSpPr txBox="1"/>
          <p:nvPr/>
        </p:nvSpPr>
        <p:spPr>
          <a:xfrm>
            <a:off x="306944" y="4729129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sources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8EA594-F44B-4394-9007-8FBA5D2C645C}"/>
              </a:ext>
            </a:extLst>
          </p:cNvPr>
          <p:cNvSpPr txBox="1"/>
          <p:nvPr/>
        </p:nvSpPr>
        <p:spPr>
          <a:xfrm>
            <a:off x="235062" y="1978645"/>
            <a:ext cx="158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Local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10566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3" name="Image 2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E0A04B6D-7064-40FB-BE67-FAAFC36C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57" y="2606962"/>
            <a:ext cx="1164771" cy="1164771"/>
          </a:xfrm>
          <a:prstGeom prst="rect">
            <a:avLst/>
          </a:prstGeom>
        </p:spPr>
      </p:pic>
      <p:pic>
        <p:nvPicPr>
          <p:cNvPr id="4" name="Graphique 3" descr="Document">
            <a:extLst>
              <a:ext uri="{FF2B5EF4-FFF2-40B4-BE49-F238E27FC236}">
                <a16:creationId xmlns:a16="http://schemas.microsoft.com/office/drawing/2014/main" id="{3C224C3B-627B-46EE-8624-1FA1C795A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5342" y="4271380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B832C5E-4CC8-4B23-8B95-02BE944EE639}"/>
              </a:ext>
            </a:extLst>
          </p:cNvPr>
          <p:cNvSpPr txBox="1"/>
          <p:nvPr/>
        </p:nvSpPr>
        <p:spPr>
          <a:xfrm>
            <a:off x="3620156" y="5185780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sources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D66B41-4637-441C-B430-0F251E2122C9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1558801" y="3189348"/>
            <a:ext cx="206135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B482D30-3D0F-4AC0-820F-37E03E6E5B54}"/>
              </a:ext>
            </a:extLst>
          </p:cNvPr>
          <p:cNvSpPr txBox="1"/>
          <p:nvPr/>
        </p:nvSpPr>
        <p:spPr>
          <a:xfrm>
            <a:off x="3620157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Git/Sources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3841A0-F69E-445D-BE6B-269CD75A4799}"/>
              </a:ext>
            </a:extLst>
          </p:cNvPr>
          <p:cNvSpPr txBox="1"/>
          <p:nvPr/>
        </p:nvSpPr>
        <p:spPr>
          <a:xfrm>
            <a:off x="2081886" y="2813357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30739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3" name="Image 2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E0A04B6D-7064-40FB-BE67-FAAFC36C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57" y="2606962"/>
            <a:ext cx="1164771" cy="1164771"/>
          </a:xfrm>
          <a:prstGeom prst="rect">
            <a:avLst/>
          </a:prstGeom>
        </p:spPr>
      </p:pic>
      <p:pic>
        <p:nvPicPr>
          <p:cNvPr id="4" name="Graphique 3" descr="Document">
            <a:extLst>
              <a:ext uri="{FF2B5EF4-FFF2-40B4-BE49-F238E27FC236}">
                <a16:creationId xmlns:a16="http://schemas.microsoft.com/office/drawing/2014/main" id="{3C224C3B-627B-46EE-8624-1FA1C795A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9183" y="4232202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B832C5E-4CC8-4B23-8B95-02BE944EE639}"/>
              </a:ext>
            </a:extLst>
          </p:cNvPr>
          <p:cNvSpPr txBox="1"/>
          <p:nvPr/>
        </p:nvSpPr>
        <p:spPr>
          <a:xfrm>
            <a:off x="7057399" y="5146827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sources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D66B41-4637-441C-B430-0F251E2122C9}"/>
              </a:ext>
            </a:extLst>
          </p:cNvPr>
          <p:cNvCxnSpPr>
            <a:cxnSpLocks/>
          </p:cNvCxnSpPr>
          <p:nvPr/>
        </p:nvCxnSpPr>
        <p:spPr>
          <a:xfrm flipH="1" flipV="1">
            <a:off x="4844467" y="3189347"/>
            <a:ext cx="2267029" cy="3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B482D30-3D0F-4AC0-820F-37E03E6E5B54}"/>
              </a:ext>
            </a:extLst>
          </p:cNvPr>
          <p:cNvSpPr txBox="1"/>
          <p:nvPr/>
        </p:nvSpPr>
        <p:spPr>
          <a:xfrm>
            <a:off x="3620157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Git/Sources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679F026-553B-47C3-85A7-86F0F71063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10667" r="21617" b="10385"/>
          <a:stretch/>
        </p:blipFill>
        <p:spPr>
          <a:xfrm>
            <a:off x="7051957" y="2473415"/>
            <a:ext cx="1051626" cy="143870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BF2995E-A6EA-4AAD-A83A-7D30BF0E4FE8}"/>
              </a:ext>
            </a:extLst>
          </p:cNvPr>
          <p:cNvSpPr txBox="1"/>
          <p:nvPr/>
        </p:nvSpPr>
        <p:spPr>
          <a:xfrm>
            <a:off x="7051957" y="3893536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Serveur Jenkins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FA41B25-7DA0-4A6F-B577-BB7B50F1E9AE}"/>
              </a:ext>
            </a:extLst>
          </p:cNvPr>
          <p:cNvSpPr txBox="1"/>
          <p:nvPr/>
        </p:nvSpPr>
        <p:spPr>
          <a:xfrm>
            <a:off x="5546927" y="2817927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Git Pull</a:t>
            </a:r>
          </a:p>
        </p:txBody>
      </p:sp>
      <p:pic>
        <p:nvPicPr>
          <p:cNvPr id="15" name="Image 1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0E265C5-84B4-47A7-A484-C8DCCC6817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66" y="-101587"/>
            <a:ext cx="1605808" cy="16058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D2476C5-63B6-4896-B6B7-B379CF4D01F6}"/>
              </a:ext>
            </a:extLst>
          </p:cNvPr>
          <p:cNvSpPr txBox="1"/>
          <p:nvPr/>
        </p:nvSpPr>
        <p:spPr>
          <a:xfrm>
            <a:off x="7774702" y="970980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660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3" name="Image 2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E0A04B6D-7064-40FB-BE67-FAAFC36C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57" y="2606962"/>
            <a:ext cx="1164771" cy="1164771"/>
          </a:xfrm>
          <a:prstGeom prst="rect">
            <a:avLst/>
          </a:prstGeom>
        </p:spPr>
      </p:pic>
      <p:pic>
        <p:nvPicPr>
          <p:cNvPr id="4" name="Graphique 3" descr="Papier">
            <a:extLst>
              <a:ext uri="{FF2B5EF4-FFF2-40B4-BE49-F238E27FC236}">
                <a16:creationId xmlns:a16="http://schemas.microsoft.com/office/drawing/2014/main" id="{3C224C3B-627B-46EE-8624-1FA1C795A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89183" y="4326575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B832C5E-4CC8-4B23-8B95-02BE944EE639}"/>
              </a:ext>
            </a:extLst>
          </p:cNvPr>
          <p:cNvSpPr txBox="1"/>
          <p:nvPr/>
        </p:nvSpPr>
        <p:spPr>
          <a:xfrm>
            <a:off x="7183239" y="5259004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</a:t>
            </a:r>
            <a:r>
              <a:rPr lang="fr-FR" sz="1600" dirty="0" err="1">
                <a:latin typeface="Abadi Extra Light" panose="020B0204020104020204" pitchFamily="34" charset="0"/>
              </a:rPr>
              <a:t>Build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482D30-3D0F-4AC0-820F-37E03E6E5B54}"/>
              </a:ext>
            </a:extLst>
          </p:cNvPr>
          <p:cNvSpPr txBox="1"/>
          <p:nvPr/>
        </p:nvSpPr>
        <p:spPr>
          <a:xfrm>
            <a:off x="3620157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Git/Sources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679F026-553B-47C3-85A7-86F0F71063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10667" r="21617" b="10385"/>
          <a:stretch/>
        </p:blipFill>
        <p:spPr>
          <a:xfrm>
            <a:off x="7051957" y="2473415"/>
            <a:ext cx="1051626" cy="1438705"/>
          </a:xfrm>
          <a:prstGeom prst="rect">
            <a:avLst/>
          </a:prstGeom>
        </p:spPr>
      </p:pic>
      <p:pic>
        <p:nvPicPr>
          <p:cNvPr id="6" name="Graphique 5" descr="Ligne fléchée : pivoter à gauche">
            <a:extLst>
              <a:ext uri="{FF2B5EF4-FFF2-40B4-BE49-F238E27FC236}">
                <a16:creationId xmlns:a16="http://schemas.microsoft.com/office/drawing/2014/main" id="{A62A0AD1-0194-4A54-B0E8-74DA60D8EF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1957" y="1459782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316990D-7350-4866-9E61-B5487933DA18}"/>
              </a:ext>
            </a:extLst>
          </p:cNvPr>
          <p:cNvSpPr txBox="1"/>
          <p:nvPr/>
        </p:nvSpPr>
        <p:spPr>
          <a:xfrm>
            <a:off x="7051957" y="3893536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Serveur Jenkins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28F2F4-5AA3-44C0-821A-2C3731850117}"/>
              </a:ext>
            </a:extLst>
          </p:cNvPr>
          <p:cNvSpPr txBox="1"/>
          <p:nvPr/>
        </p:nvSpPr>
        <p:spPr>
          <a:xfrm>
            <a:off x="6323027" y="1775292"/>
            <a:ext cx="118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latin typeface="Abadi Extra Light" panose="020B0204020104020204" pitchFamily="34" charset="0"/>
              </a:rPr>
              <a:t>Build</a:t>
            </a:r>
            <a:endParaRPr lang="fr-FR" i="1" dirty="0">
              <a:latin typeface="Abadi Extra Light" panose="020B0204020104020204" pitchFamily="34" charset="0"/>
            </a:endParaRPr>
          </a:p>
        </p:txBody>
      </p:sp>
      <p:pic>
        <p:nvPicPr>
          <p:cNvPr id="16" name="Image 1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CDDD8A44-B858-4A2D-8B4F-76C0A9660E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66" y="-101587"/>
            <a:ext cx="1605808" cy="1605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F6DDF78-D0A4-434B-8317-5926F942284C}"/>
              </a:ext>
            </a:extLst>
          </p:cNvPr>
          <p:cNvSpPr txBox="1"/>
          <p:nvPr/>
        </p:nvSpPr>
        <p:spPr>
          <a:xfrm>
            <a:off x="7774702" y="970980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Master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A02851-97D5-439E-AAB8-DE740C0CB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08" y="1759267"/>
            <a:ext cx="1586857" cy="4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3" name="Image 2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E0A04B6D-7064-40FB-BE67-FAAFC36C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57" y="2606962"/>
            <a:ext cx="1164771" cy="116477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482D30-3D0F-4AC0-820F-37E03E6E5B54}"/>
              </a:ext>
            </a:extLst>
          </p:cNvPr>
          <p:cNvSpPr txBox="1"/>
          <p:nvPr/>
        </p:nvSpPr>
        <p:spPr>
          <a:xfrm>
            <a:off x="3620157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Git/Sources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679F026-553B-47C3-85A7-86F0F71063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10667" r="21617" b="10385"/>
          <a:stretch/>
        </p:blipFill>
        <p:spPr>
          <a:xfrm>
            <a:off x="7051957" y="2473415"/>
            <a:ext cx="1051626" cy="1438705"/>
          </a:xfrm>
          <a:prstGeom prst="rect">
            <a:avLst/>
          </a:prstGeom>
        </p:spPr>
      </p:pic>
      <p:pic>
        <p:nvPicPr>
          <p:cNvPr id="6" name="Graphique 5" descr="Ligne fléchée : pivoter à gauche">
            <a:extLst>
              <a:ext uri="{FF2B5EF4-FFF2-40B4-BE49-F238E27FC236}">
                <a16:creationId xmlns:a16="http://schemas.microsoft.com/office/drawing/2014/main" id="{A62A0AD1-0194-4A54-B0E8-74DA60D8E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1957" y="1459782"/>
            <a:ext cx="914400" cy="914400"/>
          </a:xfrm>
          <a:prstGeom prst="rect">
            <a:avLst/>
          </a:prstGeom>
        </p:spPr>
      </p:pic>
      <p:pic>
        <p:nvPicPr>
          <p:cNvPr id="9" name="Graphique 8" descr="Papier">
            <a:extLst>
              <a:ext uri="{FF2B5EF4-FFF2-40B4-BE49-F238E27FC236}">
                <a16:creationId xmlns:a16="http://schemas.microsoft.com/office/drawing/2014/main" id="{C7097F82-BDC9-4CE6-A6A0-322CF99B4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189183" y="4326575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0FF6218-C3DE-498D-B8C9-0D1ACCB77F76}"/>
              </a:ext>
            </a:extLst>
          </p:cNvPr>
          <p:cNvSpPr txBox="1"/>
          <p:nvPr/>
        </p:nvSpPr>
        <p:spPr>
          <a:xfrm>
            <a:off x="7183239" y="5259004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New </a:t>
            </a:r>
            <a:r>
              <a:rPr lang="fr-FR" sz="1600" dirty="0" err="1">
                <a:latin typeface="Abadi Extra Light" panose="020B0204020104020204" pitchFamily="34" charset="0"/>
              </a:rPr>
              <a:t>Build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309D7C-8248-42A8-9E64-6E104D1A94E0}"/>
              </a:ext>
            </a:extLst>
          </p:cNvPr>
          <p:cNvSpPr txBox="1"/>
          <p:nvPr/>
        </p:nvSpPr>
        <p:spPr>
          <a:xfrm>
            <a:off x="6329211" y="173231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Tests</a:t>
            </a:r>
          </a:p>
        </p:txBody>
      </p:sp>
      <p:pic>
        <p:nvPicPr>
          <p:cNvPr id="16" name="Image 1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F3C0847E-5815-4329-9546-2D0638118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66" y="-101587"/>
            <a:ext cx="1605808" cy="1605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0BDCD5F-A4BC-4615-BCA7-7A68B670C5D4}"/>
              </a:ext>
            </a:extLst>
          </p:cNvPr>
          <p:cNvSpPr txBox="1"/>
          <p:nvPr/>
        </p:nvSpPr>
        <p:spPr>
          <a:xfrm>
            <a:off x="7774702" y="970980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Master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446326-8AA7-4699-9436-226FB871A7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258" y="1301944"/>
            <a:ext cx="1251857" cy="12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0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 descr="Écran">
            <a:extLst>
              <a:ext uri="{FF2B5EF4-FFF2-40B4-BE49-F238E27FC236}">
                <a16:creationId xmlns:a16="http://schemas.microsoft.com/office/drawing/2014/main" id="{B37049E4-6FF3-4A3E-8CA8-223D8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944" y="2563420"/>
            <a:ext cx="1251857" cy="1251857"/>
          </a:xfrm>
          <a:prstGeom prst="rect">
            <a:avLst/>
          </a:prstGeom>
        </p:spPr>
      </p:pic>
      <p:pic>
        <p:nvPicPr>
          <p:cNvPr id="3" name="Image 2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E0A04B6D-7064-40FB-BE67-FAAFC36C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57" y="2606962"/>
            <a:ext cx="1164771" cy="116477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482D30-3D0F-4AC0-820F-37E03E6E5B54}"/>
              </a:ext>
            </a:extLst>
          </p:cNvPr>
          <p:cNvSpPr txBox="1"/>
          <p:nvPr/>
        </p:nvSpPr>
        <p:spPr>
          <a:xfrm>
            <a:off x="3620157" y="3893648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badi Extra Light" panose="020B0204020104020204" pitchFamily="34" charset="0"/>
              </a:rPr>
              <a:t>Git/Sources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679F026-553B-47C3-85A7-86F0F71063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10667" r="21617" b="10385"/>
          <a:stretch/>
        </p:blipFill>
        <p:spPr>
          <a:xfrm>
            <a:off x="7051957" y="2473415"/>
            <a:ext cx="1051626" cy="1438705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4E69A8C-8332-42F0-9344-9400EEEC356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103583" y="3189348"/>
            <a:ext cx="2267029" cy="34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85CC6356-53C5-49D6-9C22-04CA84BABD93}"/>
              </a:ext>
            </a:extLst>
          </p:cNvPr>
          <p:cNvSpPr txBox="1"/>
          <p:nvPr/>
        </p:nvSpPr>
        <p:spPr>
          <a:xfrm>
            <a:off x="8691469" y="2786250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latin typeface="Abadi Extra Light" panose="020B0204020104020204" pitchFamily="34" charset="0"/>
              </a:rPr>
              <a:t>Deploy</a:t>
            </a:r>
            <a:endParaRPr lang="fr-FR" i="1" dirty="0">
              <a:latin typeface="Abadi Extra Light" panose="020B0204020104020204" pitchFamily="34" charset="0"/>
            </a:endParaRPr>
          </a:p>
        </p:txBody>
      </p:sp>
      <p:pic>
        <p:nvPicPr>
          <p:cNvPr id="22" name="Image 2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B513565E-6BDF-450B-B198-97C259BDC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66" y="-101587"/>
            <a:ext cx="1605808" cy="160580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DF720602-7EEC-45DB-920E-46C418BB6FC6}"/>
              </a:ext>
            </a:extLst>
          </p:cNvPr>
          <p:cNvSpPr txBox="1"/>
          <p:nvPr/>
        </p:nvSpPr>
        <p:spPr>
          <a:xfrm>
            <a:off x="7774702" y="970980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Master</a:t>
            </a: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7BD4B99-C96E-45F3-89EB-AAF847FBB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084" y="2752484"/>
            <a:ext cx="1728873" cy="1353032"/>
          </a:xfrm>
          <a:prstGeom prst="rect">
            <a:avLst/>
          </a:prstGeom>
        </p:spPr>
      </p:pic>
      <p:pic>
        <p:nvPicPr>
          <p:cNvPr id="18" name="Graphique 17" descr="Papier">
            <a:extLst>
              <a:ext uri="{FF2B5EF4-FFF2-40B4-BE49-F238E27FC236}">
                <a16:creationId xmlns:a16="http://schemas.microsoft.com/office/drawing/2014/main" id="{47E87897-CE5C-4AF0-92C0-0EEBCBE026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631630" y="4232202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F8AAF33-C76E-42CB-BFEB-1CAF7644663F}"/>
              </a:ext>
            </a:extLst>
          </p:cNvPr>
          <p:cNvSpPr txBox="1"/>
          <p:nvPr/>
        </p:nvSpPr>
        <p:spPr>
          <a:xfrm>
            <a:off x="10625686" y="5164631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Abadi Extra Light" panose="020B0204020104020204" pitchFamily="34" charset="0"/>
              </a:rPr>
              <a:t>Artifacts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8F8AF0-7957-4E7E-B828-7E2F2646CBEA}"/>
              </a:ext>
            </a:extLst>
          </p:cNvPr>
          <p:cNvSpPr txBox="1"/>
          <p:nvPr/>
        </p:nvSpPr>
        <p:spPr>
          <a:xfrm>
            <a:off x="10403195" y="2042810"/>
            <a:ext cx="14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Maven Repository</a:t>
            </a:r>
          </a:p>
        </p:txBody>
      </p:sp>
    </p:spTree>
    <p:extLst>
      <p:ext uri="{BB962C8B-B14F-4D97-AF65-F5344CB8AC3E}">
        <p14:creationId xmlns:p14="http://schemas.microsoft.com/office/powerpoint/2010/main" val="16690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2260D9F-A3BD-4566-96CF-757F47B1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3" y="376332"/>
            <a:ext cx="2461331" cy="1086984"/>
          </a:xfrm>
          <a:prstGeom prst="rect">
            <a:avLst/>
          </a:prstGeom>
        </p:spPr>
      </p:pic>
      <p:pic>
        <p:nvPicPr>
          <p:cNvPr id="14" name="Image 1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3549E248-2B83-4E92-9E8C-F85F9A1DD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4" y="1902666"/>
            <a:ext cx="2461331" cy="1086984"/>
          </a:xfrm>
          <a:prstGeom prst="rect">
            <a:avLst/>
          </a:prstGeom>
        </p:spPr>
      </p:pic>
      <p:pic>
        <p:nvPicPr>
          <p:cNvPr id="15" name="Image 1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D69FAFF-5C5E-40D3-BCBC-A5BD81B5A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4" y="3429000"/>
            <a:ext cx="2461331" cy="1086984"/>
          </a:xfrm>
          <a:prstGeom prst="rect">
            <a:avLst/>
          </a:prstGeom>
        </p:spPr>
      </p:pic>
      <p:pic>
        <p:nvPicPr>
          <p:cNvPr id="16" name="Image 1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F27DFB3-DF52-4235-B099-F9884184D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3" y="4955334"/>
            <a:ext cx="2461331" cy="1086984"/>
          </a:xfrm>
          <a:prstGeom prst="rect">
            <a:avLst/>
          </a:prstGeom>
        </p:spPr>
      </p:pic>
      <p:pic>
        <p:nvPicPr>
          <p:cNvPr id="17" name="Image 16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238F8756-E794-4E84-871F-EC6A218B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5" y="381756"/>
            <a:ext cx="777009" cy="956369"/>
          </a:xfrm>
          <a:prstGeom prst="rect">
            <a:avLst/>
          </a:prstGeom>
        </p:spPr>
      </p:pic>
      <p:pic>
        <p:nvPicPr>
          <p:cNvPr id="18" name="Image 17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A802CF75-FD40-471A-BF67-D55D979F5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5" y="1967973"/>
            <a:ext cx="777009" cy="956369"/>
          </a:xfrm>
          <a:prstGeom prst="rect">
            <a:avLst/>
          </a:prstGeom>
        </p:spPr>
      </p:pic>
      <p:pic>
        <p:nvPicPr>
          <p:cNvPr id="19" name="Image 18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AC1AEA44-E00A-4C2E-A6E4-C6DCB458B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4" y="3494307"/>
            <a:ext cx="777009" cy="956369"/>
          </a:xfrm>
          <a:prstGeom prst="rect">
            <a:avLst/>
          </a:prstGeom>
        </p:spPr>
      </p:pic>
      <p:pic>
        <p:nvPicPr>
          <p:cNvPr id="20" name="Image 19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ADF4FC4B-F38E-4045-B078-EB900123C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3" y="5020641"/>
            <a:ext cx="777009" cy="956369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2A74634-0DE2-464D-B5E0-F82F2DB41D4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985164" y="859941"/>
            <a:ext cx="4385448" cy="232940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FFA943-A06F-49EC-9EFD-E4EA0C8D652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985164" y="2446158"/>
            <a:ext cx="4385448" cy="7431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88C575F-A087-4E6F-A993-6DBA934B0C8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985163" y="3189348"/>
            <a:ext cx="4385449" cy="78314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12FF9ED-3E3C-4846-B8FD-9F3C9381490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85162" y="3189348"/>
            <a:ext cx="4385450" cy="23094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4" name="Graphique 33" descr="Papier">
            <a:extLst>
              <a:ext uri="{FF2B5EF4-FFF2-40B4-BE49-F238E27FC236}">
                <a16:creationId xmlns:a16="http://schemas.microsoft.com/office/drawing/2014/main" id="{78E0127B-4416-4DAC-9B64-F9F666570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72852" y="609521"/>
            <a:ext cx="584755" cy="58475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0AF84043-9293-4611-B95B-B9DEDE3B4610}"/>
              </a:ext>
            </a:extLst>
          </p:cNvPr>
          <p:cNvSpPr txBox="1"/>
          <p:nvPr/>
        </p:nvSpPr>
        <p:spPr>
          <a:xfrm>
            <a:off x="1815978" y="1170530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adi Extra Light" panose="020B0204020104020204" pitchFamily="34" charset="0"/>
              </a:rPr>
              <a:t>Local.yml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36" name="Graphique 35" descr="Papier">
            <a:extLst>
              <a:ext uri="{FF2B5EF4-FFF2-40B4-BE49-F238E27FC236}">
                <a16:creationId xmlns:a16="http://schemas.microsoft.com/office/drawing/2014/main" id="{15A06FD1-5C0E-4B90-A969-68FB10A4E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15978" y="1977230"/>
            <a:ext cx="584755" cy="58475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D44B213D-93A4-41DE-AB17-F4DCF7490B80}"/>
              </a:ext>
            </a:extLst>
          </p:cNvPr>
          <p:cNvSpPr txBox="1"/>
          <p:nvPr/>
        </p:nvSpPr>
        <p:spPr>
          <a:xfrm>
            <a:off x="1716667" y="2504660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adi Extra Light" panose="020B0204020104020204" pitchFamily="34" charset="0"/>
              </a:rPr>
              <a:t>Local.yml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38" name="Graphique 37" descr="Papier">
            <a:extLst>
              <a:ext uri="{FF2B5EF4-FFF2-40B4-BE49-F238E27FC236}">
                <a16:creationId xmlns:a16="http://schemas.microsoft.com/office/drawing/2014/main" id="{787C07FD-0494-4D78-AA6C-AD31DB7CD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15978" y="3494307"/>
            <a:ext cx="584755" cy="58475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FEDE1ACA-CFBB-4A99-8EEE-AC7C45BDBA6D}"/>
              </a:ext>
            </a:extLst>
          </p:cNvPr>
          <p:cNvSpPr txBox="1"/>
          <p:nvPr/>
        </p:nvSpPr>
        <p:spPr>
          <a:xfrm>
            <a:off x="1716667" y="4021737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adi Extra Light" panose="020B0204020104020204" pitchFamily="34" charset="0"/>
              </a:rPr>
              <a:t>Local.yml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40" name="Graphique 39" descr="Papier">
            <a:extLst>
              <a:ext uri="{FF2B5EF4-FFF2-40B4-BE49-F238E27FC236}">
                <a16:creationId xmlns:a16="http://schemas.microsoft.com/office/drawing/2014/main" id="{89F5FCCA-FBC3-4534-BD0B-109FF66F0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15978" y="5146270"/>
            <a:ext cx="584755" cy="584755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F5A4A251-5EF4-40EB-A884-B35A491CF684}"/>
              </a:ext>
            </a:extLst>
          </p:cNvPr>
          <p:cNvSpPr txBox="1"/>
          <p:nvPr/>
        </p:nvSpPr>
        <p:spPr>
          <a:xfrm>
            <a:off x="1716667" y="5673700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badi Extra Light" panose="020B0204020104020204" pitchFamily="34" charset="0"/>
              </a:rPr>
              <a:t>Local.yml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B955509-2546-4297-9F76-19F93708173A}"/>
              </a:ext>
            </a:extLst>
          </p:cNvPr>
          <p:cNvSpPr txBox="1"/>
          <p:nvPr/>
        </p:nvSpPr>
        <p:spPr>
          <a:xfrm rot="1760022">
            <a:off x="7062560" y="1437593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Ansible Pull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CE79F85-E17C-456B-8A66-4402EEA0D1FF}"/>
              </a:ext>
            </a:extLst>
          </p:cNvPr>
          <p:cNvSpPr txBox="1"/>
          <p:nvPr/>
        </p:nvSpPr>
        <p:spPr>
          <a:xfrm rot="653496">
            <a:off x="6721878" y="2339846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Ansible Pull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79179F7-679F-43BD-A3C0-781DDBD39CED}"/>
              </a:ext>
            </a:extLst>
          </p:cNvPr>
          <p:cNvSpPr txBox="1"/>
          <p:nvPr/>
        </p:nvSpPr>
        <p:spPr>
          <a:xfrm rot="20965939">
            <a:off x="6551571" y="3415611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Ansible Pull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88B1E91-E609-4CC1-8ADF-C9DEE40AF48E}"/>
              </a:ext>
            </a:extLst>
          </p:cNvPr>
          <p:cNvSpPr txBox="1"/>
          <p:nvPr/>
        </p:nvSpPr>
        <p:spPr>
          <a:xfrm rot="19958464">
            <a:off x="6796390" y="4334998"/>
            <a:ext cx="14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Ansible Pull</a:t>
            </a:r>
          </a:p>
        </p:txBody>
      </p:sp>
      <p:pic>
        <p:nvPicPr>
          <p:cNvPr id="29" name="Graphique 28" descr="Papier">
            <a:extLst>
              <a:ext uri="{FF2B5EF4-FFF2-40B4-BE49-F238E27FC236}">
                <a16:creationId xmlns:a16="http://schemas.microsoft.com/office/drawing/2014/main" id="{DD8E8F7A-6E6F-47EF-BF98-72B328DE4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20615" y="3993476"/>
            <a:ext cx="914400" cy="91440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510CFA34-0972-4CF0-9434-26903A085FC9}"/>
              </a:ext>
            </a:extLst>
          </p:cNvPr>
          <p:cNvSpPr txBox="1"/>
          <p:nvPr/>
        </p:nvSpPr>
        <p:spPr>
          <a:xfrm>
            <a:off x="10710220" y="4907876"/>
            <a:ext cx="144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Abadi Extra Light" panose="020B0204020104020204" pitchFamily="34" charset="0"/>
              </a:rPr>
              <a:t>Local.yml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pic>
        <p:nvPicPr>
          <p:cNvPr id="32" name="Image 31" descr="Une image contenant dessin, roue&#10;&#10;Description générée automatiquement">
            <a:extLst>
              <a:ext uri="{FF2B5EF4-FFF2-40B4-BE49-F238E27FC236}">
                <a16:creationId xmlns:a16="http://schemas.microsoft.com/office/drawing/2014/main" id="{6BF72719-B283-4838-846E-874E30A2AA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235" y="2584486"/>
            <a:ext cx="1164771" cy="1164771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A0C7B7FA-53AA-41CF-8480-07941D9E9FC0}"/>
              </a:ext>
            </a:extLst>
          </p:cNvPr>
          <p:cNvSpPr txBox="1"/>
          <p:nvPr/>
        </p:nvSpPr>
        <p:spPr>
          <a:xfrm>
            <a:off x="3428423" y="1525768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31788EF-AD22-465B-8231-976C95DFD35E}"/>
              </a:ext>
            </a:extLst>
          </p:cNvPr>
          <p:cNvSpPr txBox="1"/>
          <p:nvPr/>
        </p:nvSpPr>
        <p:spPr>
          <a:xfrm>
            <a:off x="3428422" y="6103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DB7935C-87F6-4360-9E82-22E373B7499B}"/>
              </a:ext>
            </a:extLst>
          </p:cNvPr>
          <p:cNvSpPr txBox="1"/>
          <p:nvPr/>
        </p:nvSpPr>
        <p:spPr>
          <a:xfrm>
            <a:off x="3428421" y="3035459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D9214BE-E644-46BC-9F70-CA86002C93F7}"/>
              </a:ext>
            </a:extLst>
          </p:cNvPr>
          <p:cNvSpPr txBox="1"/>
          <p:nvPr/>
        </p:nvSpPr>
        <p:spPr>
          <a:xfrm>
            <a:off x="3428421" y="4601748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7B2B09C-6215-49EF-8417-E218E18AAD69}"/>
              </a:ext>
            </a:extLst>
          </p:cNvPr>
          <p:cNvSpPr txBox="1"/>
          <p:nvPr/>
        </p:nvSpPr>
        <p:spPr>
          <a:xfrm>
            <a:off x="8018671" y="26681"/>
            <a:ext cx="607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badi Extra Light" panose="020B0204020104020204" pitchFamily="34" charset="0"/>
              </a:rPr>
              <a:t>Every x hours</a:t>
            </a:r>
          </a:p>
        </p:txBody>
      </p:sp>
    </p:spTree>
    <p:extLst>
      <p:ext uri="{BB962C8B-B14F-4D97-AF65-F5344CB8AC3E}">
        <p14:creationId xmlns:p14="http://schemas.microsoft.com/office/powerpoint/2010/main" val="8692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2260D9F-A3BD-4566-96CF-757F47B1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3" y="376332"/>
            <a:ext cx="2461331" cy="1086984"/>
          </a:xfrm>
          <a:prstGeom prst="rect">
            <a:avLst/>
          </a:prstGeom>
        </p:spPr>
      </p:pic>
      <p:pic>
        <p:nvPicPr>
          <p:cNvPr id="14" name="Image 1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3549E248-2B83-4E92-9E8C-F85F9A1DD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4" y="1902666"/>
            <a:ext cx="2461331" cy="1086984"/>
          </a:xfrm>
          <a:prstGeom prst="rect">
            <a:avLst/>
          </a:prstGeom>
        </p:spPr>
      </p:pic>
      <p:pic>
        <p:nvPicPr>
          <p:cNvPr id="15" name="Image 1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D69FAFF-5C5E-40D3-BCBC-A5BD81B5A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4" y="3429000"/>
            <a:ext cx="2461331" cy="1086984"/>
          </a:xfrm>
          <a:prstGeom prst="rect">
            <a:avLst/>
          </a:prstGeom>
        </p:spPr>
      </p:pic>
      <p:pic>
        <p:nvPicPr>
          <p:cNvPr id="16" name="Image 1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DF27DFB3-DF52-4235-B099-F9884184D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31495" r="4637" b="28506"/>
          <a:stretch/>
        </p:blipFill>
        <p:spPr>
          <a:xfrm>
            <a:off x="2554013" y="4955334"/>
            <a:ext cx="2461331" cy="1086984"/>
          </a:xfrm>
          <a:prstGeom prst="rect">
            <a:avLst/>
          </a:prstGeom>
        </p:spPr>
      </p:pic>
      <p:pic>
        <p:nvPicPr>
          <p:cNvPr id="17" name="Image 16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238F8756-E794-4E84-871F-EC6A218B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5" y="381756"/>
            <a:ext cx="777009" cy="956369"/>
          </a:xfrm>
          <a:prstGeom prst="rect">
            <a:avLst/>
          </a:prstGeom>
        </p:spPr>
      </p:pic>
      <p:pic>
        <p:nvPicPr>
          <p:cNvPr id="18" name="Image 17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A802CF75-FD40-471A-BF67-D55D979F5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5" y="1967973"/>
            <a:ext cx="777009" cy="956369"/>
          </a:xfrm>
          <a:prstGeom prst="rect">
            <a:avLst/>
          </a:prstGeom>
        </p:spPr>
      </p:pic>
      <p:pic>
        <p:nvPicPr>
          <p:cNvPr id="19" name="Image 18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AC1AEA44-E00A-4C2E-A6E4-C6DCB458B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4" y="3494307"/>
            <a:ext cx="777009" cy="956369"/>
          </a:xfrm>
          <a:prstGeom prst="rect">
            <a:avLst/>
          </a:prstGeom>
        </p:spPr>
      </p:pic>
      <p:pic>
        <p:nvPicPr>
          <p:cNvPr id="20" name="Image 19" descr="Une image contenant signe, dessin, horloge&#10;&#10;Description générée automatiquement">
            <a:extLst>
              <a:ext uri="{FF2B5EF4-FFF2-40B4-BE49-F238E27FC236}">
                <a16:creationId xmlns:a16="http://schemas.microsoft.com/office/drawing/2014/main" id="{ADF4FC4B-F38E-4045-B078-EB900123C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3" y="5020641"/>
            <a:ext cx="777009" cy="956369"/>
          </a:xfrm>
          <a:prstGeom prst="rect">
            <a:avLst/>
          </a:prstGeom>
        </p:spPr>
      </p:pic>
      <p:pic>
        <p:nvPicPr>
          <p:cNvPr id="34" name="Graphique 33" descr="Papier">
            <a:extLst>
              <a:ext uri="{FF2B5EF4-FFF2-40B4-BE49-F238E27FC236}">
                <a16:creationId xmlns:a16="http://schemas.microsoft.com/office/drawing/2014/main" id="{78E0127B-4416-4DAC-9B64-F9F666570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72852" y="609521"/>
            <a:ext cx="584755" cy="584755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0AF84043-9293-4611-B95B-B9DEDE3B4610}"/>
              </a:ext>
            </a:extLst>
          </p:cNvPr>
          <p:cNvSpPr txBox="1"/>
          <p:nvPr/>
        </p:nvSpPr>
        <p:spPr>
          <a:xfrm>
            <a:off x="1815978" y="1170530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adi Extra Light" panose="020B0204020104020204" pitchFamily="34" charset="0"/>
              </a:rPr>
              <a:t>Local.yml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36" name="Graphique 35" descr="Papier">
            <a:extLst>
              <a:ext uri="{FF2B5EF4-FFF2-40B4-BE49-F238E27FC236}">
                <a16:creationId xmlns:a16="http://schemas.microsoft.com/office/drawing/2014/main" id="{15A06FD1-5C0E-4B90-A969-68FB10A4E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15978" y="1977230"/>
            <a:ext cx="584755" cy="58475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D44B213D-93A4-41DE-AB17-F4DCF7490B80}"/>
              </a:ext>
            </a:extLst>
          </p:cNvPr>
          <p:cNvSpPr txBox="1"/>
          <p:nvPr/>
        </p:nvSpPr>
        <p:spPr>
          <a:xfrm>
            <a:off x="1716667" y="2504660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adi Extra Light" panose="020B0204020104020204" pitchFamily="34" charset="0"/>
              </a:rPr>
              <a:t>Local.yml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38" name="Graphique 37" descr="Papier">
            <a:extLst>
              <a:ext uri="{FF2B5EF4-FFF2-40B4-BE49-F238E27FC236}">
                <a16:creationId xmlns:a16="http://schemas.microsoft.com/office/drawing/2014/main" id="{787C07FD-0494-4D78-AA6C-AD31DB7CD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15978" y="3494307"/>
            <a:ext cx="584755" cy="58475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FEDE1ACA-CFBB-4A99-8EEE-AC7C45BDBA6D}"/>
              </a:ext>
            </a:extLst>
          </p:cNvPr>
          <p:cNvSpPr txBox="1"/>
          <p:nvPr/>
        </p:nvSpPr>
        <p:spPr>
          <a:xfrm>
            <a:off x="1716667" y="4021737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Abadi Extra Light" panose="020B0204020104020204" pitchFamily="34" charset="0"/>
              </a:rPr>
              <a:t>Local.yml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40" name="Graphique 39" descr="Papier">
            <a:extLst>
              <a:ext uri="{FF2B5EF4-FFF2-40B4-BE49-F238E27FC236}">
                <a16:creationId xmlns:a16="http://schemas.microsoft.com/office/drawing/2014/main" id="{89F5FCCA-FBC3-4534-BD0B-109FF66F0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15978" y="5146270"/>
            <a:ext cx="584755" cy="584755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F5A4A251-5EF4-40EB-A884-B35A491CF684}"/>
              </a:ext>
            </a:extLst>
          </p:cNvPr>
          <p:cNvSpPr txBox="1"/>
          <p:nvPr/>
        </p:nvSpPr>
        <p:spPr>
          <a:xfrm>
            <a:off x="1716667" y="5673700"/>
            <a:ext cx="924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latin typeface="Abadi Extra Light" panose="020B0204020104020204" pitchFamily="34" charset="0"/>
              </a:rPr>
              <a:t>Local.yml</a:t>
            </a:r>
            <a:endParaRPr lang="fr-FR" sz="1200" dirty="0">
              <a:latin typeface="Abadi Extra Light" panose="020B0204020104020204" pitchFamily="34" charset="0"/>
            </a:endParaRPr>
          </a:p>
        </p:txBody>
      </p:sp>
      <p:pic>
        <p:nvPicPr>
          <p:cNvPr id="33" name="Graphique 32" descr="Ligne fléchée : pivoter à gauche">
            <a:extLst>
              <a:ext uri="{FF2B5EF4-FFF2-40B4-BE49-F238E27FC236}">
                <a16:creationId xmlns:a16="http://schemas.microsoft.com/office/drawing/2014/main" id="{5DE1F0BC-2B9D-4BDE-A62A-A8745194D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503" y="1408352"/>
            <a:ext cx="553699" cy="553699"/>
          </a:xfrm>
          <a:prstGeom prst="rect">
            <a:avLst/>
          </a:prstGeom>
        </p:spPr>
      </p:pic>
      <p:pic>
        <p:nvPicPr>
          <p:cNvPr id="46" name="Graphique 45" descr="Ligne fléchée : pivoter à gauche">
            <a:extLst>
              <a:ext uri="{FF2B5EF4-FFF2-40B4-BE49-F238E27FC236}">
                <a16:creationId xmlns:a16="http://schemas.microsoft.com/office/drawing/2014/main" id="{5B017F5F-31BC-4BD5-ABF6-DA2077A2F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3444" y="2887129"/>
            <a:ext cx="553699" cy="553699"/>
          </a:xfrm>
          <a:prstGeom prst="rect">
            <a:avLst/>
          </a:prstGeom>
        </p:spPr>
      </p:pic>
      <p:pic>
        <p:nvPicPr>
          <p:cNvPr id="47" name="Graphique 46" descr="Ligne fléchée : pivoter à gauche">
            <a:extLst>
              <a:ext uri="{FF2B5EF4-FFF2-40B4-BE49-F238E27FC236}">
                <a16:creationId xmlns:a16="http://schemas.microsoft.com/office/drawing/2014/main" id="{405B51F1-5F61-494E-8789-EE642FD24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3443" y="4538942"/>
            <a:ext cx="553699" cy="55369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39E2BE63-74F3-492D-B47A-E519A98D2BD8}"/>
              </a:ext>
            </a:extLst>
          </p:cNvPr>
          <p:cNvSpPr txBox="1"/>
          <p:nvPr/>
        </p:nvSpPr>
        <p:spPr>
          <a:xfrm>
            <a:off x="-596" y="2947854"/>
            <a:ext cx="18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Exécute n’importe quelles modifications sur les slaves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5F7970A-E0E9-463A-B927-D9C54872049B}"/>
              </a:ext>
            </a:extLst>
          </p:cNvPr>
          <p:cNvSpPr txBox="1"/>
          <p:nvPr/>
        </p:nvSpPr>
        <p:spPr>
          <a:xfrm>
            <a:off x="20773" y="1508254"/>
            <a:ext cx="18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Exécute n’importe quelles modifications sur les slaves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E81547A-8213-4313-A4CE-2F24AE625E11}"/>
              </a:ext>
            </a:extLst>
          </p:cNvPr>
          <p:cNvSpPr txBox="1"/>
          <p:nvPr/>
        </p:nvSpPr>
        <p:spPr>
          <a:xfrm>
            <a:off x="25016" y="4595333"/>
            <a:ext cx="18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 Extra Light" panose="020B0204020104020204" pitchFamily="34" charset="0"/>
              </a:rPr>
              <a:t>Exécute n’importe quelles modifications sur les slaves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82C50DE-576F-463C-9763-DC513E508AAA}"/>
              </a:ext>
            </a:extLst>
          </p:cNvPr>
          <p:cNvSpPr txBox="1"/>
          <p:nvPr/>
        </p:nvSpPr>
        <p:spPr>
          <a:xfrm>
            <a:off x="3428423" y="1525768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2A27CE4-3CA4-43FC-8578-879B3A58E86D}"/>
              </a:ext>
            </a:extLst>
          </p:cNvPr>
          <p:cNvSpPr txBox="1"/>
          <p:nvPr/>
        </p:nvSpPr>
        <p:spPr>
          <a:xfrm>
            <a:off x="3428422" y="6103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F1207A7-3850-4033-AB03-85633BAA1D8B}"/>
              </a:ext>
            </a:extLst>
          </p:cNvPr>
          <p:cNvSpPr txBox="1"/>
          <p:nvPr/>
        </p:nvSpPr>
        <p:spPr>
          <a:xfrm>
            <a:off x="3428421" y="3035459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A22C0C8-9F66-4968-ADC6-2ED674305DD1}"/>
              </a:ext>
            </a:extLst>
          </p:cNvPr>
          <p:cNvSpPr txBox="1"/>
          <p:nvPr/>
        </p:nvSpPr>
        <p:spPr>
          <a:xfrm>
            <a:off x="3428421" y="4601748"/>
            <a:ext cx="144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badi Extra Light" panose="020B0204020104020204" pitchFamily="34" charset="0"/>
              </a:rPr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25348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206</Words>
  <Application>Microsoft Office PowerPoint</Application>
  <PresentationFormat>Grand écran</PresentationFormat>
  <Paragraphs>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Abadi Extra Light</vt:lpstr>
      <vt:lpstr>Arial</vt:lpstr>
      <vt:lpstr>Calibri</vt:lpstr>
      <vt:lpstr>Thème Office</vt:lpstr>
      <vt:lpstr>Architecture chaine DevOps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18</cp:revision>
  <dcterms:created xsi:type="dcterms:W3CDTF">2019-11-17T13:04:50Z</dcterms:created>
  <dcterms:modified xsi:type="dcterms:W3CDTF">2020-03-15T09:24:48Z</dcterms:modified>
</cp:coreProperties>
</file>