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0A38-1CA2-4382-8308-FDFABE898A9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EBC-C88B-4988-AB86-30BF7C2F3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0A38-1CA2-4382-8308-FDFABE898A9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EBC-C88B-4988-AB86-30BF7C2F3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6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0A38-1CA2-4382-8308-FDFABE898A9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EBC-C88B-4988-AB86-30BF7C2F3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0A38-1CA2-4382-8308-FDFABE898A9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EBC-C88B-4988-AB86-30BF7C2F3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0A38-1CA2-4382-8308-FDFABE898A9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EBC-C88B-4988-AB86-30BF7C2F3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0A38-1CA2-4382-8308-FDFABE898A9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EBC-C88B-4988-AB86-30BF7C2F3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1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0A38-1CA2-4382-8308-FDFABE898A9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EBC-C88B-4988-AB86-30BF7C2F3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0A38-1CA2-4382-8308-FDFABE898A9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EBC-C88B-4988-AB86-30BF7C2F3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0A38-1CA2-4382-8308-FDFABE898A9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EBC-C88B-4988-AB86-30BF7C2F3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0A38-1CA2-4382-8308-FDFABE898A9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EBC-C88B-4988-AB86-30BF7C2F3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5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0A38-1CA2-4382-8308-FDFABE898A9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0EBC-C88B-4988-AB86-30BF7C2F3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0A38-1CA2-4382-8308-FDFABE898A9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0EBC-C88B-4988-AB86-30BF7C2F3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Influential Computer Scientists Alive Today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Guessing game</a:t>
            </a:r>
          </a:p>
        </p:txBody>
      </p:sp>
    </p:spTree>
    <p:extLst>
      <p:ext uri="{BB962C8B-B14F-4D97-AF65-F5344CB8AC3E}">
        <p14:creationId xmlns:p14="http://schemas.microsoft.com/office/powerpoint/2010/main" val="361714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Ken Thompson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co-creator of UNIX, Thompson also helped to create the B programming language, a direct predecessor to the modern C language. Since 2009, Thompson has been working with Google developing the Go programming language</a:t>
            </a:r>
          </a:p>
          <a:p>
            <a:r>
              <a:rPr lang="en-US" dirty="0"/>
              <a:t>Turing award (1983)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2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Berners-Lee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 first successful communication from a Hypertext Transfer Protocol via the internet</a:t>
            </a:r>
          </a:p>
          <a:p>
            <a:r>
              <a:rPr lang="en-US" dirty="0"/>
              <a:t>British computer scientist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3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Brin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American computer scientist who emigrated from the Soviet Union at age six</a:t>
            </a:r>
          </a:p>
          <a:p>
            <a:r>
              <a:rPr lang="en-US" dirty="0"/>
              <a:t> the co-founder of Google</a:t>
            </a:r>
          </a:p>
          <a:p>
            <a:r>
              <a:rPr lang="nn-NO" dirty="0"/>
              <a:t> PhD student at 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Larry 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American business magnate and computer scientist</a:t>
            </a:r>
          </a:p>
          <a:p>
            <a:r>
              <a:rPr lang="en-US" dirty="0"/>
              <a:t>He is the inventor of PageRank, the foundation of Google’s search ranking </a:t>
            </a:r>
          </a:p>
          <a:p>
            <a:r>
              <a:rPr lang="en-US" dirty="0"/>
              <a:t>Cofounding google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0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Zuckerberg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computer programmer</a:t>
            </a:r>
          </a:p>
          <a:p>
            <a:r>
              <a:rPr lang="en-US" dirty="0"/>
              <a:t>Internet entrepreneur</a:t>
            </a:r>
          </a:p>
          <a:p>
            <a:r>
              <a:rPr lang="en-US" dirty="0" err="1"/>
              <a:t>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5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co-founder and former chief executive of 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D. </a:t>
            </a:r>
            <a:r>
              <a:rPr lang="en-US" dirty="0" err="1"/>
              <a:t>Carmack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successful programmer of game software. He is the co-founder of id Software, and the current lead programmer of related id Computer Games,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8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Elon Musk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founding companies like SpaceX, Tesla Motors, and </a:t>
            </a:r>
            <a:r>
              <a:rPr lang="en-US" dirty="0" err="1"/>
              <a:t>SolarCity</a:t>
            </a:r>
            <a:r>
              <a:rPr lang="en-US" dirty="0"/>
              <a:t>, </a:t>
            </a:r>
          </a:p>
          <a:p>
            <a:r>
              <a:rPr lang="en-US" dirty="0"/>
              <a:t>high-speed transportation system known as the Hyperloop</a:t>
            </a:r>
          </a:p>
          <a:p>
            <a:r>
              <a:rPr lang="en-US" dirty="0"/>
              <a:t>designer of PayPal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3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James Gosling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developer best known for his participation in the development of the popular Java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4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Influential Computer Scientists Alive Today </vt:lpstr>
      <vt:lpstr>Tim Berners-Lee</vt:lpstr>
      <vt:lpstr>Sergey Brin </vt:lpstr>
      <vt:lpstr>Larry Page </vt:lpstr>
      <vt:lpstr>Mark Zuckerberg</vt:lpstr>
      <vt:lpstr>Bill Gates</vt:lpstr>
      <vt:lpstr>John D. Carmack </vt:lpstr>
      <vt:lpstr> Elon Musk</vt:lpstr>
      <vt:lpstr>James Gosling</vt:lpstr>
      <vt:lpstr> Ken Thompson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Abdel-Razzak  Natsheh</dc:creator>
  <cp:lastModifiedBy>Abdel-Razzak  Natsheh</cp:lastModifiedBy>
  <cp:revision>6</cp:revision>
  <dcterms:created xsi:type="dcterms:W3CDTF">2017-01-13T09:21:42Z</dcterms:created>
  <dcterms:modified xsi:type="dcterms:W3CDTF">2017-01-13T10:18:48Z</dcterms:modified>
</cp:coreProperties>
</file>