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72" r:id="rId6"/>
    <p:sldId id="274" r:id="rId7"/>
    <p:sldId id="276" r:id="rId8"/>
    <p:sldId id="27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0919-727B-9E4D-83A6-0E0A06C95AC4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D750A-951A-5943-80E4-6EF58B41C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0919-727B-9E4D-83A6-0E0A06C95AC4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D750A-951A-5943-80E4-6EF58B41C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0919-727B-9E4D-83A6-0E0A06C95AC4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D750A-951A-5943-80E4-6EF58B41C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0919-727B-9E4D-83A6-0E0A06C95AC4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D750A-951A-5943-80E4-6EF58B41C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0919-727B-9E4D-83A6-0E0A06C95AC4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D750A-951A-5943-80E4-6EF58B41C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0919-727B-9E4D-83A6-0E0A06C95AC4}" type="datetimeFigureOut">
              <a:rPr lang="en-US" smtClean="0"/>
              <a:t>9/28/16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D750A-951A-5943-80E4-6EF58B41C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0919-727B-9E4D-83A6-0E0A06C95AC4}" type="datetimeFigureOut">
              <a:rPr lang="en-US" smtClean="0"/>
              <a:t>9/28/16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D750A-951A-5943-80E4-6EF58B41C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0919-727B-9E4D-83A6-0E0A06C95AC4}" type="datetimeFigureOut">
              <a:rPr lang="en-US" smtClean="0"/>
              <a:t>9/28/16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D750A-951A-5943-80E4-6EF58B41C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0919-727B-9E4D-83A6-0E0A06C95AC4}" type="datetimeFigureOut">
              <a:rPr lang="en-US" smtClean="0"/>
              <a:t>9/28/16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D750A-951A-5943-80E4-6EF58B41C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0919-727B-9E4D-83A6-0E0A06C95AC4}" type="datetimeFigureOut">
              <a:rPr lang="en-US" smtClean="0"/>
              <a:t>9/28/16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D750A-951A-5943-80E4-6EF58B41C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0919-727B-9E4D-83A6-0E0A06C95AC4}" type="datetimeFigureOut">
              <a:rPr lang="en-US" smtClean="0"/>
              <a:t>9/28/16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D750A-951A-5943-80E4-6EF58B41C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40919-727B-9E4D-83A6-0E0A06C95AC4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D750A-951A-5943-80E4-6EF58B41C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Statistics &amp; probability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Summarize numerical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Data: </a:t>
            </a:r>
            <a:r>
              <a:rPr lang="en-US" dirty="0" smtClean="0"/>
              <a:t>Center of variation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71254" y="2003461"/>
            <a:ext cx="95026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Summarizing center of variation</a:t>
            </a:r>
            <a:endParaRPr lang="en-US" sz="2400" dirty="0" smtClean="0"/>
          </a:p>
          <a:p>
            <a:pPr marL="800100" lvl="1" indent="-342900">
              <a:buFont typeface="Arial" charset="0"/>
              <a:buChar char="•"/>
            </a:pPr>
            <a:r>
              <a:rPr lang="en-US" sz="2400" dirty="0" smtClean="0"/>
              <a:t>Mean (numerical average)</a:t>
            </a:r>
            <a:endParaRPr lang="en-US" sz="2400" dirty="0" smtClean="0"/>
          </a:p>
          <a:p>
            <a:pPr marL="800100" lvl="1" indent="-342900">
              <a:buFont typeface="Arial" charset="0"/>
              <a:buChar char="•"/>
            </a:pPr>
            <a:r>
              <a:rPr lang="en-US" sz="2400" dirty="0" smtClean="0"/>
              <a:t>Median (mid-point)</a:t>
            </a:r>
            <a:endParaRPr lang="en-US" sz="2400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When the data come with a few extremely large values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 smtClean="0"/>
              <a:t>Mean is more affected by them than median.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 smtClean="0"/>
              <a:t>Sensitive to outliers.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individual in a study: from individuals to statistics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856" y="1487896"/>
            <a:ext cx="6508251" cy="481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679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Deviation as a yard stick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86374" y="2295615"/>
            <a:ext cx="77762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charset="0"/>
              <a:buChar char="•"/>
            </a:pPr>
            <a:r>
              <a:rPr lang="en-US" sz="2400" i="1" dirty="0" smtClean="0">
                <a:solidFill>
                  <a:srgbClr val="0070C0"/>
                </a:solidFill>
                <a:latin typeface="HanziPen TC" charset="0"/>
                <a:ea typeface="HanziPen TC" charset="0"/>
                <a:cs typeface="HanziPen TC" charset="0"/>
              </a:rPr>
              <a:t>Abed is making 25k a year. The income in his city has a mean 20k and standard deviation of 4k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i="1" dirty="0" smtClean="0">
                <a:solidFill>
                  <a:srgbClr val="C00000"/>
                </a:solidFill>
                <a:latin typeface="HanziPen TC" charset="0"/>
                <a:ea typeface="HanziPen TC" charset="0"/>
                <a:cs typeface="HanziPen TC" charset="0"/>
              </a:rPr>
              <a:t>Abed is 1.25 standard deviation above the mean in his city</a:t>
            </a:r>
            <a:endParaRPr lang="en-US" sz="2400" i="1" dirty="0" smtClean="0">
              <a:solidFill>
                <a:srgbClr val="C00000"/>
              </a:solidFill>
              <a:latin typeface="HanziPen TC" charset="0"/>
              <a:ea typeface="HanziPen TC" charset="0"/>
              <a:cs typeface="HanziPen TC" charset="0"/>
            </a:endParaRPr>
          </a:p>
          <a:p>
            <a:pPr marL="800100" lvl="1" indent="-342900">
              <a:buFont typeface="Arial" charset="0"/>
              <a:buChar char="•"/>
            </a:pPr>
            <a:r>
              <a:rPr lang="en-US" sz="2400" i="1" dirty="0" smtClean="0"/>
              <a:t>Mohamad is also making 25k a year. The income in his city has a mean 30k and a standard deviation of 5k.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i="1" dirty="0" smtClean="0">
                <a:solidFill>
                  <a:srgbClr val="7030A0"/>
                </a:solidFill>
              </a:rPr>
              <a:t>Mohammad is 1 standard deviation below the mean in his city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3086"/>
          <a:stretch/>
        </p:blipFill>
        <p:spPr>
          <a:xfrm>
            <a:off x="607174" y="2382462"/>
            <a:ext cx="1796979" cy="1168400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2743200" y="2907587"/>
            <a:ext cx="1068512" cy="431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5671"/>
          <a:stretch/>
        </p:blipFill>
        <p:spPr>
          <a:xfrm>
            <a:off x="607174" y="4343155"/>
            <a:ext cx="1796979" cy="10160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2743200" y="4556000"/>
            <a:ext cx="1068512" cy="431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45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Summarizing variation: </a:t>
            </a:r>
            <a:r>
              <a:rPr lang="en-US" dirty="0" err="1" smtClean="0"/>
              <a:t>Quantiles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2106202"/>
            <a:ext cx="95026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 err="1" smtClean="0">
                <a:solidFill>
                  <a:srgbClr val="0070C0"/>
                </a:solidFill>
              </a:rPr>
              <a:t>Quantiles</a:t>
            </a:r>
            <a:r>
              <a:rPr lang="en-US" sz="2400" dirty="0" smtClean="0">
                <a:solidFill>
                  <a:srgbClr val="0070C0"/>
                </a:solidFill>
              </a:rPr>
              <a:t> (or percentile): a value threshold of a variable that is defined to have a percent of data below it.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 smtClean="0"/>
              <a:t>TOFEL critical reading, a score 600  is the 79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percentile.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A set of special percentiles are called quartiles, which corresponds to 25%, 50% and 75% percentiles.</a:t>
            </a:r>
          </a:p>
          <a:p>
            <a:pPr marL="1257300" lvl="2" indent="-342900">
              <a:buFont typeface="Arial" charset="0"/>
              <a:buChar char="•"/>
            </a:pPr>
            <a:r>
              <a:rPr lang="en-US" sz="2400" dirty="0" smtClean="0"/>
              <a:t>Quartiles divide data into quarters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16162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050" y="1790700"/>
            <a:ext cx="6730218" cy="437379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08916" y="809359"/>
            <a:ext cx="65857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Summarizing variation: </a:t>
            </a:r>
            <a:r>
              <a:rPr lang="en-US" sz="3600" dirty="0" err="1"/>
              <a:t>Quantiles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18194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08916" y="809359"/>
            <a:ext cx="65857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Summarizing variation: </a:t>
            </a:r>
            <a:r>
              <a:rPr lang="en-US" sz="3600" dirty="0" err="1"/>
              <a:t>Quantiles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710" y="1653426"/>
            <a:ext cx="6159785" cy="467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20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08916" y="809359"/>
            <a:ext cx="65857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Summarizing variation: </a:t>
            </a:r>
            <a:r>
              <a:rPr lang="en-US" sz="3600" dirty="0" err="1"/>
              <a:t>Quantiles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450" y="1690026"/>
            <a:ext cx="5492964" cy="467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643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208</Words>
  <Application>Microsoft Macintosh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HanziPen TC</vt:lpstr>
      <vt:lpstr>Arial</vt:lpstr>
      <vt:lpstr>Office Theme</vt:lpstr>
      <vt:lpstr>Statistics &amp; probability 1</vt:lpstr>
      <vt:lpstr>Data: Center of variation</vt:lpstr>
      <vt:lpstr>An individual in a study: from individuals to statistics</vt:lpstr>
      <vt:lpstr>Standard Deviation as a yard stick</vt:lpstr>
      <vt:lpstr>Summarizing variation: Quantiles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Abdel-Razzak  Natsheh</dc:creator>
  <cp:lastModifiedBy>Abdel-Razzak  Natsheh</cp:lastModifiedBy>
  <cp:revision>12</cp:revision>
  <dcterms:created xsi:type="dcterms:W3CDTF">2016-09-28T05:40:22Z</dcterms:created>
  <dcterms:modified xsi:type="dcterms:W3CDTF">2016-09-28T08:06:03Z</dcterms:modified>
</cp:coreProperties>
</file>