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4A4E-EA00-53B1-6BF7-34A1271E4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4EBE3-5CEC-5F4B-879C-4FD6B91BB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D413-FA61-6A07-8061-E6193E53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8E06-64F3-ABB1-9E86-898E1B99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6A21-3FED-C925-B288-1C95C790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89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2AF4-3B7D-B868-5060-415F629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3F34A-D818-06E5-F42D-F664A82D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9733-D63F-C8C2-38CD-E75C791F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0276-4C3D-C482-F212-FADEA565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6B0F-61AF-ADE0-BF83-67834B02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6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AFCB2-249C-0CEB-FF58-90E4D363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0A5B6-CF4E-D6C9-A4CE-E3F251ABF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DA42-1A3B-D2BF-6EFF-E71321FB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09F3-C849-E7CF-A510-FA82B8ED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7440-F965-7107-B7B9-C0A527AB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03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5388-2B81-B207-324C-AF12EE5A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3C17-FF91-905D-96B4-799AD477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9E2AE-BD1E-9FBD-BBFD-64A22092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02928-5152-86A5-055A-539F62DA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2408-00AA-D187-C5D1-1AB33965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0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9-0CB6-AD94-06D2-D0D8B04A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24806-8A87-4F82-39FF-49D73906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FCE-D95E-A7E5-AD90-4BE49032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52C4-EC7A-A091-0789-94CDF140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19AC-4CF7-BBAE-8C08-55B9D447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8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D459-2247-07EA-46CF-E75CA2B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5167-DA37-8944-6DD1-E1F48A7FA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FE13-A8DC-46CC-AAB1-83B4F1B4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26E73-5578-08A8-B35F-A50AD986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411A-9611-5460-0632-8829E7F4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1033D-5C27-F846-3363-928B08D3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2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83E-E320-85F9-E8DE-BB5A679B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924DC-FBC6-5B7C-8778-624F8997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1C6A6-A3BC-3F16-04B3-F753CBFE2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4E50-79C3-1A66-0DA1-090C95BB4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4580E-4BDF-B0A1-6492-5BBD1DA98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76114-AE0A-D3D8-0A8E-7B0904DC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86970-813C-616E-EE6F-121B2504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9E12B-0E48-17CF-A3F3-305BBF18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23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8EB9-8567-E0F6-0F43-F2D98E27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27834-79C4-A7EF-DAE1-E52C59DF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9EAB9-3601-3F49-48E0-5F0798D0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007C9-1039-EC9C-4CF2-12AF0C6E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8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8EBF0-0BD0-BF74-35A0-4365D604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8E128-B14A-26BF-B826-83531EE9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42E3-3EDD-BBB0-D61D-8BAC035E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9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2425-9FEB-F7A1-6B0C-BEF19331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9570-C643-3249-525B-D71D80C1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AB98E-7108-8618-ABE9-30BD3BA2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32BE-95FB-F98A-E994-F16231FB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9F5C1-0262-4C64-4CF0-B2E41F88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860A4-16CA-50D7-45F4-8BD15202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2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4FBD-AE69-734B-F4A6-5DD6E83A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FE962-CB78-352B-BF24-5778736F4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46EFC-F205-DCA4-83C8-E36DE0C8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8A29-B085-942E-47AE-7E907C6F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E43B-03C4-7891-6B74-BE7E7CE4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0F1A7-9A84-9D09-663E-BF0BB341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32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D671-CF9B-7486-D79B-15A1FA1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F5B8-C5E7-AAE3-A804-39DFFB5E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52C7-1D45-1B19-708A-54B70DB83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EEF7-89EA-4811-82C6-AAD6607557C4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B23A-E694-33CC-D586-4EDD428C9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A768-A0DF-4F53-5A31-555F64FD9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530F-B27B-4774-B2A0-49CF06B224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88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20E2-5E60-2FD3-8FB4-B4A588E73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63743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7892-232F-9F63-79E0-E7B44AF6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3821-91E9-6BA7-983C-A5E88F7F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804"/>
            <a:ext cx="10515600" cy="2852392"/>
          </a:xfrm>
        </p:spPr>
        <p:txBody>
          <a:bodyPr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Data science is famously known as the top rated field in developed countries (USA ,EU ,China)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considered as a sub-field of computer science and engineering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require an additional specialization and experience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data can leverage several important businesses including medical and financial side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9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585C-FEDD-FD36-287F-1B889635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data is important 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88E4B1-0195-8953-C27E-C0B7561BCF45}"/>
              </a:ext>
            </a:extLst>
          </p:cNvPr>
          <p:cNvSpPr/>
          <p:nvPr/>
        </p:nvSpPr>
        <p:spPr>
          <a:xfrm>
            <a:off x="4996070" y="3564835"/>
            <a:ext cx="2146852" cy="70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282A79-114F-35B3-BE9B-FF3E66083784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4399722" y="3034748"/>
            <a:ext cx="910747" cy="632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9C3682-6C70-93B5-9BC2-5CDB7E022AB7}"/>
              </a:ext>
            </a:extLst>
          </p:cNvPr>
          <p:cNvCxnSpPr>
            <a:stCxn id="2" idx="7"/>
          </p:cNvCxnSpPr>
          <p:nvPr/>
        </p:nvCxnSpPr>
        <p:spPr>
          <a:xfrm flipV="1">
            <a:off x="6828523" y="2965329"/>
            <a:ext cx="910747" cy="702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7D138-93D3-2E76-DBB9-8601E35E16D0}"/>
              </a:ext>
            </a:extLst>
          </p:cNvPr>
          <p:cNvCxnSpPr/>
          <p:nvPr/>
        </p:nvCxnSpPr>
        <p:spPr>
          <a:xfrm flipH="1">
            <a:off x="3578087" y="3034748"/>
            <a:ext cx="821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430F02-5415-1973-8DD7-4F141F2CBA20}"/>
              </a:ext>
            </a:extLst>
          </p:cNvPr>
          <p:cNvCxnSpPr/>
          <p:nvPr/>
        </p:nvCxnSpPr>
        <p:spPr>
          <a:xfrm>
            <a:off x="7739270" y="2965329"/>
            <a:ext cx="80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E2049-1322-9039-0C24-A9E54E1BAE80}"/>
              </a:ext>
            </a:extLst>
          </p:cNvPr>
          <p:cNvSpPr/>
          <p:nvPr/>
        </p:nvSpPr>
        <p:spPr>
          <a:xfrm>
            <a:off x="1391478" y="2504661"/>
            <a:ext cx="2199862" cy="11630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improve people lives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D41E06-4A25-8E2E-CAE4-2B3202B3FE77}"/>
              </a:ext>
            </a:extLst>
          </p:cNvPr>
          <p:cNvSpPr/>
          <p:nvPr/>
        </p:nvSpPr>
        <p:spPr>
          <a:xfrm>
            <a:off x="8547652" y="2504661"/>
            <a:ext cx="2199862" cy="1060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informed decision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58CC1B-44E5-BA04-34AE-CC434CDF4672}"/>
              </a:ext>
            </a:extLst>
          </p:cNvPr>
          <p:cNvCxnSpPr>
            <a:stCxn id="2" idx="3"/>
          </p:cNvCxnSpPr>
          <p:nvPr/>
        </p:nvCxnSpPr>
        <p:spPr>
          <a:xfrm flipH="1">
            <a:off x="4488834" y="4164341"/>
            <a:ext cx="821635" cy="609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7C78CD-8350-CF7E-3339-92094021AA6D}"/>
              </a:ext>
            </a:extLst>
          </p:cNvPr>
          <p:cNvCxnSpPr>
            <a:stCxn id="2" idx="5"/>
          </p:cNvCxnSpPr>
          <p:nvPr/>
        </p:nvCxnSpPr>
        <p:spPr>
          <a:xfrm>
            <a:off x="6828523" y="4164341"/>
            <a:ext cx="910747" cy="632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764C22-73BD-3024-A58D-0DA67CC38794}"/>
              </a:ext>
            </a:extLst>
          </p:cNvPr>
          <p:cNvCxnSpPr/>
          <p:nvPr/>
        </p:nvCxnSpPr>
        <p:spPr>
          <a:xfrm flipH="1">
            <a:off x="3591340" y="4773959"/>
            <a:ext cx="897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FC4B10-FEB6-847E-3A10-849846B4D486}"/>
              </a:ext>
            </a:extLst>
          </p:cNvPr>
          <p:cNvCxnSpPr/>
          <p:nvPr/>
        </p:nvCxnSpPr>
        <p:spPr>
          <a:xfrm>
            <a:off x="7739270" y="4797287"/>
            <a:ext cx="80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1B54CFA-BEC3-5C5D-1191-349825BF7AD9}"/>
              </a:ext>
            </a:extLst>
          </p:cNvPr>
          <p:cNvSpPr/>
          <p:nvPr/>
        </p:nvSpPr>
        <p:spPr>
          <a:xfrm>
            <a:off x="8550963" y="4215771"/>
            <a:ext cx="2199862" cy="11630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understanding of any situation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22AB8-A2EE-2E4C-5EB7-DDABAE48A93A}"/>
              </a:ext>
            </a:extLst>
          </p:cNvPr>
          <p:cNvSpPr/>
          <p:nvPr/>
        </p:nvSpPr>
        <p:spPr>
          <a:xfrm>
            <a:off x="1391478" y="4215771"/>
            <a:ext cx="2199862" cy="11630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solution to problems</a:t>
            </a:r>
          </a:p>
        </p:txBody>
      </p:sp>
    </p:spTree>
    <p:extLst>
      <p:ext uri="{BB962C8B-B14F-4D97-AF65-F5344CB8AC3E}">
        <p14:creationId xmlns:p14="http://schemas.microsoft.com/office/powerpoint/2010/main" val="195495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EBB9-F296-9232-D251-042659A2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data scientist ? And what is his main role within company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255C5-6796-D255-F974-ECF1069B1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5635"/>
            <a:ext cx="4489174" cy="40882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E832A8-F63D-4381-33BD-A55BC9EEA6A9}"/>
              </a:ext>
            </a:extLst>
          </p:cNvPr>
          <p:cNvSpPr/>
          <p:nvPr/>
        </p:nvSpPr>
        <p:spPr>
          <a:xfrm>
            <a:off x="6652591" y="2478157"/>
            <a:ext cx="4701209" cy="3698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and identify data sources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structured and unstructured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solution to business problems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in collaboration with team member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trends and patterns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data using various data visualization tools and technics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7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D88A-623A-7C2A-3F7D-66786BF4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required soft and hard-skills in data science ?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9B0D68-51A2-8EF2-0222-D42BA626814B}"/>
              </a:ext>
            </a:extLst>
          </p:cNvPr>
          <p:cNvSpPr/>
          <p:nvPr/>
        </p:nvSpPr>
        <p:spPr>
          <a:xfrm>
            <a:off x="4856922" y="2544417"/>
            <a:ext cx="2478156" cy="6626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39E362-2252-9B21-4370-ECF050D8D9FA}"/>
              </a:ext>
            </a:extLst>
          </p:cNvPr>
          <p:cNvCxnSpPr>
            <a:stCxn id="2" idx="2"/>
          </p:cNvCxnSpPr>
          <p:nvPr/>
        </p:nvCxnSpPr>
        <p:spPr>
          <a:xfrm>
            <a:off x="6096000" y="3207027"/>
            <a:ext cx="2623930" cy="443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9CD3E-0923-8C01-294E-C6301C082C45}"/>
              </a:ext>
            </a:extLst>
          </p:cNvPr>
          <p:cNvCxnSpPr>
            <a:stCxn id="2" idx="2"/>
          </p:cNvCxnSpPr>
          <p:nvPr/>
        </p:nvCxnSpPr>
        <p:spPr>
          <a:xfrm flipH="1">
            <a:off x="3776870" y="3207027"/>
            <a:ext cx="2319130" cy="443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C309DB6-3B82-0F29-F7D7-69263276C5DC}"/>
              </a:ext>
            </a:extLst>
          </p:cNvPr>
          <p:cNvSpPr/>
          <p:nvPr/>
        </p:nvSpPr>
        <p:spPr>
          <a:xfrm>
            <a:off x="2498035" y="3650973"/>
            <a:ext cx="2557669" cy="6626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Soft-skills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0631BC-9C2F-9042-2AEC-6EB8EAC87D2A}"/>
              </a:ext>
            </a:extLst>
          </p:cNvPr>
          <p:cNvSpPr/>
          <p:nvPr/>
        </p:nvSpPr>
        <p:spPr>
          <a:xfrm>
            <a:off x="7441095" y="3650974"/>
            <a:ext cx="2557669" cy="6626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Hard-skills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05F98-A2AC-5AB2-0E42-5B16D675249F}"/>
              </a:ext>
            </a:extLst>
          </p:cNvPr>
          <p:cNvSpPr/>
          <p:nvPr/>
        </p:nvSpPr>
        <p:spPr>
          <a:xfrm>
            <a:off x="2498035" y="4465983"/>
            <a:ext cx="2557669" cy="21468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ML/DL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93B8-7E5E-52B6-EADF-0D9AF41D3729}"/>
              </a:ext>
            </a:extLst>
          </p:cNvPr>
          <p:cNvSpPr/>
          <p:nvPr/>
        </p:nvSpPr>
        <p:spPr>
          <a:xfrm>
            <a:off x="7441094" y="4465983"/>
            <a:ext cx="2557669" cy="21468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skills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1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2D2F-9D6C-7157-BA23-FEDAC44B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9873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160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Data science</vt:lpstr>
      <vt:lpstr>Introduction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Abdelilah</dc:creator>
  <cp:lastModifiedBy>Abdelilah</cp:lastModifiedBy>
  <cp:revision>18</cp:revision>
  <dcterms:created xsi:type="dcterms:W3CDTF">2022-12-19T15:50:18Z</dcterms:created>
  <dcterms:modified xsi:type="dcterms:W3CDTF">2023-01-17T11:38:28Z</dcterms:modified>
</cp:coreProperties>
</file>