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3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CD71C-79F4-FD6C-C680-F0F809CAB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25BEB-0D8F-CC7C-69F4-7A93E3407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8167-2BBA-C64D-67E9-94C23BB2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B1F-8C06-4F5D-9580-A0595F79849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E4D18-785E-3754-024E-09AD67F04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80D0-1196-E8AB-C677-6759F2AA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8587-73CC-4ACD-9530-C30886ED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AA1D-ED54-CE12-91ED-530FD4174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E7244-34D8-5E18-AF9E-3EBB6F7B3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FB253-1DEF-AED4-57EE-F9C4C364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B1F-8C06-4F5D-9580-A0595F79849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61474-F52F-152B-E1AC-2EACA5BB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67F25-813E-80ED-FBCC-E1D6C9F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8587-73CC-4ACD-9530-C30886ED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0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8A352-9B82-840B-84C0-E98E99712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49DC8-4FE8-A363-A4BE-CB695D353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334EE-ACE6-60B6-E19A-D25F18BA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B1F-8C06-4F5D-9580-A0595F79849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76FE8-1237-85DC-FDA5-C9EA22664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92FA6-785D-8A1E-2FB0-0F7BC0E1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8587-73CC-4ACD-9530-C30886ED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6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E097-168F-68FB-17AE-6ED6E2CB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66DC-93F5-9DA5-40FF-E20BFCC92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62A47-F923-4AB1-678C-A9BC2B01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B1F-8C06-4F5D-9580-A0595F79849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C1DB-539E-4FD1-E2BF-05A7D057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B6100-F80A-1896-88EC-9EEC92F2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8587-73CC-4ACD-9530-C30886ED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4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FC93-AF51-A4EF-D120-7F081026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6B7B3-724A-3B0E-9244-979ED13E7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5360D-DB81-FC37-07F0-897B2ADD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B1F-8C06-4F5D-9580-A0595F79849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BAD42-3610-96D0-ADE8-2F2450F9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80FD5-4ABB-CB31-68E1-2FB182F6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8587-73CC-4ACD-9530-C30886ED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2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A0CB-5888-0CB1-67EE-7D2D4ED3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BEF0C-1527-169A-C6F0-F6FD82A0E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B78EA-E379-E16F-8767-3AFFB251F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C814B-B87A-A41C-0675-780D6CCE6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B1F-8C06-4F5D-9580-A0595F79849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88170-0FB0-CC92-0ACB-49E62281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ACF56-BD49-1AC5-4498-0AE17922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8587-73CC-4ACD-9530-C30886ED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6CC19-B53A-6335-3CF3-86F9B808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ED7DD-3F9F-C8FA-F2C2-D3631E11B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29DF9-EBC2-2A91-0217-1CB501FFC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D029C-1650-EA76-4012-867176197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23235-8DB1-11C2-6568-9ADB3E81E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CE988-BCBD-516D-246B-78C369DE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B1F-8C06-4F5D-9580-A0595F79849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93380-557F-A7F4-4453-586E3CC3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DD1E7-3A63-A881-FA30-60D62B0D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8587-73CC-4ACD-9530-C30886ED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88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2291-A16C-5988-5140-2F2E703C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96AD1-648A-B638-5918-8E8D8DC9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B1F-8C06-4F5D-9580-A0595F79849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17ADD-7281-DEE6-8047-8E57BE804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D7515-A553-6195-B39D-9B835A7D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8587-73CC-4ACD-9530-C30886ED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0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42959-74D8-FAC0-C5E6-72CBE754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B1F-8C06-4F5D-9580-A0595F79849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6612C-2336-7F8D-4C6E-61F26A4F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B5E2E-48CD-B742-EB8C-07FCB406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8587-73CC-4ACD-9530-C30886ED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AAEC-977F-285E-1694-83EC8CB0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58BFF-3CAB-4D4E-C611-10BC4E3DC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8796D-2EB7-9BB0-997B-7977BCA8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85DCD-CF53-E20B-8AF3-A66A20417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B1F-8C06-4F5D-9580-A0595F79849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6B133-8E47-4EAC-5CE4-75B00F15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3C1F4-EB5B-522D-4E34-9A585BE0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8587-73CC-4ACD-9530-C30886ED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1B53-B315-A015-5CF2-75A89FF5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724FB-2F17-9FF9-64DE-AD79696AA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0218F-8E9E-A079-1B47-FDE08A9B0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C2D83-BCB3-49F5-BE1F-37785E50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6B1F-8C06-4F5D-9580-A0595F79849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BCA57-3E2D-9ABE-F2F7-75EA32E9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96591-2082-1A45-E5A4-D285C24D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F8587-73CC-4ACD-9530-C30886ED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5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3D51E-C99F-9315-4F91-7E14C6C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9C848-1BE2-3726-D7E9-7D5B941C1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5BDE5-5962-5016-2E38-D66ABCF62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86B1F-8C06-4F5D-9580-A0595F79849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9F53C-DA2A-C264-8772-8B2AA4E97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B99E-FC38-CE28-21A9-34670FF31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BF8587-73CC-4ACD-9530-C30886EDE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2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9AE0DB-3AA1-98A1-C798-50772BEF7591}"/>
              </a:ext>
            </a:extLst>
          </p:cNvPr>
          <p:cNvSpPr txBox="1"/>
          <p:nvPr/>
        </p:nvSpPr>
        <p:spPr>
          <a:xfrm>
            <a:off x="3176337" y="930442"/>
            <a:ext cx="6079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BOT</a:t>
            </a:r>
          </a:p>
        </p:txBody>
      </p:sp>
    </p:spTree>
    <p:extLst>
      <p:ext uri="{BB962C8B-B14F-4D97-AF65-F5344CB8AC3E}">
        <p14:creationId xmlns:p14="http://schemas.microsoft.com/office/powerpoint/2010/main" val="3851547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CEFF9169-DFE0-CF90-BB2E-0F7C881A96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9" b="5543"/>
          <a:stretch/>
        </p:blipFill>
        <p:spPr>
          <a:xfrm>
            <a:off x="248572" y="-1"/>
            <a:ext cx="5975732" cy="3559277"/>
          </a:xfrm>
          <a:prstGeom prst="rect">
            <a:avLst/>
          </a:prstGeom>
        </p:spPr>
      </p:pic>
      <p:pic>
        <p:nvPicPr>
          <p:cNvPr id="5" name="Picture 4" descr="A graph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851768BE-7195-7026-0C34-2048AF8DFBF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09" b="5543"/>
          <a:stretch/>
        </p:blipFill>
        <p:spPr>
          <a:xfrm>
            <a:off x="6216269" y="0"/>
            <a:ext cx="5975731" cy="3559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1C2847-E4F6-69B4-C9F4-7589DF267624}"/>
              </a:ext>
            </a:extLst>
          </p:cNvPr>
          <p:cNvSpPr txBox="1"/>
          <p:nvPr/>
        </p:nvSpPr>
        <p:spPr>
          <a:xfrm>
            <a:off x="128304" y="341982"/>
            <a:ext cx="4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2667FB-3816-5C0E-F0C6-B91D03549154}"/>
              </a:ext>
            </a:extLst>
          </p:cNvPr>
          <p:cNvSpPr txBox="1"/>
          <p:nvPr/>
        </p:nvSpPr>
        <p:spPr>
          <a:xfrm>
            <a:off x="6103930" y="341982"/>
            <a:ext cx="4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78990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colorful lines and dots&#10;&#10;Description automatically generated">
            <a:extLst>
              <a:ext uri="{FF2B5EF4-FFF2-40B4-BE49-F238E27FC236}">
                <a16:creationId xmlns:a16="http://schemas.microsoft.com/office/drawing/2014/main" id="{B9166C3C-0B0D-3130-B07B-22EFC8EFEB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6" b="4384"/>
          <a:stretch/>
        </p:blipFill>
        <p:spPr>
          <a:xfrm>
            <a:off x="140417" y="-1"/>
            <a:ext cx="5955583" cy="3608439"/>
          </a:xfrm>
          <a:prstGeom prst="rect">
            <a:avLst/>
          </a:prstGeom>
        </p:spPr>
      </p:pic>
      <p:pic>
        <p:nvPicPr>
          <p:cNvPr id="5" name="Picture 4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49FD93B-D244-A327-3FAA-E823FAE3C4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86" b="4384"/>
          <a:stretch/>
        </p:blipFill>
        <p:spPr>
          <a:xfrm>
            <a:off x="6236417" y="0"/>
            <a:ext cx="5955583" cy="36084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B0EFCF-6705-E37F-42AD-34F36482DA93}"/>
              </a:ext>
            </a:extLst>
          </p:cNvPr>
          <p:cNvSpPr txBox="1"/>
          <p:nvPr/>
        </p:nvSpPr>
        <p:spPr>
          <a:xfrm>
            <a:off x="0" y="341982"/>
            <a:ext cx="4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09628-38ED-D7E1-168C-0F2DD57CE24A}"/>
              </a:ext>
            </a:extLst>
          </p:cNvPr>
          <p:cNvSpPr txBox="1"/>
          <p:nvPr/>
        </p:nvSpPr>
        <p:spPr>
          <a:xfrm>
            <a:off x="5955584" y="341982"/>
            <a:ext cx="4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376753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D2CE67-419D-2E75-F930-11AB78C382AB}"/>
              </a:ext>
            </a:extLst>
          </p:cNvPr>
          <p:cNvSpPr txBox="1"/>
          <p:nvPr/>
        </p:nvSpPr>
        <p:spPr>
          <a:xfrm>
            <a:off x="3176337" y="930442"/>
            <a:ext cx="60799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TON</a:t>
            </a:r>
          </a:p>
        </p:txBody>
      </p:sp>
    </p:spTree>
    <p:extLst>
      <p:ext uri="{BB962C8B-B14F-4D97-AF65-F5344CB8AC3E}">
        <p14:creationId xmlns:p14="http://schemas.microsoft.com/office/powerpoint/2010/main" val="123762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8C9CC692-09DD-A2D7-CF6C-6373F8764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" b="3717"/>
          <a:stretch/>
        </p:blipFill>
        <p:spPr>
          <a:xfrm>
            <a:off x="6282812" y="81197"/>
            <a:ext cx="5909188" cy="3628103"/>
          </a:xfrm>
          <a:prstGeom prst="rect">
            <a:avLst/>
          </a:prstGeom>
        </p:spPr>
      </p:pic>
      <p:pic>
        <p:nvPicPr>
          <p:cNvPr id="5" name="Picture 4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6F1F7A3C-BEDF-B439-98F1-7F35E7A80F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5" b="5871"/>
          <a:stretch/>
        </p:blipFill>
        <p:spPr>
          <a:xfrm>
            <a:off x="186813" y="0"/>
            <a:ext cx="5909187" cy="3546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203190-6904-7AD0-EA50-3E160A226458}"/>
              </a:ext>
            </a:extLst>
          </p:cNvPr>
          <p:cNvSpPr txBox="1"/>
          <p:nvPr/>
        </p:nvSpPr>
        <p:spPr>
          <a:xfrm>
            <a:off x="20160" y="226140"/>
            <a:ext cx="4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7A98C8-04D1-EA8C-EBCD-1287F8CE6E97}"/>
              </a:ext>
            </a:extLst>
          </p:cNvPr>
          <p:cNvSpPr txBox="1"/>
          <p:nvPr/>
        </p:nvSpPr>
        <p:spPr>
          <a:xfrm>
            <a:off x="6096000" y="226140"/>
            <a:ext cx="4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49478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0D793CFB-A319-9688-CD6B-B1D97ACE07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5" b="4961"/>
          <a:stretch/>
        </p:blipFill>
        <p:spPr>
          <a:xfrm>
            <a:off x="101088" y="1"/>
            <a:ext cx="5971560" cy="3578942"/>
          </a:xfrm>
          <a:prstGeom prst="rect">
            <a:avLst/>
          </a:prstGeom>
        </p:spPr>
      </p:pic>
      <p:pic>
        <p:nvPicPr>
          <p:cNvPr id="5" name="Picture 4" descr="A graph with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AFFFA519-B911-252E-F8AA-3256C7359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5" b="4961"/>
          <a:stretch/>
        </p:blipFill>
        <p:spPr>
          <a:xfrm>
            <a:off x="6190632" y="0"/>
            <a:ext cx="5971560" cy="35789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795589-E887-CF57-CD38-8A5BE2D443A7}"/>
              </a:ext>
            </a:extLst>
          </p:cNvPr>
          <p:cNvSpPr txBox="1"/>
          <p:nvPr/>
        </p:nvSpPr>
        <p:spPr>
          <a:xfrm>
            <a:off x="-117488" y="226140"/>
            <a:ext cx="4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BD699B-1E95-FA1D-F67A-4DE14C23988F}"/>
              </a:ext>
            </a:extLst>
          </p:cNvPr>
          <p:cNvSpPr txBox="1"/>
          <p:nvPr/>
        </p:nvSpPr>
        <p:spPr>
          <a:xfrm>
            <a:off x="5958352" y="226140"/>
            <a:ext cx="481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75125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6060</TotalTime>
  <Words>26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Abderahmane HAMDOUCHI</dc:creator>
  <cp:lastModifiedBy>Abderahmane HAMDOUCHI</cp:lastModifiedBy>
  <cp:revision>3</cp:revision>
  <dcterms:created xsi:type="dcterms:W3CDTF">2024-07-19T19:00:33Z</dcterms:created>
  <dcterms:modified xsi:type="dcterms:W3CDTF">2024-07-25T23:47:53Z</dcterms:modified>
</cp:coreProperties>
</file>