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703"/>
  </p:normalViewPr>
  <p:slideViewPr>
    <p:cSldViewPr snapToGrid="0" snapToObjects="1">
      <p:cViewPr varScale="1">
        <p:scale>
          <a:sx n="82" d="100"/>
          <a:sy n="82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7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6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6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4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3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495D-1CA2-8D44-8557-23C8210FF719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0866F-F990-804E-88E4-28D0426E2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516" y="4265255"/>
            <a:ext cx="1193800" cy="11049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898183" y="2216261"/>
            <a:ext cx="360000" cy="3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608522" y="1655738"/>
            <a:ext cx="360000" cy="3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56866" y="2195591"/>
            <a:ext cx="360000" cy="3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11120" y="1787472"/>
            <a:ext cx="360000" cy="3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4" idx="7"/>
            <a:endCxn id="5" idx="3"/>
          </p:cNvCxnSpPr>
          <p:nvPr/>
        </p:nvCxnSpPr>
        <p:spPr>
          <a:xfrm flipV="1">
            <a:off x="3205462" y="1963017"/>
            <a:ext cx="455781" cy="3059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8" idx="3"/>
          </p:cNvCxnSpPr>
          <p:nvPr/>
        </p:nvCxnSpPr>
        <p:spPr>
          <a:xfrm flipV="1">
            <a:off x="4616866" y="2094751"/>
            <a:ext cx="446975" cy="2808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  <a:endCxn id="6" idx="1"/>
          </p:cNvCxnSpPr>
          <p:nvPr/>
        </p:nvCxnSpPr>
        <p:spPr>
          <a:xfrm>
            <a:off x="3915801" y="1963017"/>
            <a:ext cx="393786" cy="2852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Callout 18"/>
          <p:cNvSpPr/>
          <p:nvPr/>
        </p:nvSpPr>
        <p:spPr>
          <a:xfrm>
            <a:off x="7778931" y="2392380"/>
            <a:ext cx="2665709" cy="1813300"/>
          </a:xfrm>
          <a:prstGeom prst="wedgeEllipseCallout">
            <a:avLst>
              <a:gd name="adj1" fmla="val -47243"/>
              <a:gd name="adj2" fmla="val 4126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ingle Corner Rectangle 19"/>
          <p:cNvSpPr/>
          <p:nvPr/>
        </p:nvSpPr>
        <p:spPr>
          <a:xfrm>
            <a:off x="8146736" y="2818107"/>
            <a:ext cx="480447" cy="539853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Snip Single Corner Rectangle 22"/>
          <p:cNvSpPr/>
          <p:nvPr/>
        </p:nvSpPr>
        <p:spPr>
          <a:xfrm>
            <a:off x="9563671" y="2818107"/>
            <a:ext cx="480447" cy="539853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ar-SA" sz="2800" dirty="0" smtClean="0">
                <a:solidFill>
                  <a:schemeClr val="tx1"/>
                </a:solidFill>
              </a:rPr>
              <a:t>ع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5" name="Snip Single Corner Rectangle 24"/>
          <p:cNvSpPr/>
          <p:nvPr/>
        </p:nvSpPr>
        <p:spPr>
          <a:xfrm>
            <a:off x="8911525" y="3495006"/>
            <a:ext cx="480447" cy="539853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种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6" name="Curved Connector 35"/>
          <p:cNvCxnSpPr>
            <a:stCxn id="20" idx="1"/>
            <a:endCxn id="25" idx="2"/>
          </p:cNvCxnSpPr>
          <p:nvPr/>
        </p:nvCxnSpPr>
        <p:spPr>
          <a:xfrm rot="16200000" flipH="1">
            <a:off x="8445756" y="3299163"/>
            <a:ext cx="406973" cy="524565"/>
          </a:xfrm>
          <a:prstGeom prst="curved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5" idx="0"/>
            <a:endCxn id="23" idx="1"/>
          </p:cNvCxnSpPr>
          <p:nvPr/>
        </p:nvCxnSpPr>
        <p:spPr>
          <a:xfrm flipV="1">
            <a:off x="9391972" y="3357960"/>
            <a:ext cx="411923" cy="406973"/>
          </a:xfrm>
          <a:prstGeom prst="curved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23" idx="3"/>
            <a:endCxn id="20" idx="3"/>
          </p:cNvCxnSpPr>
          <p:nvPr/>
        </p:nvCxnSpPr>
        <p:spPr>
          <a:xfrm rot="16200000" flipV="1">
            <a:off x="9095428" y="2109639"/>
            <a:ext cx="12700" cy="1416935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5" b="24607"/>
          <a:stretch/>
        </p:blipFill>
        <p:spPr>
          <a:xfrm>
            <a:off x="3451220" y="3589730"/>
            <a:ext cx="1612621" cy="9287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61" y="4265255"/>
            <a:ext cx="1193800" cy="1104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5" b="24607"/>
          <a:stretch/>
        </p:blipFill>
        <p:spPr>
          <a:xfrm>
            <a:off x="1287365" y="3589730"/>
            <a:ext cx="1612621" cy="928769"/>
          </a:xfrm>
          <a:prstGeom prst="rect">
            <a:avLst/>
          </a:prstGeom>
        </p:spPr>
      </p:pic>
      <p:sp>
        <p:nvSpPr>
          <p:cNvPr id="7" name="Triangle 6"/>
          <p:cNvSpPr/>
          <p:nvPr/>
        </p:nvSpPr>
        <p:spPr>
          <a:xfrm rot="10800000">
            <a:off x="952047" y="2211088"/>
            <a:ext cx="142754" cy="19678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/>
          <p:cNvSpPr/>
          <p:nvPr/>
        </p:nvSpPr>
        <p:spPr>
          <a:xfrm>
            <a:off x="933966" y="2407875"/>
            <a:ext cx="182919" cy="1683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 rot="10800000">
            <a:off x="1104447" y="2363488"/>
            <a:ext cx="142754" cy="19678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8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2020-03-08T11:24:37Z</dcterms:created>
  <dcterms:modified xsi:type="dcterms:W3CDTF">2020-03-08T12:40:34Z</dcterms:modified>
</cp:coreProperties>
</file>