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E1953-5EE0-45EC-AC48-F60B2FC62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6D59F-126A-47AA-B189-DD3BDBB75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9309D-F3E6-4A00-9AFB-AB81C3B3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57A2-FE34-4A1F-B0D6-E53EB16328B7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F79B9-CA69-4A51-B17D-3328E898E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9F321-072B-4D28-B674-03C49D7B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7DF1-EF7E-43AD-A35F-579E263CE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4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153F-01FD-4833-8209-26DA7FB18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59208-49DF-4B0F-9DF0-38E7C1D30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80A4F-341C-499C-95FD-FA67A45B2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57A2-FE34-4A1F-B0D6-E53EB16328B7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BC795-AC7B-4359-83AF-2C128F80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B692D-DEBB-4DFF-B945-0DFCC6D4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7DF1-EF7E-43AD-A35F-579E263CE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6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8EB3D0-AE56-4089-934D-252085EE4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59D54-36C0-4B35-8412-C1035217B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60E85-DDF7-4316-8281-D6E144285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57A2-FE34-4A1F-B0D6-E53EB16328B7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DD65E-BB8F-4213-BC19-15FD6E3C6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C96FC-3DEA-4F6E-AB61-774A52E1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7DF1-EF7E-43AD-A35F-579E263CE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3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5381-2C17-4481-9CE4-22A9CD79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1C08-10EC-4728-AD3B-336921CDC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69413-4AA1-42AF-9D86-9356AE46A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57A2-FE34-4A1F-B0D6-E53EB16328B7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72648-32DF-46E0-9F89-DAEB5898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0507C-E78E-4044-A8F5-18F35B56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7DF1-EF7E-43AD-A35F-579E263CE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52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31C7-46F2-4D5F-AD53-27852DC91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43D54-1E89-43F0-A281-E8841AC2A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2D255-C809-459E-B672-8D62D39B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57A2-FE34-4A1F-B0D6-E53EB16328B7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574D9-CE35-4DDC-91E1-38372F6D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5A376-9548-4C06-8007-D2DD09D4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7DF1-EF7E-43AD-A35F-579E263CE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46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C9F8-C6DD-4BF5-A2C3-593DAF22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E7E92-D6FB-4BB3-9391-3798C728A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4A775-A372-487D-9BF6-6C29A81DB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FC90C-0D75-4D01-968A-67B4A3E9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57A2-FE34-4A1F-B0D6-E53EB16328B7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61FE8-92EF-49B6-BB23-70D92A420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D0F2F-5815-4A09-BE87-204294EE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7DF1-EF7E-43AD-A35F-579E263CE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7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E54B-0C8B-41B4-897E-C9F5B94E2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355E9-823B-4D80-977B-9201B9631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41E23-3171-4AC5-9ADE-43E39907C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337BE-CD29-4C9C-A078-014079E06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C684D1-32A4-4468-BC00-3CB084793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621791-CCC1-465A-8ABC-9079F1FA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57A2-FE34-4A1F-B0D6-E53EB16328B7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1F8448-25DF-404A-B21E-4EF00060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90938C-3E17-4695-9F3C-DF39870F1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7DF1-EF7E-43AD-A35F-579E263CE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3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99F3-1EE4-4B74-8CE9-0FFBC916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808EBE-0861-4143-858C-107F7126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57A2-FE34-4A1F-B0D6-E53EB16328B7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FF230-F3D1-479D-A832-4E2BFEBF9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D4621-BA89-431F-87E1-214E1EFD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7DF1-EF7E-43AD-A35F-579E263CE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8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F2393-C56F-465F-9CFF-E3DDEBCF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57A2-FE34-4A1F-B0D6-E53EB16328B7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A8D6E-853E-4D4C-A7A4-E204D4E53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350AD-3EA6-436C-A6BF-3F50D03E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7DF1-EF7E-43AD-A35F-579E263CE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8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B665E-02AA-4D51-9CCE-0B185EE5F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CC63D-FC53-4860-AB3C-F2D95470E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7182C-2010-4176-8C1F-5B1DAC415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B364F-8076-412B-8E59-EE069E3B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57A2-FE34-4A1F-B0D6-E53EB16328B7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F33BA-7B27-4B50-8399-3F79A569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52B41-BC19-45D0-9576-06B42E5A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7DF1-EF7E-43AD-A35F-579E263CE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4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8D30-7DC4-4184-AEFF-B932A2FD0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FD3CC1-E346-446B-9778-6E19B016E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0D772-D2A9-43DC-9787-EC749B7B9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8C2D5-156D-44B9-9D0D-96D5E3053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57A2-FE34-4A1F-B0D6-E53EB16328B7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A4410-7233-48F5-BC4A-55ED7281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BAF6A-34AA-4002-828C-4BC69998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7DF1-EF7E-43AD-A35F-579E263CE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6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A4AB7-7BBB-4B19-86C2-06B0196F1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5C4B5-44AE-46B6-BBE1-0CB7AFA29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F95C6-4F90-4D85-9D45-C24469167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857A2-FE34-4A1F-B0D6-E53EB16328B7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16BB6-ADCB-434B-98D2-0700727C4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B4262-5BB2-4791-8D83-8EA5C48B5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37DF1-EF7E-43AD-A35F-579E263CE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B951E9-6A7F-40F8-A6E4-B2B5CE1576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19" t="5275" r="6274" b="30550"/>
          <a:stretch/>
        </p:blipFill>
        <p:spPr>
          <a:xfrm>
            <a:off x="2695779" y="245901"/>
            <a:ext cx="629686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00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A50742-9789-43BF-8072-C2B102999A29}"/>
              </a:ext>
            </a:extLst>
          </p:cNvPr>
          <p:cNvSpPr txBox="1"/>
          <p:nvPr/>
        </p:nvSpPr>
        <p:spPr>
          <a:xfrm>
            <a:off x="278296" y="357808"/>
            <a:ext cx="1050897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Interrupt Handling:</a:t>
            </a:r>
          </a:p>
          <a:p>
            <a:endParaRPr lang="en-US" sz="2000" dirty="0"/>
          </a:p>
          <a:p>
            <a:pPr lvl="1"/>
            <a:r>
              <a:rPr lang="en-US" sz="2000" dirty="0"/>
              <a:t>1- A Device Issues an Interrupt 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2- CPU Finishes the Current Instruction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3- CPU Acknowledges the Interrupt 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4- CPU Saves its States and PC onto Stack</a:t>
            </a:r>
          </a:p>
          <a:p>
            <a:pPr lvl="1"/>
            <a:r>
              <a:rPr lang="en-US" sz="2000" dirty="0"/>
              <a:t>[Push PC, Push CPU Registers, Status Register]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5- CPU Loads the address of the ISR onto PC 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6- CPU Executes the ISR 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7- CPU Retrieves its states and PC from Stack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8- Normal Execution Resumes</a:t>
            </a:r>
          </a:p>
        </p:txBody>
      </p:sp>
    </p:spTree>
    <p:extLst>
      <p:ext uri="{BB962C8B-B14F-4D97-AF65-F5344CB8AC3E}">
        <p14:creationId xmlns:p14="http://schemas.microsoft.com/office/powerpoint/2010/main" val="119582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what is interrupt vector table atmega16">
            <a:extLst>
              <a:ext uri="{FF2B5EF4-FFF2-40B4-BE49-F238E27FC236}">
                <a16:creationId xmlns:a16="http://schemas.microsoft.com/office/drawing/2014/main" id="{5693E359-3759-422C-9233-ADD7D4930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538"/>
            <a:ext cx="11830050" cy="602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94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electronics&#10;&#10;Description automatically generated">
            <a:extLst>
              <a:ext uri="{FF2B5EF4-FFF2-40B4-BE49-F238E27FC236}">
                <a16:creationId xmlns:a16="http://schemas.microsoft.com/office/drawing/2014/main" id="{E6CBF0F4-F4D6-41E1-B042-A63F9FF89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284" y="643466"/>
            <a:ext cx="825343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4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FB9A8A55-D4E5-4780-90D9-4E86B10A8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536" y="643467"/>
            <a:ext cx="873892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3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C2A86A-3BC2-430C-97A0-02312F8CB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969" y="643467"/>
            <a:ext cx="956406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25A9BB-C3EE-4574-AA54-98A02B9E6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10" y="153136"/>
            <a:ext cx="9958696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5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484DB6-C140-4334-8B68-770612FE8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369" y="207368"/>
            <a:ext cx="9924499" cy="606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05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C09C18-271A-4216-AF9E-833951C25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518" y="643466"/>
            <a:ext cx="884296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91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14AA48-F451-451E-9453-06A7FAE9B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639" y="643467"/>
            <a:ext cx="820783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06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9AE595-A1F5-48E4-8A4E-B91EB0C3D331}"/>
              </a:ext>
            </a:extLst>
          </p:cNvPr>
          <p:cNvSpPr txBox="1"/>
          <p:nvPr/>
        </p:nvSpPr>
        <p:spPr>
          <a:xfrm>
            <a:off x="912431" y="467574"/>
            <a:ext cx="1991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Polling</a:t>
            </a:r>
            <a:r>
              <a:rPr lang="en-US" sz="48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9E6E62-0E74-4C04-A715-BA22E36F9261}"/>
              </a:ext>
            </a:extLst>
          </p:cNvPr>
          <p:cNvSpPr/>
          <p:nvPr/>
        </p:nvSpPr>
        <p:spPr>
          <a:xfrm>
            <a:off x="7837761" y="569842"/>
            <a:ext cx="244592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Interrupt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099A6C-075C-4390-9836-50E164432B7D}"/>
              </a:ext>
            </a:extLst>
          </p:cNvPr>
          <p:cNvSpPr/>
          <p:nvPr/>
        </p:nvSpPr>
        <p:spPr>
          <a:xfrm>
            <a:off x="1225057" y="1582340"/>
            <a:ext cx="403605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While (1)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Get_Device_Status();</a:t>
            </a:r>
          </a:p>
          <a:p>
            <a:r>
              <a:rPr lang="en-US" sz="2400" dirty="0"/>
              <a:t>   if(Service_Required)</a:t>
            </a:r>
          </a:p>
          <a:p>
            <a:r>
              <a:rPr lang="en-US" sz="2400" dirty="0"/>
              <a:t>   {</a:t>
            </a:r>
          </a:p>
          <a:p>
            <a:r>
              <a:rPr lang="en-US" sz="2400" dirty="0"/>
              <a:t>       Service_Routine();</a:t>
            </a:r>
          </a:p>
          <a:p>
            <a:r>
              <a:rPr lang="en-US" sz="2400" dirty="0"/>
              <a:t>   }</a:t>
            </a:r>
          </a:p>
          <a:p>
            <a:r>
              <a:rPr lang="en-US" sz="2400" dirty="0"/>
              <a:t>   Normal_Execution();</a:t>
            </a:r>
          </a:p>
          <a:p>
            <a:r>
              <a:rPr lang="en-US" sz="2400" dirty="0"/>
              <a:t>}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665E7F-28D2-4DA1-A5D0-BBC11C087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279" y="1582340"/>
            <a:ext cx="6591300" cy="459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45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104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Ethar Yousof</dc:creator>
  <cp:lastModifiedBy>Ethar Yousof</cp:lastModifiedBy>
  <cp:revision>2</cp:revision>
  <dcterms:created xsi:type="dcterms:W3CDTF">2019-09-21T07:20:37Z</dcterms:created>
  <dcterms:modified xsi:type="dcterms:W3CDTF">2019-09-21T18:28:52Z</dcterms:modified>
</cp:coreProperties>
</file>