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72F6-5ED8-4CD2-AED9-D9FCF5B7BBF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98EEC-E478-4787-A43C-CDA424A66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24000"/>
            <a:ext cx="827881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80000"/>
              <a:buFont typeface="Verdana" pitchFamily="34" charset="0"/>
              <a:buNone/>
            </a:pPr>
            <a:r>
              <a:rPr lang="en-GB" sz="4400" b="1" dirty="0">
                <a:solidFill>
                  <a:srgbClr val="006DA4"/>
                </a:solidFill>
              </a:rPr>
              <a:t>Chapter 3: 	Cash Flow </a:t>
            </a:r>
            <a:r>
              <a:rPr lang="en-GB" sz="4400" b="1" dirty="0" smtClean="0">
                <a:solidFill>
                  <a:srgbClr val="006DA4"/>
                </a:solidFill>
              </a:rPr>
              <a:t>and Financial </a:t>
            </a:r>
            <a:r>
              <a:rPr lang="en-GB" sz="4400" b="1" dirty="0">
                <a:solidFill>
                  <a:srgbClr val="006DA4"/>
                </a:solidFill>
              </a:rPr>
              <a:t>Planning</a:t>
            </a:r>
          </a:p>
          <a:p>
            <a:pPr>
              <a:buSzPct val="80000"/>
              <a:buFont typeface="Verdana" pitchFamily="34" charset="0"/>
              <a:buNone/>
            </a:pPr>
            <a:endParaRPr lang="en-GB" sz="4400" b="1" dirty="0">
              <a:solidFill>
                <a:srgbClr val="006DA4"/>
              </a:solidFill>
            </a:endParaRPr>
          </a:p>
          <a:p>
            <a:pPr>
              <a:buSzPct val="80000"/>
              <a:buFont typeface="Verdana" pitchFamily="34" charset="0"/>
              <a:buNone/>
            </a:pPr>
            <a:r>
              <a:rPr lang="en-GB" sz="4400" b="1" dirty="0" smtClean="0"/>
              <a:t>Assistant Lecturer:</a:t>
            </a:r>
          </a:p>
          <a:p>
            <a:pPr>
              <a:buSzPct val="80000"/>
              <a:buFont typeface="Verdana" pitchFamily="34" charset="0"/>
              <a:buNone/>
            </a:pPr>
            <a:r>
              <a:rPr lang="en-GB" sz="4400" b="1" dirty="0" smtClean="0"/>
              <a:t> [</a:t>
            </a:r>
            <a:r>
              <a:rPr lang="en-GB" sz="4400" b="1" i="1" dirty="0" err="1" smtClean="0"/>
              <a:t>Asmaa</a:t>
            </a:r>
            <a:r>
              <a:rPr lang="en-GB" sz="4400" b="1" i="1" dirty="0" smtClean="0"/>
              <a:t> </a:t>
            </a:r>
            <a:r>
              <a:rPr lang="en-GB" sz="4400" b="1" i="1" dirty="0" err="1" smtClean="0"/>
              <a:t>Hamdy</a:t>
            </a:r>
            <a:r>
              <a:rPr lang="en-GB" sz="4400" b="1" dirty="0" smtClean="0"/>
              <a:t>]</a:t>
            </a:r>
            <a:endParaRPr lang="en-GB" sz="4400" b="1" dirty="0"/>
          </a:p>
          <a:p>
            <a:pPr marL="179388" lvl="1" indent="-177800">
              <a:buSzPct val="80000"/>
              <a:buFont typeface="Verdana" pitchFamily="34" charset="0"/>
              <a:buChar char="•"/>
            </a:pP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96209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10" y="857250"/>
            <a:ext cx="6972299" cy="51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8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46" y="1028701"/>
            <a:ext cx="6284907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05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543800" cy="526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25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Asmaa Hamdy Abd El Aziz Moha</dc:creator>
  <cp:lastModifiedBy>Asmaa Hamdy Abd El Aziz Moha</cp:lastModifiedBy>
  <cp:revision>2</cp:revision>
  <dcterms:created xsi:type="dcterms:W3CDTF">2006-08-16T00:00:00Z</dcterms:created>
  <dcterms:modified xsi:type="dcterms:W3CDTF">2018-10-22T12:06:45Z</dcterms:modified>
</cp:coreProperties>
</file>