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8" r:id="rId3"/>
    <p:sldId id="272" r:id="rId4"/>
    <p:sldId id="263" r:id="rId5"/>
    <p:sldId id="261" r:id="rId6"/>
    <p:sldId id="256" r:id="rId7"/>
    <p:sldId id="259" r:id="rId8"/>
    <p:sldId id="257" r:id="rId9"/>
    <p:sldId id="26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1840"/>
    <a:srgbClr val="C55A11"/>
    <a:srgbClr val="4472C4"/>
    <a:srgbClr val="10716F"/>
    <a:srgbClr val="677084"/>
    <a:srgbClr val="000000"/>
    <a:srgbClr val="0D0D0D"/>
    <a:srgbClr val="833C0B"/>
    <a:srgbClr val="157371"/>
    <a:srgbClr val="A7D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94" autoAdjust="0"/>
  </p:normalViewPr>
  <p:slideViewPr>
    <p:cSldViewPr snapToGrid="0">
      <p:cViewPr>
        <p:scale>
          <a:sx n="59" d="100"/>
          <a:sy n="59" d="100"/>
        </p:scale>
        <p:origin x="45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0288-9AE9-4163-9075-E3A9958BA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A20A8-4A6B-4387-99D4-E84237F18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8CBBE-6E63-40ED-9A5C-4A8B3D04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1E75E-AF9C-48A0-A095-9A96892D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F1B62-B927-47A8-8CE7-DFA94CEC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39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20CC-7BF4-49B7-BB9D-B2C3B19F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AB785-E531-4429-AAD0-CC53E4FE1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4BF58-B854-43B1-A55F-D9548E1F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72DF-F41E-4145-B610-3F7C7E9D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211B-7A3F-4877-89C3-CF7274A9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1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4B8559-8552-4B52-87A1-FE93BB281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A7EFB-60EA-4576-9654-92CF0550B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776C6-0EE8-4ABD-8F18-43DFE1A5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FA008-C92B-431A-A58C-750A49E1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F182-F408-4897-AA07-1C25DBD6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14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6ED0-7FEB-4947-8165-293D0163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DD8E-09C8-47FB-BC31-229EAB939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DE69E-FA0D-408F-8FF1-3FC3A55E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42742-13CE-4F8E-B358-7F5D4CA1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F136A-5183-47AD-8027-86A6A856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27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E93A-BC08-417B-B765-692D5AC9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52C00-2C6B-4795-BEAA-44481771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63547-956B-4FF8-A970-DC95DDAC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935E-7652-4DD3-A976-CC3F397B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1B423-A1DB-4AA9-8E23-2C126D30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E794-131D-4FB1-B9D0-EECB8B40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1959-884D-4C80-9215-76385E87A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CC423-ECA4-4C89-B40E-A23814408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85F19-6EB6-4223-8283-709042D6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A0CF5-262C-47D8-886C-4F29188B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2D931-95BB-44A1-8C69-5EAA1A00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10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1767-107E-45A7-982B-96065604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C16E4-0595-4B8C-B775-9B8635C2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4311E-5A58-4913-B963-F5BF86A2C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77A1-E08F-4232-83DA-965737D54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A55A3-CE65-4DEB-B4E5-C14E1811E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EE3AC-5A75-4E2D-B610-5ABFEA30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49498-75EF-4965-A8C8-EE264AB0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F5F11-D362-47A6-AADB-B44DEB88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53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AA51-E51B-4BAF-BDBE-56E83D68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05D5C-9B4D-4D4F-B2F6-8CAFE655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17DAF-D3A3-4160-A1C9-D45635FE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792E0-AF6B-49F8-98DC-4D031537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63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27180-737E-4B28-9A7B-71EEC9C3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4711F-BF95-4FBF-AC1A-5104F4E6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B7CA8-9C34-4225-B17E-55E285BD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9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EF3E-F544-44A9-971E-703D56C0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02C8B-0E21-4157-819B-BB320768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AB23A-7431-4C8D-8777-3BCB4DBA3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BACEE-5EEA-44B3-B898-0AED7C89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2F37D-F4C7-4D37-8B34-B7B36E1C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D99A1-883B-40FE-9BAD-5E119378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84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F9BC-5E19-477D-942A-FF265F9E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6CCE1-D6FB-4E26-AB53-3A838F450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E0784-F4CA-45DE-BBC9-29B4CC484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4A336-5F32-4CCC-BEED-E9E30D3C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639AA-FEB9-49B9-AA40-6428408E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23D47-DAC8-4201-B455-BA6E02D8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B6FBE-A600-4BE4-976C-AB41AA88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F57A7-8C2E-4558-B696-AFF7B0EFD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FE141-8317-4B67-ABFA-C2CBAF87F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B8CF7-FFF0-4248-9A42-DD93720A3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9DCC5-557D-403D-B1A2-1F3AF2869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12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microsoft.com/office/2007/relationships/hdphoto" Target="../media/hdphoto1.wdp"/><Relationship Id="rId7" Type="http://schemas.openxmlformats.org/officeDocument/2006/relationships/image" Target="../media/image2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18" Type="http://schemas.openxmlformats.org/officeDocument/2006/relationships/image" Target="../media/image37.png"/><Relationship Id="rId3" Type="http://schemas.openxmlformats.org/officeDocument/2006/relationships/image" Target="../media/image23.jp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17" Type="http://schemas.microsoft.com/office/2007/relationships/hdphoto" Target="../media/hdphoto2.wdp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jpg"/><Relationship Id="rId10" Type="http://schemas.openxmlformats.org/officeDocument/2006/relationships/image" Target="../media/image30.jpg"/><Relationship Id="rId4" Type="http://schemas.openxmlformats.org/officeDocument/2006/relationships/image" Target="../media/image24.png"/><Relationship Id="rId9" Type="http://schemas.openxmlformats.org/officeDocument/2006/relationships/image" Target="../media/image29.jpg"/><Relationship Id="rId14" Type="http://schemas.openxmlformats.org/officeDocument/2006/relationships/image" Target="../media/image3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2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81906" y="1293274"/>
            <a:ext cx="581409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I</a:t>
            </a:r>
            <a:r>
              <a:rPr lang="fr-FR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-Track</a:t>
            </a:r>
          </a:p>
          <a:p>
            <a:endParaRPr lang="fr-FR" sz="32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B</a:t>
            </a:r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ecause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we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track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it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</a:t>
            </a:r>
          </a:p>
          <a:p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for You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69FC104-74F1-48BD-8127-A4367084A6DD}"/>
              </a:ext>
            </a:extLst>
          </p:cNvPr>
          <p:cNvSpPr/>
          <p:nvPr/>
        </p:nvSpPr>
        <p:spPr>
          <a:xfrm>
            <a:off x="6363102" y="-3625515"/>
            <a:ext cx="11513418" cy="10483515"/>
          </a:xfrm>
          <a:prstGeom prst="ellipse">
            <a:avLst/>
          </a:prstGeom>
          <a:noFill/>
          <a:ln w="9525" cap="flat" cmpd="sng" algn="ctr">
            <a:solidFill>
              <a:srgbClr val="4466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à coins arrondis 11">
            <a:extLst>
              <a:ext uri="{FF2B5EF4-FFF2-40B4-BE49-F238E27FC236}">
                <a16:creationId xmlns:a16="http://schemas.microsoft.com/office/drawing/2014/main" id="{1EE54939-D0FE-423F-AEC9-92E5C03099D8}"/>
              </a:ext>
            </a:extLst>
          </p:cNvPr>
          <p:cNvSpPr/>
          <p:nvPr/>
        </p:nvSpPr>
        <p:spPr>
          <a:xfrm rot="1756744">
            <a:off x="6143446" y="2303088"/>
            <a:ext cx="775855" cy="775855"/>
          </a:xfrm>
          <a:prstGeom prst="roundRect">
            <a:avLst>
              <a:gd name="adj" fmla="val 26301"/>
            </a:avLst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à coins arrondis 12">
            <a:extLst>
              <a:ext uri="{FF2B5EF4-FFF2-40B4-BE49-F238E27FC236}">
                <a16:creationId xmlns:a16="http://schemas.microsoft.com/office/drawing/2014/main" id="{7B083DF8-9B0F-4731-BB70-D4517A89F7ED}"/>
              </a:ext>
            </a:extLst>
          </p:cNvPr>
          <p:cNvSpPr/>
          <p:nvPr/>
        </p:nvSpPr>
        <p:spPr>
          <a:xfrm rot="19168094">
            <a:off x="6348492" y="3788050"/>
            <a:ext cx="365760" cy="365760"/>
          </a:xfrm>
          <a:prstGeom prst="roundRect">
            <a:avLst>
              <a:gd name="adj" fmla="val 26301"/>
            </a:avLst>
          </a:prstGeom>
          <a:gradFill flip="none" rotWithShape="1">
            <a:gsLst>
              <a:gs pos="0">
                <a:srgbClr val="4466A0">
                  <a:shade val="30000"/>
                  <a:satMod val="115000"/>
                </a:srgbClr>
              </a:gs>
              <a:gs pos="50000">
                <a:srgbClr val="4466A0">
                  <a:shade val="67500"/>
                  <a:satMod val="115000"/>
                </a:srgbClr>
              </a:gs>
              <a:gs pos="100000">
                <a:srgbClr val="4466A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82FFA9-F00D-42CE-910C-58DCF33D1A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310" b="11489"/>
          <a:stretch/>
        </p:blipFill>
        <p:spPr>
          <a:xfrm>
            <a:off x="7149040" y="78083"/>
            <a:ext cx="3931910" cy="2780074"/>
          </a:xfrm>
          <a:prstGeom prst="rect">
            <a:avLst/>
          </a:prstGeom>
        </p:spPr>
      </p:pic>
      <p:sp>
        <p:nvSpPr>
          <p:cNvPr id="25" name="Rectangle à coins arrondis 13">
            <a:extLst>
              <a:ext uri="{FF2B5EF4-FFF2-40B4-BE49-F238E27FC236}">
                <a16:creationId xmlns:a16="http://schemas.microsoft.com/office/drawing/2014/main" id="{8D6E9728-1B1E-406A-91ED-266BCD04C663}"/>
              </a:ext>
            </a:extLst>
          </p:cNvPr>
          <p:cNvSpPr/>
          <p:nvPr/>
        </p:nvSpPr>
        <p:spPr>
          <a:xfrm rot="20048946">
            <a:off x="6101634" y="3036020"/>
            <a:ext cx="8638507" cy="5055609"/>
          </a:xfrm>
          <a:prstGeom prst="roundRect">
            <a:avLst>
              <a:gd name="adj" fmla="val 19890"/>
            </a:avLst>
          </a:prstGeom>
          <a:gradFill flip="none" rotWithShape="1">
            <a:gsLst>
              <a:gs pos="0">
                <a:srgbClr val="7FAFFF">
                  <a:shade val="30000"/>
                  <a:satMod val="115000"/>
                </a:srgbClr>
              </a:gs>
              <a:gs pos="50000">
                <a:srgbClr val="7FAFFF">
                  <a:shade val="67500"/>
                  <a:satMod val="115000"/>
                </a:srgbClr>
              </a:gs>
              <a:gs pos="100000">
                <a:srgbClr val="7FAFF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7FA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à coins arrondis 14">
            <a:extLst>
              <a:ext uri="{FF2B5EF4-FFF2-40B4-BE49-F238E27FC236}">
                <a16:creationId xmlns:a16="http://schemas.microsoft.com/office/drawing/2014/main" id="{ED962B84-936B-405D-8FA8-14C4DA839682}"/>
              </a:ext>
            </a:extLst>
          </p:cNvPr>
          <p:cNvSpPr/>
          <p:nvPr/>
        </p:nvSpPr>
        <p:spPr>
          <a:xfrm>
            <a:off x="7559739" y="4305093"/>
            <a:ext cx="4385518" cy="1355478"/>
          </a:xfrm>
          <a:prstGeom prst="roundRect">
            <a:avLst>
              <a:gd name="adj" fmla="val 579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à coins arrondis 15">
            <a:extLst>
              <a:ext uri="{FF2B5EF4-FFF2-40B4-BE49-F238E27FC236}">
                <a16:creationId xmlns:a16="http://schemas.microsoft.com/office/drawing/2014/main" id="{A19D4E44-B0B8-4F9F-AE6B-49DA2672182B}"/>
              </a:ext>
            </a:extLst>
          </p:cNvPr>
          <p:cNvSpPr/>
          <p:nvPr/>
        </p:nvSpPr>
        <p:spPr>
          <a:xfrm rot="19168094">
            <a:off x="7669167" y="4472314"/>
            <a:ext cx="137160" cy="137160"/>
          </a:xfrm>
          <a:prstGeom prst="roundRect">
            <a:avLst>
              <a:gd name="adj" fmla="val 26301"/>
            </a:avLst>
          </a:prstGeom>
          <a:gradFill flip="none" rotWithShape="1">
            <a:gsLst>
              <a:gs pos="0">
                <a:srgbClr val="7FB0FF">
                  <a:shade val="30000"/>
                  <a:satMod val="115000"/>
                </a:srgbClr>
              </a:gs>
              <a:gs pos="50000">
                <a:srgbClr val="7FB0FF">
                  <a:shade val="67500"/>
                  <a:satMod val="115000"/>
                </a:srgbClr>
              </a:gs>
              <a:gs pos="100000">
                <a:srgbClr val="7FB0F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1078B9B-25BF-482C-92D8-87DEA5D15F3E}"/>
              </a:ext>
            </a:extLst>
          </p:cNvPr>
          <p:cNvSpPr txBox="1"/>
          <p:nvPr/>
        </p:nvSpPr>
        <p:spPr>
          <a:xfrm>
            <a:off x="7846874" y="4349397"/>
            <a:ext cx="4385518" cy="14773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: 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Salaheddine EL BAIDOURY   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Abdelhadi ESSABRI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Mohamed SAIDI</a:t>
            </a:r>
          </a:p>
          <a:p>
            <a:pPr>
              <a:lnSpc>
                <a:spcPct val="150000"/>
              </a:lnSpc>
            </a:pPr>
            <a:endParaRPr lang="fr-FR" sz="1200" b="1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lang="fr-FR" sz="1200" b="1" dirty="0" err="1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bdelali</a:t>
            </a: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JADELMOULA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</a:t>
            </a:r>
            <a:r>
              <a:rPr lang="fr-FR" sz="1200" b="1" dirty="0" err="1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haimaa</a:t>
            </a: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EL KABBACH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Ikram BEL ARMIA</a:t>
            </a:r>
            <a:endParaRPr lang="fr-FR" sz="1200" b="1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A137B9D-A25B-4D2E-B00B-5EBB95B0D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0" y="6031241"/>
            <a:ext cx="1828800" cy="6686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47015DF-7A73-43B6-A004-D12297042E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129" y="6140112"/>
            <a:ext cx="1645920" cy="45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6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674255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à coins arrondis 4"/>
          <p:cNvSpPr/>
          <p:nvPr/>
        </p:nvSpPr>
        <p:spPr>
          <a:xfrm>
            <a:off x="3747616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2672519" y="5196105"/>
            <a:ext cx="814193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323042" y="6084576"/>
            <a:ext cx="25218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0" dirty="0">
                <a:solidFill>
                  <a:srgbClr val="4466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Vehicle Tracking</a:t>
            </a:r>
            <a:endParaRPr lang="en-US" sz="22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0179" y="6083345"/>
            <a:ext cx="272542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0" dirty="0">
                <a:solidFill>
                  <a:srgbClr val="4466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Tracking</a:t>
            </a:r>
            <a:endParaRPr lang="en-US" sz="22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15C605-997B-4B11-8A14-742BD36E05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7EA413-1E7B-4308-8721-9A1477E50078}"/>
              </a:ext>
            </a:extLst>
          </p:cNvPr>
          <p:cNvSpPr/>
          <p:nvPr/>
        </p:nvSpPr>
        <p:spPr>
          <a:xfrm>
            <a:off x="934396" y="337036"/>
            <a:ext cx="37834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OVERVIEW ABOUT I-</a:t>
            </a:r>
            <a:r>
              <a:rPr lang="en-US" sz="2200" dirty="0"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TRACK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6" name="Rectangle à coins arrondis 3">
            <a:extLst>
              <a:ext uri="{FF2B5EF4-FFF2-40B4-BE49-F238E27FC236}">
                <a16:creationId xmlns:a16="http://schemas.microsoft.com/office/drawing/2014/main" id="{7CFBF3D0-9FFD-453B-BAE1-298B876F4153}"/>
              </a:ext>
            </a:extLst>
          </p:cNvPr>
          <p:cNvSpPr/>
          <p:nvPr/>
        </p:nvSpPr>
        <p:spPr>
          <a:xfrm>
            <a:off x="6707024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à coins arrondis 4">
            <a:extLst>
              <a:ext uri="{FF2B5EF4-FFF2-40B4-BE49-F238E27FC236}">
                <a16:creationId xmlns:a16="http://schemas.microsoft.com/office/drawing/2014/main" id="{8F796B65-7C87-447E-AFCC-E56D834D3868}"/>
              </a:ext>
            </a:extLst>
          </p:cNvPr>
          <p:cNvSpPr/>
          <p:nvPr/>
        </p:nvSpPr>
        <p:spPr>
          <a:xfrm>
            <a:off x="9780385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12D14EA-2EC2-4B0B-B9B0-C64A648F3A5A}"/>
              </a:ext>
            </a:extLst>
          </p:cNvPr>
          <p:cNvCxnSpPr/>
          <p:nvPr/>
        </p:nvCxnSpPr>
        <p:spPr>
          <a:xfrm flipV="1">
            <a:off x="8705288" y="5196105"/>
            <a:ext cx="814193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FB8CED3-BFD2-4E78-8261-35861FA1B302}"/>
              </a:ext>
            </a:extLst>
          </p:cNvPr>
          <p:cNvSpPr/>
          <p:nvPr/>
        </p:nvSpPr>
        <p:spPr>
          <a:xfrm>
            <a:off x="9370579" y="6084576"/>
            <a:ext cx="24368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0" dirty="0">
                <a:solidFill>
                  <a:srgbClr val="4466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Mobile Tracking</a:t>
            </a:r>
            <a:endParaRPr lang="en-US" sz="22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C3555A-F12B-419C-86A6-77073FEAFF93}"/>
              </a:ext>
            </a:extLst>
          </p:cNvPr>
          <p:cNvSpPr/>
          <p:nvPr/>
        </p:nvSpPr>
        <p:spPr>
          <a:xfrm>
            <a:off x="6499496" y="6086734"/>
            <a:ext cx="21114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0" dirty="0">
                <a:solidFill>
                  <a:srgbClr val="4466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Pets Tracking</a:t>
            </a:r>
            <a:endParaRPr lang="en-US" sz="22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52B9B95-7EC8-439E-8785-C966EC567C07}"/>
              </a:ext>
            </a:extLst>
          </p:cNvPr>
          <p:cNvCxnSpPr/>
          <p:nvPr/>
        </p:nvCxnSpPr>
        <p:spPr>
          <a:xfrm flipV="1">
            <a:off x="5688903" y="5196105"/>
            <a:ext cx="814193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Graphique 11" descr="Groupe d’hommes">
            <a:extLst>
              <a:ext uri="{FF2B5EF4-FFF2-40B4-BE49-F238E27FC236}">
                <a16:creationId xmlns:a16="http://schemas.microsoft.com/office/drawing/2014/main" id="{1338EA0E-4806-40F1-A030-869761931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575" y="4606344"/>
            <a:ext cx="1005840" cy="1005840"/>
          </a:xfrm>
          <a:prstGeom prst="rect">
            <a:avLst/>
          </a:prstGeom>
        </p:spPr>
      </p:pic>
      <p:pic>
        <p:nvPicPr>
          <p:cNvPr id="17" name="Graphique 16" descr="Bus">
            <a:extLst>
              <a:ext uri="{FF2B5EF4-FFF2-40B4-BE49-F238E27FC236}">
                <a16:creationId xmlns:a16="http://schemas.microsoft.com/office/drawing/2014/main" id="{12AB9058-18B4-410D-B7AE-C1708D8A8C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8242" y="4971399"/>
            <a:ext cx="914400" cy="914400"/>
          </a:xfrm>
          <a:prstGeom prst="rect">
            <a:avLst/>
          </a:prstGeom>
        </p:spPr>
      </p:pic>
      <p:pic>
        <p:nvPicPr>
          <p:cNvPr id="23" name="Graphique 22" descr="Voiture">
            <a:extLst>
              <a:ext uri="{FF2B5EF4-FFF2-40B4-BE49-F238E27FC236}">
                <a16:creationId xmlns:a16="http://schemas.microsoft.com/office/drawing/2014/main" id="{E7686DCC-FA3F-48F4-8946-564019C443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43105" y="4341735"/>
            <a:ext cx="914400" cy="914400"/>
          </a:xfrm>
          <a:prstGeom prst="rect">
            <a:avLst/>
          </a:prstGeom>
        </p:spPr>
      </p:pic>
      <p:pic>
        <p:nvPicPr>
          <p:cNvPr id="1026" name="Picture 2" descr="Pet Icon #57962 - Free Icons Library">
            <a:extLst>
              <a:ext uri="{FF2B5EF4-FFF2-40B4-BE49-F238E27FC236}">
                <a16:creationId xmlns:a16="http://schemas.microsoft.com/office/drawing/2014/main" id="{2ECCF8DB-377F-4A60-A13F-5853929FB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194" y="4524615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Graphique 43" descr="Smartphone">
            <a:extLst>
              <a:ext uri="{FF2B5EF4-FFF2-40B4-BE49-F238E27FC236}">
                <a16:creationId xmlns:a16="http://schemas.microsoft.com/office/drawing/2014/main" id="{5B8E7CD2-5743-40ED-B4FA-DD1BB99BD6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96546" y="4587102"/>
            <a:ext cx="640080" cy="640080"/>
          </a:xfrm>
          <a:prstGeom prst="rect">
            <a:avLst/>
          </a:prstGeom>
        </p:spPr>
      </p:pic>
      <p:pic>
        <p:nvPicPr>
          <p:cNvPr id="46" name="Graphique 45" descr="Ordinateur portable">
            <a:extLst>
              <a:ext uri="{FF2B5EF4-FFF2-40B4-BE49-F238E27FC236}">
                <a16:creationId xmlns:a16="http://schemas.microsoft.com/office/drawing/2014/main" id="{ABA71BC0-5C92-475E-83F4-260112DB15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78507" y="4798935"/>
            <a:ext cx="914400" cy="9144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7FCF986-90FC-42EB-8036-F6EE4DBD5ABC}"/>
              </a:ext>
            </a:extLst>
          </p:cNvPr>
          <p:cNvSpPr/>
          <p:nvPr/>
        </p:nvSpPr>
        <p:spPr>
          <a:xfrm>
            <a:off x="220559" y="3120032"/>
            <a:ext cx="11718300" cy="954107"/>
          </a:xfrm>
          <a:prstGeom prst="roundRect">
            <a:avLst>
              <a:gd name="adj" fmla="val 25679"/>
            </a:avLst>
          </a:prstGeom>
          <a:solidFill>
            <a:srgbClr val="F5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  We, at I-Track, are fully dedicated to ensure the best tracking services for all our clients. We provide services related to tracking available</a:t>
            </a:r>
            <a:r>
              <a:rPr lang="fr-FR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four </a:t>
            </a:r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domains</a:t>
            </a:r>
            <a:r>
              <a:rPr lang="fr-FR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  <a:endParaRPr lang="en-US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8" name="Picture 4" descr="Globalturn | Manage Your Job">
            <a:extLst>
              <a:ext uri="{FF2B5EF4-FFF2-40B4-BE49-F238E27FC236}">
                <a16:creationId xmlns:a16="http://schemas.microsoft.com/office/drawing/2014/main" id="{F9C76E44-A52D-4BE6-B4C0-45CA5F9F5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30" y="1378955"/>
            <a:ext cx="731520" cy="104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2806EF47-C956-458B-8D88-88C65C6F8073}"/>
              </a:ext>
            </a:extLst>
          </p:cNvPr>
          <p:cNvSpPr/>
          <p:nvPr/>
        </p:nvSpPr>
        <p:spPr>
          <a:xfrm>
            <a:off x="3130658" y="1127181"/>
            <a:ext cx="8808200" cy="1764394"/>
          </a:xfrm>
          <a:prstGeom prst="roundRect">
            <a:avLst>
              <a:gd name="adj" fmla="val 11397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I-Track is a part of the IT/ T</a:t>
            </a:r>
            <a:r>
              <a:rPr lang="fr-FR" sz="17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echnology</a:t>
            </a:r>
            <a:r>
              <a:rPr lang="fr-FR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Services, </a:t>
            </a:r>
            <a:r>
              <a:rPr lang="fr-FR" sz="17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</a:t>
            </a:r>
            <a:r>
              <a:rPr lang="fr-FR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7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established</a:t>
            </a:r>
            <a:r>
              <a:rPr lang="fr-FR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2021.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7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such path breaking technology is tracking based on GPS.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7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at, </a:t>
            </a:r>
            <a:r>
              <a:rPr lang="en-US" sz="17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ITrack</a:t>
            </a:r>
            <a:r>
              <a:rPr lang="en-US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have used this technology for providing innovative services.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7C1C9A-FA42-4655-9F5D-2C24DF7B8E31}"/>
              </a:ext>
            </a:extLst>
          </p:cNvPr>
          <p:cNvSpPr/>
          <p:nvPr/>
        </p:nvSpPr>
        <p:spPr>
          <a:xfrm>
            <a:off x="1146764" y="1428130"/>
            <a:ext cx="19838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WHO ARE</a:t>
            </a:r>
          </a:p>
          <a:p>
            <a:r>
              <a:rPr lang="en-US" sz="28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WE :</a:t>
            </a:r>
            <a:endParaRPr lang="fr-FR" sz="28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FC98DC0-1960-40F5-9CEB-D6F534A580FE}"/>
              </a:ext>
            </a:extLst>
          </p:cNvPr>
          <p:cNvSpPr/>
          <p:nvPr/>
        </p:nvSpPr>
        <p:spPr>
          <a:xfrm>
            <a:off x="284137" y="3284361"/>
            <a:ext cx="14516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WHAT WE </a:t>
            </a:r>
          </a:p>
          <a:p>
            <a:r>
              <a:rPr lang="en-US" sz="20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DO :</a:t>
            </a:r>
            <a:endParaRPr lang="fr-FR" sz="20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A9CAD8-63D5-4391-8656-FD75BAA631DA}"/>
              </a:ext>
            </a:extLst>
          </p:cNvPr>
          <p:cNvSpPr/>
          <p:nvPr/>
        </p:nvSpPr>
        <p:spPr>
          <a:xfrm>
            <a:off x="0" y="6770212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68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 : avec coin rogné 96">
            <a:extLst>
              <a:ext uri="{FF2B5EF4-FFF2-40B4-BE49-F238E27FC236}">
                <a16:creationId xmlns:a16="http://schemas.microsoft.com/office/drawing/2014/main" id="{0022FA68-398C-4934-BEDE-8E40309F210D}"/>
              </a:ext>
            </a:extLst>
          </p:cNvPr>
          <p:cNvSpPr/>
          <p:nvPr/>
        </p:nvSpPr>
        <p:spPr>
          <a:xfrm>
            <a:off x="1" y="1709225"/>
            <a:ext cx="12192000" cy="5106708"/>
          </a:xfrm>
          <a:prstGeom prst="snip1Rect">
            <a:avLst>
              <a:gd name="adj" fmla="val 6427"/>
            </a:avLst>
          </a:prstGeom>
          <a:gradFill flip="none" rotWithShape="1">
            <a:gsLst>
              <a:gs pos="69000">
                <a:schemeClr val="accent6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6856EF-DE94-4756-9B83-534B02EF16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368C59-57CD-4B8E-B6C6-E3E378D9DCB9}"/>
              </a:ext>
            </a:extLst>
          </p:cNvPr>
          <p:cNvSpPr/>
          <p:nvPr/>
        </p:nvSpPr>
        <p:spPr>
          <a:xfrm>
            <a:off x="934396" y="337036"/>
            <a:ext cx="23358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OUR MEMBERS :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23380C-E891-4399-A9C8-18B3FB30A171}"/>
              </a:ext>
            </a:extLst>
          </p:cNvPr>
          <p:cNvSpPr/>
          <p:nvPr/>
        </p:nvSpPr>
        <p:spPr>
          <a:xfrm>
            <a:off x="0" y="6770212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046353A7-8439-47D9-8EFF-F3AB0E2D0CF9}"/>
              </a:ext>
            </a:extLst>
          </p:cNvPr>
          <p:cNvGrpSpPr/>
          <p:nvPr/>
        </p:nvGrpSpPr>
        <p:grpSpPr>
          <a:xfrm>
            <a:off x="191794" y="2245332"/>
            <a:ext cx="3758205" cy="1668020"/>
            <a:chOff x="316236" y="1656125"/>
            <a:chExt cx="3758205" cy="1668020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7F538019-16E2-4E09-BC56-557699E7CD96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FAEF090-7A5B-46F8-9986-0D6DAF3D24F3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Salaheddine EL BAIDOURY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2B70CA7-71AE-4F64-B69E-DED76B2D83BF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342DD04A-A96F-4337-BF8F-765E951AB7B2}"/>
                </a:ext>
              </a:extLst>
            </p:cNvPr>
            <p:cNvSpPr txBox="1"/>
            <p:nvPr/>
          </p:nvSpPr>
          <p:spPr>
            <a:xfrm>
              <a:off x="1988998" y="2239573"/>
              <a:ext cx="15151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D0D0D"/>
                  </a:solidFill>
                  <a:latin typeface="Bahnschrift" panose="020B0502040204020203" pitchFamily="34" charset="0"/>
                </a:rPr>
                <a:t>Project Manager</a:t>
              </a:r>
            </a:p>
            <a:p>
              <a:r>
                <a:rPr lang="en-US" sz="1400" dirty="0">
                  <a:solidFill>
                    <a:srgbClr val="0D0D0D"/>
                  </a:solidFill>
                  <a:latin typeface="Bahnschrift" panose="020B0502040204020203" pitchFamily="34" charset="0"/>
                </a:rPr>
                <a:t>IT Architect</a:t>
              </a:r>
            </a:p>
          </p:txBody>
        </p: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7506DBC-DD7D-4F53-974D-7DE69FF46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6" y="1678224"/>
              <a:ext cx="1645920" cy="1645921"/>
            </a:xfrm>
            <a:prstGeom prst="ellipse">
              <a:avLst/>
            </a:prstGeom>
            <a:solidFill>
              <a:srgbClr val="10716F"/>
            </a:solidFill>
            <a:ln w="28575">
              <a:solidFill>
                <a:srgbClr val="4472C4"/>
              </a:solidFill>
            </a:ln>
          </p:spPr>
        </p:pic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2BC777A5-0140-4C0D-AA11-36CCE18FF438}"/>
              </a:ext>
            </a:extLst>
          </p:cNvPr>
          <p:cNvGrpSpPr/>
          <p:nvPr/>
        </p:nvGrpSpPr>
        <p:grpSpPr>
          <a:xfrm>
            <a:off x="5039700" y="2245332"/>
            <a:ext cx="2975190" cy="891225"/>
            <a:chOff x="1103407" y="1656125"/>
            <a:chExt cx="2975190" cy="891225"/>
          </a:xfrm>
        </p:grpSpPr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A15D9173-9275-4D2C-8A4B-8BB6FCC9D3E2}"/>
                </a:ext>
              </a:extLst>
            </p:cNvPr>
            <p:cNvGrpSpPr/>
            <p:nvPr/>
          </p:nvGrpSpPr>
          <p:grpSpPr>
            <a:xfrm>
              <a:off x="1103407" y="1656125"/>
              <a:ext cx="2975190" cy="482600"/>
              <a:chOff x="1103407" y="1656125"/>
              <a:chExt cx="2975190" cy="48260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EFD1304-15EB-42E0-82F6-5B0FEF077F52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</a:t>
                </a:r>
                <a:r>
                  <a:rPr lang="en-US" sz="1400" dirty="0" err="1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Abdelhadi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ESSABRI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DD8F097-6AA6-4830-9ECA-2462CEE98A36}"/>
                  </a:ext>
                </a:extLst>
              </p:cNvPr>
              <p:cNvSpPr/>
              <p:nvPr/>
            </p:nvSpPr>
            <p:spPr>
              <a:xfrm>
                <a:off x="4034137" y="1656125"/>
                <a:ext cx="44460" cy="482600"/>
              </a:xfrm>
              <a:prstGeom prst="rect">
                <a:avLst/>
              </a:prstGeom>
              <a:solidFill>
                <a:srgbClr val="10716F"/>
              </a:solidFill>
              <a:ln>
                <a:solidFill>
                  <a:srgbClr val="1071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DD15CC4D-0B7B-47E8-9672-6541110C5958}"/>
                </a:ext>
              </a:extLst>
            </p:cNvPr>
            <p:cNvSpPr txBox="1"/>
            <p:nvPr/>
          </p:nvSpPr>
          <p:spPr>
            <a:xfrm>
              <a:off x="1988998" y="2239573"/>
              <a:ext cx="1301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Data Scientist</a:t>
              </a:r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F825B1EC-C8A7-4740-AC37-3A6BDF6DA0B2}"/>
              </a:ext>
            </a:extLst>
          </p:cNvPr>
          <p:cNvGrpSpPr/>
          <p:nvPr/>
        </p:nvGrpSpPr>
        <p:grpSpPr>
          <a:xfrm>
            <a:off x="8986628" y="2267431"/>
            <a:ext cx="2971034" cy="1106668"/>
            <a:chOff x="1103407" y="1656125"/>
            <a:chExt cx="2971034" cy="1106668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ABEF1B2A-981B-4D3A-A53A-9CF8B304B047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BAD4373-E27A-4DCA-944E-6D1EE53B8E6A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</a:t>
                </a:r>
                <a:r>
                  <a:rPr lang="en-US" sz="1400" dirty="0" err="1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Abdelali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JADELMOULA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28FDCBC-4BD0-4DF7-9335-A1C98B876EC9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60F3A4A2-E6BF-4117-9CB3-CFB3735C5486}"/>
                </a:ext>
              </a:extLst>
            </p:cNvPr>
            <p:cNvSpPr txBox="1"/>
            <p:nvPr/>
          </p:nvSpPr>
          <p:spPr>
            <a:xfrm>
              <a:off x="1988998" y="2239573"/>
              <a:ext cx="16642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Cloud Engineer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DevOps Developer</a:t>
              </a:r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515D1298-8643-474D-BA31-D6B534C3EA29}"/>
              </a:ext>
            </a:extLst>
          </p:cNvPr>
          <p:cNvGrpSpPr/>
          <p:nvPr/>
        </p:nvGrpSpPr>
        <p:grpSpPr>
          <a:xfrm>
            <a:off x="979423" y="4732502"/>
            <a:ext cx="2971034" cy="1322112"/>
            <a:chOff x="1103407" y="1656125"/>
            <a:chExt cx="2971034" cy="1322112"/>
          </a:xfrm>
        </p:grpSpPr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0A47ECBB-1167-4C37-BF30-0BB7566AB169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4C8C7A9-B5BE-464C-A817-029EC3934C20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Mohamed SAIDI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644D37C-ED05-4E9C-88B8-041B9343D50B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solidFill>
                <a:srgbClr val="677084"/>
              </a:solidFill>
              <a:ln>
                <a:solidFill>
                  <a:srgbClr val="6770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A8EBB06A-A893-44D3-A477-F40D742A4EA0}"/>
                </a:ext>
              </a:extLst>
            </p:cNvPr>
            <p:cNvSpPr txBox="1"/>
            <p:nvPr/>
          </p:nvSpPr>
          <p:spPr>
            <a:xfrm>
              <a:off x="1988998" y="2239573"/>
              <a:ext cx="178606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Software Developer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Designer</a:t>
              </a:r>
            </a:p>
            <a:p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C6EAF3E2-0BFD-4B72-B7E5-EA6303B5E7EC}"/>
              </a:ext>
            </a:extLst>
          </p:cNvPr>
          <p:cNvGrpSpPr/>
          <p:nvPr/>
        </p:nvGrpSpPr>
        <p:grpSpPr>
          <a:xfrm>
            <a:off x="4252987" y="4732502"/>
            <a:ext cx="3758205" cy="1668020"/>
            <a:chOff x="316236" y="1656125"/>
            <a:chExt cx="3758205" cy="1668020"/>
          </a:xfrm>
        </p:grpSpPr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A397620D-86EA-4334-94A2-85F5C556225D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5FBA2D7-48BB-4607-B8FE-7A5509099430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</a:t>
                </a:r>
                <a:r>
                  <a:rPr lang="en-US" sz="1400" dirty="0" err="1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Chaimaa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EL KABBACH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EFDD07E-7118-4AD1-B2E1-6F571BAF3383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65035643-831E-475E-97E8-FFA097B355E7}"/>
                </a:ext>
              </a:extLst>
            </p:cNvPr>
            <p:cNvSpPr txBox="1"/>
            <p:nvPr/>
          </p:nvSpPr>
          <p:spPr>
            <a:xfrm>
              <a:off x="1988540" y="2239573"/>
              <a:ext cx="1207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Data Analyst</a:t>
              </a:r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B9648424-A7BC-4550-A333-FC764B1E4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6" y="1678224"/>
              <a:ext cx="1645920" cy="1645921"/>
            </a:xfrm>
            <a:prstGeom prst="ellipse">
              <a:avLst/>
            </a:prstGeom>
            <a:ln w="28575">
              <a:solidFill>
                <a:srgbClr val="C55A11"/>
              </a:solidFill>
            </a:ln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C9D7BDFD-CE50-4242-9875-F86A7E035EC1}"/>
              </a:ext>
            </a:extLst>
          </p:cNvPr>
          <p:cNvGrpSpPr/>
          <p:nvPr/>
        </p:nvGrpSpPr>
        <p:grpSpPr>
          <a:xfrm>
            <a:off x="8987086" y="4754601"/>
            <a:ext cx="2971034" cy="894079"/>
            <a:chOff x="1103407" y="1656125"/>
            <a:chExt cx="2971034" cy="894079"/>
          </a:xfrm>
        </p:grpSpPr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B7536A67-7AB5-4761-A3BE-6D364F33A183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C164BF-C9A2-44CD-A6B0-ADAFCAF9AE15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Ikram BEL ARMIA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BFB44FB-9E5B-46ED-A4CC-4C8E8D6432F5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solidFill>
                <a:srgbClr val="6E1840"/>
              </a:solidFill>
              <a:ln>
                <a:solidFill>
                  <a:srgbClr val="6E18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9C845EFD-2F05-4096-A0CA-FDC6506E6367}"/>
                </a:ext>
              </a:extLst>
            </p:cNvPr>
            <p:cNvSpPr txBox="1"/>
            <p:nvPr/>
          </p:nvSpPr>
          <p:spPr>
            <a:xfrm>
              <a:off x="2077241" y="2242427"/>
              <a:ext cx="13227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Data Engineer</a:t>
              </a:r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pic>
        <p:nvPicPr>
          <p:cNvPr id="86" name="Image 85">
            <a:extLst>
              <a:ext uri="{FF2B5EF4-FFF2-40B4-BE49-F238E27FC236}">
                <a16:creationId xmlns:a16="http://schemas.microsoft.com/office/drawing/2014/main" id="{473A2A29-ADC0-403A-95B4-D6B35E908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5" y="4751691"/>
            <a:ext cx="1645920" cy="1645920"/>
          </a:xfrm>
          <a:prstGeom prst="ellipse">
            <a:avLst/>
          </a:prstGeom>
          <a:solidFill>
            <a:srgbClr val="677084"/>
          </a:solidFill>
          <a:ln w="28575">
            <a:solidFill>
              <a:srgbClr val="677084"/>
            </a:solidFill>
          </a:ln>
        </p:spPr>
      </p:pic>
      <p:pic>
        <p:nvPicPr>
          <p:cNvPr id="87" name="Image 86">
            <a:extLst>
              <a:ext uri="{FF2B5EF4-FFF2-40B4-BE49-F238E27FC236}">
                <a16:creationId xmlns:a16="http://schemas.microsoft.com/office/drawing/2014/main" id="{CE5BE749-F58D-4586-8447-6EFBFA3208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096" y="2282928"/>
            <a:ext cx="1645920" cy="164592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</p:pic>
      <p:pic>
        <p:nvPicPr>
          <p:cNvPr id="89" name="Image 88">
            <a:extLst>
              <a:ext uri="{FF2B5EF4-FFF2-40B4-BE49-F238E27FC236}">
                <a16:creationId xmlns:a16="http://schemas.microsoft.com/office/drawing/2014/main" id="{2D59D6A3-8784-40BD-878E-566F25ED874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34" b="26144"/>
          <a:stretch/>
        </p:blipFill>
        <p:spPr>
          <a:xfrm>
            <a:off x="4247770" y="2260830"/>
            <a:ext cx="1645920" cy="1645911"/>
          </a:xfrm>
          <a:prstGeom prst="ellipse">
            <a:avLst/>
          </a:prstGeom>
          <a:ln w="28575">
            <a:solidFill>
              <a:srgbClr val="10716F"/>
            </a:solidFill>
          </a:ln>
        </p:spPr>
      </p:pic>
      <p:pic>
        <p:nvPicPr>
          <p:cNvPr id="91" name="Image 90">
            <a:extLst>
              <a:ext uri="{FF2B5EF4-FFF2-40B4-BE49-F238E27FC236}">
                <a16:creationId xmlns:a16="http://schemas.microsoft.com/office/drawing/2014/main" id="{672742DA-476D-42E3-8E94-B5DFEA55B6D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5" t="34073" r="29364" b="14680"/>
          <a:stretch/>
        </p:blipFill>
        <p:spPr>
          <a:xfrm>
            <a:off x="8163096" y="4770168"/>
            <a:ext cx="1645920" cy="1645126"/>
          </a:xfrm>
          <a:prstGeom prst="ellipse">
            <a:avLst/>
          </a:prstGeom>
          <a:ln w="28575">
            <a:solidFill>
              <a:srgbClr val="6E1840"/>
            </a:solidFill>
          </a:ln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3D48533D-530A-4A48-AA6C-F815AE745612}"/>
              </a:ext>
            </a:extLst>
          </p:cNvPr>
          <p:cNvSpPr/>
          <p:nvPr/>
        </p:nvSpPr>
        <p:spPr>
          <a:xfrm>
            <a:off x="1735631" y="873825"/>
            <a:ext cx="83161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THE EXECUTIVE TEAM MEMBERS 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BECA3FDD-C117-46A8-81D4-427E60CEC733}"/>
              </a:ext>
            </a:extLst>
          </p:cNvPr>
          <p:cNvGrpSpPr/>
          <p:nvPr/>
        </p:nvGrpSpPr>
        <p:grpSpPr>
          <a:xfrm>
            <a:off x="2944102" y="1404011"/>
            <a:ext cx="5885629" cy="53990"/>
            <a:chOff x="2944102" y="1404011"/>
            <a:chExt cx="5885629" cy="539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295D5D3-CFF9-46B4-9313-50AC0A8821CA}"/>
                </a:ext>
              </a:extLst>
            </p:cNvPr>
            <p:cNvSpPr/>
            <p:nvPr/>
          </p:nvSpPr>
          <p:spPr>
            <a:xfrm>
              <a:off x="2944102" y="1406768"/>
              <a:ext cx="1416008" cy="51233"/>
            </a:xfrm>
            <a:prstGeom prst="rect">
              <a:avLst/>
            </a:prstGeom>
            <a:solidFill>
              <a:srgbClr val="107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F0D0927-4E59-43CD-8FF5-127296118716}"/>
                </a:ext>
              </a:extLst>
            </p:cNvPr>
            <p:cNvSpPr/>
            <p:nvPr/>
          </p:nvSpPr>
          <p:spPr>
            <a:xfrm>
              <a:off x="4432534" y="1406767"/>
              <a:ext cx="1416008" cy="5123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692601D-19A6-48C0-997C-2399FD8A870D}"/>
                </a:ext>
              </a:extLst>
            </p:cNvPr>
            <p:cNvSpPr/>
            <p:nvPr/>
          </p:nvSpPr>
          <p:spPr>
            <a:xfrm>
              <a:off x="5925291" y="1404012"/>
              <a:ext cx="1416008" cy="51233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A27B4DF-97A1-4B3B-AC87-60785691BF5E}"/>
                </a:ext>
              </a:extLst>
            </p:cNvPr>
            <p:cNvSpPr/>
            <p:nvPr/>
          </p:nvSpPr>
          <p:spPr>
            <a:xfrm>
              <a:off x="7413723" y="1404011"/>
              <a:ext cx="1416008" cy="51233"/>
            </a:xfrm>
            <a:prstGeom prst="rect">
              <a:avLst/>
            </a:prstGeom>
            <a:solidFill>
              <a:srgbClr val="6E1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1776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38826D3A-16A8-49CD-859D-40731C359BB1}"/>
              </a:ext>
            </a:extLst>
          </p:cNvPr>
          <p:cNvSpPr/>
          <p:nvPr/>
        </p:nvSpPr>
        <p:spPr>
          <a:xfrm>
            <a:off x="0" y="2442133"/>
            <a:ext cx="12192000" cy="2459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749CDE0-1892-4CDF-AFB6-A4980AA50FBE}"/>
              </a:ext>
            </a:extLst>
          </p:cNvPr>
          <p:cNvSpPr/>
          <p:nvPr/>
        </p:nvSpPr>
        <p:spPr>
          <a:xfrm>
            <a:off x="320728" y="1259073"/>
            <a:ext cx="11450472" cy="477671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D2C1D8-BBC5-4EF1-9643-C36F2265C7F5}"/>
              </a:ext>
            </a:extLst>
          </p:cNvPr>
          <p:cNvSpPr/>
          <p:nvPr/>
        </p:nvSpPr>
        <p:spPr>
          <a:xfrm>
            <a:off x="0" y="234091"/>
            <a:ext cx="24566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9B5890-B653-480E-B2B2-6EED5FBED2DD}"/>
              </a:ext>
            </a:extLst>
          </p:cNvPr>
          <p:cNvSpPr txBox="1"/>
          <p:nvPr/>
        </p:nvSpPr>
        <p:spPr>
          <a:xfrm>
            <a:off x="245660" y="277113"/>
            <a:ext cx="8765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functional architecture of the project :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473A292-CF49-4CB4-AC44-7640A715BDB8}"/>
              </a:ext>
            </a:extLst>
          </p:cNvPr>
          <p:cNvSpPr/>
          <p:nvPr/>
        </p:nvSpPr>
        <p:spPr>
          <a:xfrm>
            <a:off x="636904" y="2181340"/>
            <a:ext cx="2383789" cy="3521628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1831194-131D-47EB-BCCA-01FAA73332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15" t="42982" r="2015" b="34121"/>
          <a:stretch/>
        </p:blipFill>
        <p:spPr>
          <a:xfrm>
            <a:off x="407830" y="1320802"/>
            <a:ext cx="1554480" cy="556324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4E6D332B-F5C1-4F2B-B3CD-16B2C5E4AE7B}"/>
              </a:ext>
            </a:extLst>
          </p:cNvPr>
          <p:cNvGrpSpPr/>
          <p:nvPr/>
        </p:nvGrpSpPr>
        <p:grpSpPr>
          <a:xfrm>
            <a:off x="854944" y="2800645"/>
            <a:ext cx="365760" cy="2161486"/>
            <a:chOff x="1177002" y="2567985"/>
            <a:chExt cx="365760" cy="216148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256F37F-44EA-4DBE-A14B-EF6E38860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2567985"/>
              <a:ext cx="365760" cy="462687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6A293B59-377A-4289-8662-F5BC608349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136770"/>
              <a:ext cx="365760" cy="462687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76C46E4-16A4-4D6E-96B4-C6EE1EACF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701777"/>
              <a:ext cx="365760" cy="462687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B161EF4A-8038-4796-9CBD-247930E99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4266784"/>
              <a:ext cx="365760" cy="462687"/>
            </a:xfrm>
            <a:prstGeom prst="rect">
              <a:avLst/>
            </a:prstGeom>
          </p:spPr>
        </p:pic>
      </p:grpSp>
      <p:pic>
        <p:nvPicPr>
          <p:cNvPr id="31" name="Image 30">
            <a:extLst>
              <a:ext uri="{FF2B5EF4-FFF2-40B4-BE49-F238E27FC236}">
                <a16:creationId xmlns:a16="http://schemas.microsoft.com/office/drawing/2014/main" id="{DFEBC988-1737-44C3-BEFD-D7E003A71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10" y="3371810"/>
            <a:ext cx="914400" cy="914400"/>
          </a:xfrm>
          <a:prstGeom prst="rect">
            <a:avLst/>
          </a:prstGeom>
        </p:spPr>
      </p:pic>
      <p:cxnSp>
        <p:nvCxnSpPr>
          <p:cNvPr id="33" name="Connecteur : en arc 32">
            <a:extLst>
              <a:ext uri="{FF2B5EF4-FFF2-40B4-BE49-F238E27FC236}">
                <a16:creationId xmlns:a16="http://schemas.microsoft.com/office/drawing/2014/main" id="{43A15D1B-C914-4755-BB05-CB03319498B2}"/>
              </a:ext>
            </a:extLst>
          </p:cNvPr>
          <p:cNvCxnSpPr>
            <a:cxnSpLocks/>
            <a:stCxn id="54" idx="6"/>
            <a:endCxn id="31" idx="1"/>
          </p:cNvCxnSpPr>
          <p:nvPr/>
        </p:nvCxnSpPr>
        <p:spPr>
          <a:xfrm>
            <a:off x="1220704" y="3071059"/>
            <a:ext cx="674106" cy="75795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 : en arc 34">
            <a:extLst>
              <a:ext uri="{FF2B5EF4-FFF2-40B4-BE49-F238E27FC236}">
                <a16:creationId xmlns:a16="http://schemas.microsoft.com/office/drawing/2014/main" id="{20366530-C29F-4E83-9A94-F28EEADFCA6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214917" y="3594669"/>
            <a:ext cx="679893" cy="23434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2DC596E7-6075-40AC-93A9-610849DD35E7}"/>
              </a:ext>
            </a:extLst>
          </p:cNvPr>
          <p:cNvCxnSpPr>
            <a:cxnSpLocks/>
            <a:stCxn id="58" idx="6"/>
            <a:endCxn id="31" idx="1"/>
          </p:cNvCxnSpPr>
          <p:nvPr/>
        </p:nvCxnSpPr>
        <p:spPr>
          <a:xfrm flipV="1">
            <a:off x="1214917" y="3829010"/>
            <a:ext cx="679893" cy="374755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D8319A2D-EDDC-4410-95C5-B73431514E31}"/>
              </a:ext>
            </a:extLst>
          </p:cNvPr>
          <p:cNvCxnSpPr>
            <a:cxnSpLocks/>
            <a:stCxn id="61" idx="6"/>
            <a:endCxn id="31" idx="1"/>
          </p:cNvCxnSpPr>
          <p:nvPr/>
        </p:nvCxnSpPr>
        <p:spPr>
          <a:xfrm flipV="1">
            <a:off x="1211914" y="3829010"/>
            <a:ext cx="682896" cy="939762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143910C4-69FF-42C8-8AD4-AA46DB59C909}"/>
              </a:ext>
            </a:extLst>
          </p:cNvPr>
          <p:cNvSpPr txBox="1"/>
          <p:nvPr/>
        </p:nvSpPr>
        <p:spPr>
          <a:xfrm>
            <a:off x="636905" y="2184858"/>
            <a:ext cx="2194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0BF580-12B2-47A6-B231-5F05E4EDB9D8}"/>
              </a:ext>
            </a:extLst>
          </p:cNvPr>
          <p:cNvSpPr txBox="1"/>
          <p:nvPr/>
        </p:nvSpPr>
        <p:spPr>
          <a:xfrm>
            <a:off x="636904" y="5050901"/>
            <a:ext cx="1412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application’s users</a:t>
            </a:r>
            <a:endParaRPr lang="fr-FR" sz="105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C851E8AC-E6BE-41FF-860C-3F01717248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20244" y="2970951"/>
            <a:ext cx="200460" cy="200216"/>
          </a:xfrm>
          <a:prstGeom prst="ellipse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6C7789EA-C77D-431E-A3AF-31D6CDFF1D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20244" y="3540565"/>
            <a:ext cx="200460" cy="200216"/>
          </a:xfrm>
          <a:prstGeom prst="ellipse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DDFFD6D6-D32B-462B-8DB8-102CA9C649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14457" y="4103657"/>
            <a:ext cx="200460" cy="200216"/>
          </a:xfrm>
          <a:prstGeom prst="ellipse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4315D735-4C5A-48F5-908E-2C42CCE85C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11454" y="4668664"/>
            <a:ext cx="200460" cy="200216"/>
          </a:xfrm>
          <a:prstGeom prst="ellipse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4872E307-8ACB-4AC7-90BA-28E61C22BA34}"/>
              </a:ext>
            </a:extLst>
          </p:cNvPr>
          <p:cNvSpPr txBox="1"/>
          <p:nvPr/>
        </p:nvSpPr>
        <p:spPr>
          <a:xfrm>
            <a:off x="1644160" y="3174430"/>
            <a:ext cx="1412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Server recipient</a:t>
            </a:r>
            <a:endParaRPr lang="fr-FR" sz="11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A1244899-ABC9-42BF-AD24-90AA29B08726}"/>
              </a:ext>
            </a:extLst>
          </p:cNvPr>
          <p:cNvSpPr/>
          <p:nvPr/>
        </p:nvSpPr>
        <p:spPr>
          <a:xfrm>
            <a:off x="2886702" y="3708871"/>
            <a:ext cx="548640" cy="27432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1BEBC84E-63A3-4946-8F50-EB9724AE8D90}"/>
              </a:ext>
            </a:extLst>
          </p:cNvPr>
          <p:cNvGrpSpPr/>
          <p:nvPr/>
        </p:nvGrpSpPr>
        <p:grpSpPr>
          <a:xfrm>
            <a:off x="3282494" y="2768169"/>
            <a:ext cx="1285349" cy="1421785"/>
            <a:chOff x="3471181" y="2864425"/>
            <a:chExt cx="1285349" cy="1421785"/>
          </a:xfrm>
        </p:grpSpPr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7F9AF22F-E0EF-4323-91C2-17E4A65E275A}"/>
                </a:ext>
              </a:extLst>
            </p:cNvPr>
            <p:cNvSpPr txBox="1"/>
            <p:nvPr/>
          </p:nvSpPr>
          <p:spPr>
            <a:xfrm>
              <a:off x="3471181" y="2864425"/>
              <a:ext cx="128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 Ingestion (Broker)</a:t>
              </a:r>
              <a:endParaRPr lang="fr-FR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6B5B7463-32D5-431B-B735-A94A0C1AE84B}"/>
                </a:ext>
              </a:extLst>
            </p:cNvPr>
            <p:cNvSpPr/>
            <p:nvPr/>
          </p:nvSpPr>
          <p:spPr>
            <a:xfrm>
              <a:off x="3656656" y="337181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14DEBDD9-D95E-42B9-8D58-1DB2EDC37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6618" y="3463250"/>
              <a:ext cx="731520" cy="731520"/>
            </a:xfrm>
            <a:prstGeom prst="rect">
              <a:avLst/>
            </a:prstGeom>
          </p:spPr>
        </p:pic>
      </p:grp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D91751B6-5EAC-4205-AC94-76FF627A479A}"/>
              </a:ext>
            </a:extLst>
          </p:cNvPr>
          <p:cNvSpPr/>
          <p:nvPr/>
        </p:nvSpPr>
        <p:spPr>
          <a:xfrm>
            <a:off x="4969139" y="2181340"/>
            <a:ext cx="2840494" cy="1439885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AC2B5552-19EF-4FAA-8511-44454B1C6374}"/>
              </a:ext>
            </a:extLst>
          </p:cNvPr>
          <p:cNvSpPr txBox="1"/>
          <p:nvPr/>
        </p:nvSpPr>
        <p:spPr>
          <a:xfrm>
            <a:off x="4969358" y="2201627"/>
            <a:ext cx="2381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Streams Processing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B39D46E4-25D6-469F-949A-45D05F94D7CD}"/>
              </a:ext>
            </a:extLst>
          </p:cNvPr>
          <p:cNvSpPr/>
          <p:nvPr/>
        </p:nvSpPr>
        <p:spPr>
          <a:xfrm>
            <a:off x="3377663" y="4561509"/>
            <a:ext cx="3485482" cy="1141459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4E2BF393-61EE-4ED6-ACF1-6911239A57B8}"/>
              </a:ext>
            </a:extLst>
          </p:cNvPr>
          <p:cNvSpPr txBox="1"/>
          <p:nvPr/>
        </p:nvSpPr>
        <p:spPr>
          <a:xfrm>
            <a:off x="3377662" y="4561510"/>
            <a:ext cx="264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Lake – Long Term data Storage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Connecteur : en angle 86">
            <a:extLst>
              <a:ext uri="{FF2B5EF4-FFF2-40B4-BE49-F238E27FC236}">
                <a16:creationId xmlns:a16="http://schemas.microsoft.com/office/drawing/2014/main" id="{F714E869-E6AD-49F2-A5C4-9D388F86311F}"/>
              </a:ext>
            </a:extLst>
          </p:cNvPr>
          <p:cNvCxnSpPr>
            <a:cxnSpLocks/>
            <a:stCxn id="77" idx="4"/>
            <a:endCxn id="82" idx="0"/>
          </p:cNvCxnSpPr>
          <p:nvPr/>
        </p:nvCxnSpPr>
        <p:spPr>
          <a:xfrm rot="16200000" flipH="1">
            <a:off x="4127735" y="3987388"/>
            <a:ext cx="371556" cy="7766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8133151B-D584-45A4-92A0-E5F748B9E864}"/>
              </a:ext>
            </a:extLst>
          </p:cNvPr>
          <p:cNvCxnSpPr>
            <a:cxnSpLocks/>
            <a:stCxn id="77" idx="6"/>
            <a:endCxn id="78" idx="1"/>
          </p:cNvCxnSpPr>
          <p:nvPr/>
        </p:nvCxnSpPr>
        <p:spPr>
          <a:xfrm flipV="1">
            <a:off x="4382369" y="2901283"/>
            <a:ext cx="586770" cy="83147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62CCA3DC-D537-4966-A2F8-AF465D8DCD6F}"/>
              </a:ext>
            </a:extLst>
          </p:cNvPr>
          <p:cNvSpPr/>
          <p:nvPr/>
        </p:nvSpPr>
        <p:spPr>
          <a:xfrm>
            <a:off x="7075465" y="3983190"/>
            <a:ext cx="2168652" cy="1719887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7F0A423-7618-4BE2-A0BF-F6F7CEA837F1}"/>
              </a:ext>
            </a:extLst>
          </p:cNvPr>
          <p:cNvSpPr/>
          <p:nvPr/>
        </p:nvSpPr>
        <p:spPr>
          <a:xfrm>
            <a:off x="9903805" y="2177898"/>
            <a:ext cx="1485190" cy="3556832"/>
          </a:xfrm>
          <a:prstGeom prst="roundRect">
            <a:avLst>
              <a:gd name="adj" fmla="val 578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BD1985F-630B-4B65-AE41-9738321B180A}"/>
              </a:ext>
            </a:extLst>
          </p:cNvPr>
          <p:cNvSpPr txBox="1"/>
          <p:nvPr/>
        </p:nvSpPr>
        <p:spPr>
          <a:xfrm>
            <a:off x="1333288" y="4515126"/>
            <a:ext cx="85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GPX Data Format</a:t>
            </a:r>
            <a:endParaRPr lang="fr-FR" sz="9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37972BF8-49D8-4E66-A3AB-C28586743566}"/>
              </a:ext>
            </a:extLst>
          </p:cNvPr>
          <p:cNvSpPr/>
          <p:nvPr/>
        </p:nvSpPr>
        <p:spPr>
          <a:xfrm>
            <a:off x="9581232" y="3000426"/>
            <a:ext cx="548640" cy="253916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 descr="Flèche en cercle">
            <a:extLst>
              <a:ext uri="{FF2B5EF4-FFF2-40B4-BE49-F238E27FC236}">
                <a16:creationId xmlns:a16="http://schemas.microsoft.com/office/drawing/2014/main" id="{B48B05F0-D7E5-4AC0-B0A2-0B16C1D81C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48684" y="2184858"/>
            <a:ext cx="353534" cy="3657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DC9C5EB-FE47-4CAE-BC8F-0207D4B19D0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t="31308" r="32169" b="28224"/>
          <a:stretch/>
        </p:blipFill>
        <p:spPr>
          <a:xfrm>
            <a:off x="6429429" y="4612361"/>
            <a:ext cx="365760" cy="236851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4073005F-A27F-4D98-B2C7-01FE364105A2}"/>
              </a:ext>
            </a:extLst>
          </p:cNvPr>
          <p:cNvSpPr txBox="1"/>
          <p:nvPr/>
        </p:nvSpPr>
        <p:spPr>
          <a:xfrm>
            <a:off x="3569955" y="4930711"/>
            <a:ext cx="1382815" cy="276999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 Raw Data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4B00731-1ECB-4A89-8A0D-C7CB4CEA9FB2}"/>
              </a:ext>
            </a:extLst>
          </p:cNvPr>
          <p:cNvSpPr txBox="1"/>
          <p:nvPr/>
        </p:nvSpPr>
        <p:spPr>
          <a:xfrm>
            <a:off x="7104713" y="3972009"/>
            <a:ext cx="152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Computing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lèche : droite 48">
            <a:extLst>
              <a:ext uri="{FF2B5EF4-FFF2-40B4-BE49-F238E27FC236}">
                <a16:creationId xmlns:a16="http://schemas.microsoft.com/office/drawing/2014/main" id="{407269C8-6046-4844-A0F8-B3FD2FEF8F6F}"/>
              </a:ext>
            </a:extLst>
          </p:cNvPr>
          <p:cNvSpPr/>
          <p:nvPr/>
        </p:nvSpPr>
        <p:spPr>
          <a:xfrm>
            <a:off x="6725197" y="5001770"/>
            <a:ext cx="548640" cy="27432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4BE3D59-0FB3-4858-8972-FA852A86CB1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5" t="14360" r="16021" b="24897"/>
          <a:stretch/>
        </p:blipFill>
        <p:spPr>
          <a:xfrm>
            <a:off x="8880445" y="4031742"/>
            <a:ext cx="331637" cy="329184"/>
          </a:xfrm>
          <a:prstGeom prst="rect">
            <a:avLst/>
          </a:prstGeom>
        </p:spPr>
      </p:pic>
      <p:pic>
        <p:nvPicPr>
          <p:cNvPr id="26" name="Graphique 25" descr="Enseignant">
            <a:extLst>
              <a:ext uri="{FF2B5EF4-FFF2-40B4-BE49-F238E27FC236}">
                <a16:creationId xmlns:a16="http://schemas.microsoft.com/office/drawing/2014/main" id="{30D483F5-C549-4112-A75D-12F929C9FA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17341" y="2177898"/>
            <a:ext cx="320040" cy="320040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4131E831-1030-4122-A6FF-FFB43B2D9533}"/>
              </a:ext>
            </a:extLst>
          </p:cNvPr>
          <p:cNvSpPr txBox="1"/>
          <p:nvPr/>
        </p:nvSpPr>
        <p:spPr>
          <a:xfrm>
            <a:off x="9927655" y="2157247"/>
            <a:ext cx="1262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Reporting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7DB816DA-37EF-4B4B-A382-A96426942F7D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7809633" y="2901283"/>
            <a:ext cx="626426" cy="15243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54A8A952-2F0F-414E-8F49-C538C5FB7F5B}"/>
              </a:ext>
            </a:extLst>
          </p:cNvPr>
          <p:cNvCxnSpPr>
            <a:cxnSpLocks/>
            <a:stCxn id="91" idx="0"/>
          </p:cNvCxnSpPr>
          <p:nvPr/>
        </p:nvCxnSpPr>
        <p:spPr>
          <a:xfrm rot="5400000" flipH="1" flipV="1">
            <a:off x="8324812" y="3353945"/>
            <a:ext cx="464224" cy="7942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AAB61593-8D51-4C22-BD7C-AB66ABC2BBC5}"/>
              </a:ext>
            </a:extLst>
          </p:cNvPr>
          <p:cNvSpPr txBox="1"/>
          <p:nvPr/>
        </p:nvSpPr>
        <p:spPr>
          <a:xfrm>
            <a:off x="7306864" y="4423634"/>
            <a:ext cx="1739400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 Algorithm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619B046C-AC49-4719-93F1-D0F63F34B9DA}"/>
              </a:ext>
            </a:extLst>
          </p:cNvPr>
          <p:cNvSpPr txBox="1"/>
          <p:nvPr/>
        </p:nvSpPr>
        <p:spPr>
          <a:xfrm>
            <a:off x="7306864" y="5127844"/>
            <a:ext cx="1739400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Algorithm calculation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9BD4A907-ACB1-454D-9E49-306CAEAC6E13}"/>
              </a:ext>
            </a:extLst>
          </p:cNvPr>
          <p:cNvSpPr txBox="1"/>
          <p:nvPr/>
        </p:nvSpPr>
        <p:spPr>
          <a:xfrm>
            <a:off x="5616702" y="2624283"/>
            <a:ext cx="1382815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generated data in real time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DE1629D0-620D-49BC-B0B2-1815B2353E74}"/>
              </a:ext>
            </a:extLst>
          </p:cNvPr>
          <p:cNvSpPr txBox="1"/>
          <p:nvPr/>
        </p:nvSpPr>
        <p:spPr>
          <a:xfrm>
            <a:off x="5619399" y="3147404"/>
            <a:ext cx="1382815" cy="276999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Process</a:t>
            </a:r>
          </a:p>
        </p:txBody>
      </p: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7E78979C-53E5-4919-865C-BCA31B0D86BF}"/>
              </a:ext>
            </a:extLst>
          </p:cNvPr>
          <p:cNvGrpSpPr/>
          <p:nvPr/>
        </p:nvGrpSpPr>
        <p:grpSpPr>
          <a:xfrm>
            <a:off x="8457196" y="2511704"/>
            <a:ext cx="1063175" cy="1005100"/>
            <a:chOff x="8457196" y="2511704"/>
            <a:chExt cx="1063175" cy="1005100"/>
          </a:xfrm>
        </p:grpSpPr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29F40D3E-AF90-462B-8D95-0D0511F07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67" t="38804" r="42555" b="42739"/>
            <a:stretch/>
          </p:blipFill>
          <p:spPr>
            <a:xfrm>
              <a:off x="8457196" y="2511704"/>
              <a:ext cx="1063175" cy="1005100"/>
            </a:xfrm>
            <a:prstGeom prst="rect">
              <a:avLst/>
            </a:prstGeom>
          </p:spPr>
        </p:pic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7E691E8-A46B-4499-9698-CB14E8B6DAE6}"/>
                </a:ext>
              </a:extLst>
            </p:cNvPr>
            <p:cNvSpPr/>
            <p:nvPr/>
          </p:nvSpPr>
          <p:spPr>
            <a:xfrm>
              <a:off x="8662348" y="2920524"/>
              <a:ext cx="700000" cy="5295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54628DC-CC7E-4152-81D1-7C8DD80DBB63}"/>
              </a:ext>
            </a:extLst>
          </p:cNvPr>
          <p:cNvSpPr txBox="1"/>
          <p:nvPr/>
        </p:nvSpPr>
        <p:spPr>
          <a:xfrm>
            <a:off x="8436059" y="2963487"/>
            <a:ext cx="110193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Serving Data</a:t>
            </a:r>
          </a:p>
          <a:p>
            <a:pPr algn="ctr"/>
            <a:r>
              <a:rPr lang="en-US" sz="11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Processed</a:t>
            </a:r>
            <a:endParaRPr lang="fr-FR" sz="11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7" name="Image 106">
            <a:extLst>
              <a:ext uri="{FF2B5EF4-FFF2-40B4-BE49-F238E27FC236}">
                <a16:creationId xmlns:a16="http://schemas.microsoft.com/office/drawing/2014/main" id="{917AE612-D6C4-4C17-BCC9-DB46191C1955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96" y="4497587"/>
            <a:ext cx="365760" cy="365760"/>
          </a:xfrm>
          <a:prstGeom prst="rect">
            <a:avLst/>
          </a:prstGeom>
        </p:spPr>
      </p:pic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084E12FB-6072-4D1B-8A8E-08B79D6985A6}"/>
              </a:ext>
            </a:extLst>
          </p:cNvPr>
          <p:cNvGrpSpPr/>
          <p:nvPr/>
        </p:nvGrpSpPr>
        <p:grpSpPr>
          <a:xfrm>
            <a:off x="10192079" y="2839579"/>
            <a:ext cx="1005840" cy="923123"/>
            <a:chOff x="10129872" y="2694183"/>
            <a:chExt cx="1005840" cy="923123"/>
          </a:xfrm>
        </p:grpSpPr>
        <p:pic>
          <p:nvPicPr>
            <p:cNvPr id="111" name="Image 110">
              <a:extLst>
                <a:ext uri="{FF2B5EF4-FFF2-40B4-BE49-F238E27FC236}">
                  <a16:creationId xmlns:a16="http://schemas.microsoft.com/office/drawing/2014/main" id="{F9F44E37-A095-4841-898F-616914884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4" t="28385" b="32698"/>
            <a:stretch/>
          </p:blipFill>
          <p:spPr>
            <a:xfrm>
              <a:off x="10129872" y="2698481"/>
              <a:ext cx="1005840" cy="918825"/>
            </a:xfrm>
            <a:prstGeom prst="roundRect">
              <a:avLst/>
            </a:prstGeom>
          </p:spPr>
        </p:pic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A5CBD3D5-095B-4374-B027-D85512C7D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harpenSoften amount="14000"/>
                      </a14:imgEffect>
                      <a14:imgEffect>
                        <a14:brightnessContrast bright="-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9872" y="2694183"/>
              <a:ext cx="1005840" cy="923123"/>
            </a:xfrm>
            <a:prstGeom prst="roundRect">
              <a:avLst/>
            </a:prstGeom>
            <a:effectLst>
              <a:outerShdw sx="200000" sy="200000" algn="ctr" rotWithShape="0">
                <a:srgbClr val="000000">
                  <a:alpha val="0"/>
                </a:srgbClr>
              </a:outerShdw>
            </a:effectLst>
          </p:spPr>
        </p:pic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43A4449-1846-4F50-AA9B-A5A96CD1540E}"/>
              </a:ext>
            </a:extLst>
          </p:cNvPr>
          <p:cNvGrpSpPr/>
          <p:nvPr/>
        </p:nvGrpSpPr>
        <p:grpSpPr>
          <a:xfrm>
            <a:off x="10073359" y="4051761"/>
            <a:ext cx="1218481" cy="1585601"/>
            <a:chOff x="10073359" y="3797761"/>
            <a:chExt cx="1218481" cy="1585601"/>
          </a:xfrm>
        </p:grpSpPr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E52F6E6D-751B-44E8-BCD8-27D1F153E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84782" t="30361" r="5224" b="52581"/>
            <a:stretch/>
          </p:blipFill>
          <p:spPr>
            <a:xfrm>
              <a:off x="10073359" y="3797761"/>
              <a:ext cx="1218481" cy="1086697"/>
            </a:xfrm>
            <a:prstGeom prst="rect">
              <a:avLst/>
            </a:prstGeom>
          </p:spPr>
        </p:pic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FB179D2B-9DFD-42A9-9BA1-B47DF591D4D6}"/>
                </a:ext>
              </a:extLst>
            </p:cNvPr>
            <p:cNvSpPr txBox="1"/>
            <p:nvPr/>
          </p:nvSpPr>
          <p:spPr>
            <a:xfrm>
              <a:off x="10086883" y="4921697"/>
              <a:ext cx="1178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Dashboard, Reports</a:t>
              </a:r>
              <a:endParaRPr lang="fr-FR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ZoneTexte 115">
            <a:extLst>
              <a:ext uri="{FF2B5EF4-FFF2-40B4-BE49-F238E27FC236}">
                <a16:creationId xmlns:a16="http://schemas.microsoft.com/office/drawing/2014/main" id="{13C88A31-1067-45AB-9E06-7499E9688D0B}"/>
              </a:ext>
            </a:extLst>
          </p:cNvPr>
          <p:cNvSpPr txBox="1"/>
          <p:nvPr/>
        </p:nvSpPr>
        <p:spPr>
          <a:xfrm>
            <a:off x="10135482" y="3772566"/>
            <a:ext cx="1178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4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rrow: Curved Up 45">
            <a:extLst>
              <a:ext uri="{FF2B5EF4-FFF2-40B4-BE49-F238E27FC236}">
                <a16:creationId xmlns:a16="http://schemas.microsoft.com/office/drawing/2014/main" id="{76C5BD80-AA39-4490-AA30-4BFB2FC75519}"/>
              </a:ext>
            </a:extLst>
          </p:cNvPr>
          <p:cNvSpPr/>
          <p:nvPr/>
        </p:nvSpPr>
        <p:spPr>
          <a:xfrm>
            <a:off x="1217790" y="3378498"/>
            <a:ext cx="3660894" cy="614830"/>
          </a:xfrm>
          <a:prstGeom prst="curvedUpArrow">
            <a:avLst>
              <a:gd name="adj1" fmla="val 2125"/>
              <a:gd name="adj2" fmla="val 12521"/>
              <a:gd name="adj3" fmla="val 25000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647DF-2A9A-44DE-98CD-4F184571EA1F}"/>
              </a:ext>
            </a:extLst>
          </p:cNvPr>
          <p:cNvSpPr txBox="1"/>
          <p:nvPr/>
        </p:nvSpPr>
        <p:spPr>
          <a:xfrm>
            <a:off x="476518" y="425003"/>
            <a:ext cx="31166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Subject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34450E-8032-4E4F-8C73-EED35B37EE39}"/>
              </a:ext>
            </a:extLst>
          </p:cNvPr>
          <p:cNvSpPr/>
          <p:nvPr/>
        </p:nvSpPr>
        <p:spPr>
          <a:xfrm>
            <a:off x="229211" y="1687984"/>
            <a:ext cx="1897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group of people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74AE61C-5DD4-46C0-BB1F-AFF580AB851E}"/>
              </a:ext>
            </a:extLst>
          </p:cNvPr>
          <p:cNvGrpSpPr/>
          <p:nvPr/>
        </p:nvGrpSpPr>
        <p:grpSpPr>
          <a:xfrm>
            <a:off x="360152" y="2085297"/>
            <a:ext cx="1414546" cy="1230940"/>
            <a:chOff x="798441" y="1843088"/>
            <a:chExt cx="2130497" cy="2267746"/>
          </a:xfrm>
        </p:grpSpPr>
        <p:grpSp>
          <p:nvGrpSpPr>
            <p:cNvPr id="21" name="Graphic 9" descr="Two Men">
              <a:extLst>
                <a:ext uri="{FF2B5EF4-FFF2-40B4-BE49-F238E27FC236}">
                  <a16:creationId xmlns:a16="http://schemas.microsoft.com/office/drawing/2014/main" id="{2C3E1B44-7E6E-4E39-8178-BE73A829A6AD}"/>
                </a:ext>
              </a:extLst>
            </p:cNvPr>
            <p:cNvGrpSpPr/>
            <p:nvPr/>
          </p:nvGrpSpPr>
          <p:grpSpPr>
            <a:xfrm>
              <a:off x="1785251" y="2165528"/>
              <a:ext cx="969225" cy="969225"/>
              <a:chOff x="7517549" y="3424200"/>
              <a:chExt cx="969225" cy="969225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C6ED012-30B9-4CAD-8E09-F575129E1AFA}"/>
                  </a:ext>
                </a:extLst>
              </p:cNvPr>
              <p:cNvSpPr/>
              <p:nvPr/>
            </p:nvSpPr>
            <p:spPr>
              <a:xfrm>
                <a:off x="7762379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C5E4F6F-F743-4F19-A387-D3D94AF2DDD0}"/>
                  </a:ext>
                </a:extLst>
              </p:cNvPr>
              <p:cNvSpPr/>
              <p:nvPr/>
            </p:nvSpPr>
            <p:spPr>
              <a:xfrm>
                <a:off x="8085454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6D1C39E-1053-4A77-A323-1F03BA9BF066}"/>
                  </a:ext>
                </a:extLst>
              </p:cNvPr>
              <p:cNvSpPr/>
              <p:nvPr/>
            </p:nvSpPr>
            <p:spPr>
              <a:xfrm>
                <a:off x="7642221" y="3658934"/>
                <a:ext cx="716823" cy="656246"/>
              </a:xfrm>
              <a:custGeom>
                <a:avLst/>
                <a:gdLst>
                  <a:gd name="connsiteX0" fmla="*/ 712294 w 716822"/>
                  <a:gd name="connsiteY0" fmla="*/ 291272 h 656246"/>
                  <a:gd name="connsiteX1" fmla="*/ 654746 w 716822"/>
                  <a:gd name="connsiteY1" fmla="*/ 78245 h 656246"/>
                  <a:gd name="connsiteX2" fmla="*/ 645660 w 716822"/>
                  <a:gd name="connsiteY2" fmla="*/ 62091 h 656246"/>
                  <a:gd name="connsiteX3" fmla="*/ 575997 w 716822"/>
                  <a:gd name="connsiteY3" fmla="*/ 17668 h 656246"/>
                  <a:gd name="connsiteX4" fmla="*/ 521478 w 716822"/>
                  <a:gd name="connsiteY4" fmla="*/ 7572 h 656246"/>
                  <a:gd name="connsiteX5" fmla="*/ 466959 w 716822"/>
                  <a:gd name="connsiteY5" fmla="*/ 16659 h 656246"/>
                  <a:gd name="connsiteX6" fmla="*/ 397296 w 716822"/>
                  <a:gd name="connsiteY6" fmla="*/ 61081 h 656246"/>
                  <a:gd name="connsiteX7" fmla="*/ 388209 w 716822"/>
                  <a:gd name="connsiteY7" fmla="*/ 77235 h 656246"/>
                  <a:gd name="connsiteX8" fmla="*/ 359940 w 716822"/>
                  <a:gd name="connsiteY8" fmla="*/ 183244 h 656246"/>
                  <a:gd name="connsiteX9" fmla="*/ 331671 w 716822"/>
                  <a:gd name="connsiteY9" fmla="*/ 78245 h 656246"/>
                  <a:gd name="connsiteX10" fmla="*/ 322585 w 716822"/>
                  <a:gd name="connsiteY10" fmla="*/ 62091 h 656246"/>
                  <a:gd name="connsiteX11" fmla="*/ 252922 w 716822"/>
                  <a:gd name="connsiteY11" fmla="*/ 17668 h 656246"/>
                  <a:gd name="connsiteX12" fmla="*/ 198403 w 716822"/>
                  <a:gd name="connsiteY12" fmla="*/ 7572 h 656246"/>
                  <a:gd name="connsiteX13" fmla="*/ 143884 w 716822"/>
                  <a:gd name="connsiteY13" fmla="*/ 16659 h 656246"/>
                  <a:gd name="connsiteX14" fmla="*/ 74221 w 716822"/>
                  <a:gd name="connsiteY14" fmla="*/ 61081 h 656246"/>
                  <a:gd name="connsiteX15" fmla="*/ 65134 w 716822"/>
                  <a:gd name="connsiteY15" fmla="*/ 77235 h 656246"/>
                  <a:gd name="connsiteX16" fmla="*/ 8596 w 716822"/>
                  <a:gd name="connsiteY16" fmla="*/ 290263 h 656246"/>
                  <a:gd name="connsiteX17" fmla="*/ 29798 w 716822"/>
                  <a:gd name="connsiteY17" fmla="*/ 328628 h 656246"/>
                  <a:gd name="connsiteX18" fmla="*/ 36865 w 716822"/>
                  <a:gd name="connsiteY18" fmla="*/ 330647 h 656246"/>
                  <a:gd name="connsiteX19" fmla="*/ 66144 w 716822"/>
                  <a:gd name="connsiteY19" fmla="*/ 308436 h 656246"/>
                  <a:gd name="connsiteX20" fmla="*/ 117634 w 716822"/>
                  <a:gd name="connsiteY20" fmla="*/ 114591 h 656246"/>
                  <a:gd name="connsiteX21" fmla="*/ 117634 w 716822"/>
                  <a:gd name="connsiteY21" fmla="*/ 340743 h 656246"/>
                  <a:gd name="connsiteX22" fmla="*/ 117634 w 716822"/>
                  <a:gd name="connsiteY22" fmla="*/ 653722 h 656246"/>
                  <a:gd name="connsiteX23" fmla="*/ 178211 w 716822"/>
                  <a:gd name="connsiteY23" fmla="*/ 653722 h 656246"/>
                  <a:gd name="connsiteX24" fmla="*/ 178211 w 716822"/>
                  <a:gd name="connsiteY24" fmla="*/ 340743 h 656246"/>
                  <a:gd name="connsiteX25" fmla="*/ 218595 w 716822"/>
                  <a:gd name="connsiteY25" fmla="*/ 340743 h 656246"/>
                  <a:gd name="connsiteX26" fmla="*/ 218595 w 716822"/>
                  <a:gd name="connsiteY26" fmla="*/ 653722 h 656246"/>
                  <a:gd name="connsiteX27" fmla="*/ 279171 w 716822"/>
                  <a:gd name="connsiteY27" fmla="*/ 653722 h 656246"/>
                  <a:gd name="connsiteX28" fmla="*/ 279171 w 716822"/>
                  <a:gd name="connsiteY28" fmla="*/ 340743 h 656246"/>
                  <a:gd name="connsiteX29" fmla="*/ 279171 w 716822"/>
                  <a:gd name="connsiteY29" fmla="*/ 114591 h 656246"/>
                  <a:gd name="connsiteX30" fmla="*/ 330662 w 716822"/>
                  <a:gd name="connsiteY30" fmla="*/ 307426 h 656246"/>
                  <a:gd name="connsiteX31" fmla="*/ 359940 w 716822"/>
                  <a:gd name="connsiteY31" fmla="*/ 329637 h 656246"/>
                  <a:gd name="connsiteX32" fmla="*/ 368017 w 716822"/>
                  <a:gd name="connsiteY32" fmla="*/ 328628 h 656246"/>
                  <a:gd name="connsiteX33" fmla="*/ 388209 w 716822"/>
                  <a:gd name="connsiteY33" fmla="*/ 308436 h 656246"/>
                  <a:gd name="connsiteX34" fmla="*/ 440709 w 716822"/>
                  <a:gd name="connsiteY34" fmla="*/ 113581 h 656246"/>
                  <a:gd name="connsiteX35" fmla="*/ 440709 w 716822"/>
                  <a:gd name="connsiteY35" fmla="*/ 340743 h 656246"/>
                  <a:gd name="connsiteX36" fmla="*/ 440709 w 716822"/>
                  <a:gd name="connsiteY36" fmla="*/ 653722 h 656246"/>
                  <a:gd name="connsiteX37" fmla="*/ 501286 w 716822"/>
                  <a:gd name="connsiteY37" fmla="*/ 653722 h 656246"/>
                  <a:gd name="connsiteX38" fmla="*/ 501286 w 716822"/>
                  <a:gd name="connsiteY38" fmla="*/ 340743 h 656246"/>
                  <a:gd name="connsiteX39" fmla="*/ 541670 w 716822"/>
                  <a:gd name="connsiteY39" fmla="*/ 340743 h 656246"/>
                  <a:gd name="connsiteX40" fmla="*/ 541670 w 716822"/>
                  <a:gd name="connsiteY40" fmla="*/ 653722 h 656246"/>
                  <a:gd name="connsiteX41" fmla="*/ 602247 w 716822"/>
                  <a:gd name="connsiteY41" fmla="*/ 653722 h 656246"/>
                  <a:gd name="connsiteX42" fmla="*/ 602247 w 716822"/>
                  <a:gd name="connsiteY42" fmla="*/ 340743 h 656246"/>
                  <a:gd name="connsiteX43" fmla="*/ 602247 w 716822"/>
                  <a:gd name="connsiteY43" fmla="*/ 114591 h 656246"/>
                  <a:gd name="connsiteX44" fmla="*/ 653737 w 716822"/>
                  <a:gd name="connsiteY44" fmla="*/ 307426 h 656246"/>
                  <a:gd name="connsiteX45" fmla="*/ 683015 w 716822"/>
                  <a:gd name="connsiteY45" fmla="*/ 329637 h 656246"/>
                  <a:gd name="connsiteX46" fmla="*/ 691092 w 716822"/>
                  <a:gd name="connsiteY46" fmla="*/ 328628 h 656246"/>
                  <a:gd name="connsiteX47" fmla="*/ 712294 w 716822"/>
                  <a:gd name="connsiteY47" fmla="*/ 291272 h 65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716822" h="656246">
                    <a:moveTo>
                      <a:pt x="712294" y="291272"/>
                    </a:moveTo>
                    <a:lnTo>
                      <a:pt x="654746" y="78245"/>
                    </a:lnTo>
                    <a:cubicBezTo>
                      <a:pt x="652727" y="72187"/>
                      <a:pt x="649698" y="66129"/>
                      <a:pt x="645660" y="62091"/>
                    </a:cubicBezTo>
                    <a:cubicBezTo>
                      <a:pt x="626477" y="41899"/>
                      <a:pt x="602247" y="26755"/>
                      <a:pt x="575997" y="17668"/>
                    </a:cubicBezTo>
                    <a:cubicBezTo>
                      <a:pt x="558833" y="10601"/>
                      <a:pt x="540660" y="7572"/>
                      <a:pt x="521478" y="7572"/>
                    </a:cubicBezTo>
                    <a:cubicBezTo>
                      <a:pt x="502295" y="7572"/>
                      <a:pt x="484122" y="10601"/>
                      <a:pt x="466959" y="16659"/>
                    </a:cubicBezTo>
                    <a:cubicBezTo>
                      <a:pt x="439699" y="25745"/>
                      <a:pt x="416478" y="40889"/>
                      <a:pt x="397296" y="61081"/>
                    </a:cubicBezTo>
                    <a:cubicBezTo>
                      <a:pt x="393257" y="66129"/>
                      <a:pt x="390229" y="71177"/>
                      <a:pt x="388209" y="77235"/>
                    </a:cubicBezTo>
                    <a:lnTo>
                      <a:pt x="359940" y="183244"/>
                    </a:lnTo>
                    <a:lnTo>
                      <a:pt x="331671" y="78245"/>
                    </a:lnTo>
                    <a:cubicBezTo>
                      <a:pt x="329652" y="72187"/>
                      <a:pt x="326623" y="66129"/>
                      <a:pt x="322585" y="62091"/>
                    </a:cubicBezTo>
                    <a:cubicBezTo>
                      <a:pt x="303402" y="41899"/>
                      <a:pt x="279171" y="26755"/>
                      <a:pt x="252922" y="17668"/>
                    </a:cubicBezTo>
                    <a:cubicBezTo>
                      <a:pt x="235758" y="10601"/>
                      <a:pt x="217585" y="7572"/>
                      <a:pt x="198403" y="7572"/>
                    </a:cubicBezTo>
                    <a:cubicBezTo>
                      <a:pt x="179220" y="7572"/>
                      <a:pt x="161047" y="10601"/>
                      <a:pt x="143884" y="16659"/>
                    </a:cubicBezTo>
                    <a:cubicBezTo>
                      <a:pt x="116624" y="25745"/>
                      <a:pt x="93403" y="40889"/>
                      <a:pt x="74221" y="61081"/>
                    </a:cubicBezTo>
                    <a:cubicBezTo>
                      <a:pt x="70182" y="66129"/>
                      <a:pt x="67154" y="71177"/>
                      <a:pt x="65134" y="77235"/>
                    </a:cubicBezTo>
                    <a:lnTo>
                      <a:pt x="8596" y="290263"/>
                    </a:lnTo>
                    <a:cubicBezTo>
                      <a:pt x="4558" y="306416"/>
                      <a:pt x="12635" y="324589"/>
                      <a:pt x="29798" y="328628"/>
                    </a:cubicBezTo>
                    <a:cubicBezTo>
                      <a:pt x="30808" y="330647"/>
                      <a:pt x="33836" y="330647"/>
                      <a:pt x="36865" y="330647"/>
                    </a:cubicBezTo>
                    <a:cubicBezTo>
                      <a:pt x="49990" y="330647"/>
                      <a:pt x="62105" y="321561"/>
                      <a:pt x="66144" y="308436"/>
                    </a:cubicBezTo>
                    <a:lnTo>
                      <a:pt x="117634" y="114591"/>
                    </a:lnTo>
                    <a:lnTo>
                      <a:pt x="117634" y="340743"/>
                    </a:lnTo>
                    <a:lnTo>
                      <a:pt x="117634" y="653722"/>
                    </a:lnTo>
                    <a:lnTo>
                      <a:pt x="178211" y="653722"/>
                    </a:lnTo>
                    <a:lnTo>
                      <a:pt x="178211" y="340743"/>
                    </a:lnTo>
                    <a:lnTo>
                      <a:pt x="218595" y="340743"/>
                    </a:lnTo>
                    <a:lnTo>
                      <a:pt x="218595" y="653722"/>
                    </a:lnTo>
                    <a:lnTo>
                      <a:pt x="279171" y="653722"/>
                    </a:lnTo>
                    <a:lnTo>
                      <a:pt x="279171" y="340743"/>
                    </a:lnTo>
                    <a:lnTo>
                      <a:pt x="279171" y="114591"/>
                    </a:lnTo>
                    <a:lnTo>
                      <a:pt x="330662" y="307426"/>
                    </a:lnTo>
                    <a:cubicBezTo>
                      <a:pt x="334700" y="320551"/>
                      <a:pt x="346815" y="329637"/>
                      <a:pt x="359940" y="329637"/>
                    </a:cubicBezTo>
                    <a:cubicBezTo>
                      <a:pt x="362969" y="329637"/>
                      <a:pt x="364988" y="329637"/>
                      <a:pt x="368017" y="328628"/>
                    </a:cubicBezTo>
                    <a:cubicBezTo>
                      <a:pt x="378113" y="325599"/>
                      <a:pt x="385180" y="317522"/>
                      <a:pt x="388209" y="308436"/>
                    </a:cubicBezTo>
                    <a:cubicBezTo>
                      <a:pt x="389219" y="308436"/>
                      <a:pt x="440709" y="113581"/>
                      <a:pt x="440709" y="113581"/>
                    </a:cubicBezTo>
                    <a:lnTo>
                      <a:pt x="440709" y="340743"/>
                    </a:lnTo>
                    <a:lnTo>
                      <a:pt x="440709" y="653722"/>
                    </a:lnTo>
                    <a:lnTo>
                      <a:pt x="501286" y="653722"/>
                    </a:lnTo>
                    <a:lnTo>
                      <a:pt x="501286" y="340743"/>
                    </a:lnTo>
                    <a:lnTo>
                      <a:pt x="541670" y="340743"/>
                    </a:lnTo>
                    <a:lnTo>
                      <a:pt x="541670" y="653722"/>
                    </a:lnTo>
                    <a:lnTo>
                      <a:pt x="602247" y="653722"/>
                    </a:lnTo>
                    <a:lnTo>
                      <a:pt x="602247" y="340743"/>
                    </a:lnTo>
                    <a:lnTo>
                      <a:pt x="602247" y="114591"/>
                    </a:lnTo>
                    <a:lnTo>
                      <a:pt x="653737" y="307426"/>
                    </a:lnTo>
                    <a:cubicBezTo>
                      <a:pt x="657775" y="320551"/>
                      <a:pt x="669890" y="329637"/>
                      <a:pt x="683015" y="329637"/>
                    </a:cubicBezTo>
                    <a:cubicBezTo>
                      <a:pt x="686044" y="329637"/>
                      <a:pt x="688063" y="329637"/>
                      <a:pt x="691092" y="328628"/>
                    </a:cubicBezTo>
                    <a:cubicBezTo>
                      <a:pt x="707246" y="324589"/>
                      <a:pt x="716332" y="307426"/>
                      <a:pt x="712294" y="2912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25" name="Graphic 11" descr="Two women">
              <a:extLst>
                <a:ext uri="{FF2B5EF4-FFF2-40B4-BE49-F238E27FC236}">
                  <a16:creationId xmlns:a16="http://schemas.microsoft.com/office/drawing/2014/main" id="{424FDC99-2298-4B70-96A1-0122A0C64369}"/>
                </a:ext>
              </a:extLst>
            </p:cNvPr>
            <p:cNvGrpSpPr/>
            <p:nvPr/>
          </p:nvGrpSpPr>
          <p:grpSpPr>
            <a:xfrm>
              <a:off x="1009601" y="2189097"/>
              <a:ext cx="716822" cy="817784"/>
              <a:chOff x="7792221" y="3647397"/>
              <a:chExt cx="716822" cy="817784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1CB4267-22B9-4047-A548-D212AA8D6941}"/>
                  </a:ext>
                </a:extLst>
              </p:cNvPr>
              <p:cNvSpPr/>
              <p:nvPr/>
            </p:nvSpPr>
            <p:spPr>
              <a:xfrm>
                <a:off x="7912379" y="364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885817A-EDB6-4A1E-9C21-1B36DFB026EF}"/>
                  </a:ext>
                </a:extLst>
              </p:cNvPr>
              <p:cNvSpPr/>
              <p:nvPr/>
            </p:nvSpPr>
            <p:spPr>
              <a:xfrm>
                <a:off x="8235454" y="364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86E8CF1-83D4-4AF9-B362-746EB4704FB8}"/>
                  </a:ext>
                </a:extLst>
              </p:cNvPr>
              <p:cNvSpPr/>
              <p:nvPr/>
            </p:nvSpPr>
            <p:spPr>
              <a:xfrm>
                <a:off x="7792221" y="3808934"/>
                <a:ext cx="716822" cy="656247"/>
              </a:xfrm>
              <a:custGeom>
                <a:avLst/>
                <a:gdLst>
                  <a:gd name="connsiteX0" fmla="*/ 711284 w 716822"/>
                  <a:gd name="connsiteY0" fmla="*/ 291272 h 656246"/>
                  <a:gd name="connsiteX1" fmla="*/ 654746 w 716822"/>
                  <a:gd name="connsiteY1" fmla="*/ 78245 h 656246"/>
                  <a:gd name="connsiteX2" fmla="*/ 645660 w 716822"/>
                  <a:gd name="connsiteY2" fmla="*/ 62091 h 656246"/>
                  <a:gd name="connsiteX3" fmla="*/ 575997 w 716822"/>
                  <a:gd name="connsiteY3" fmla="*/ 17668 h 656246"/>
                  <a:gd name="connsiteX4" fmla="*/ 521478 w 716822"/>
                  <a:gd name="connsiteY4" fmla="*/ 7572 h 656246"/>
                  <a:gd name="connsiteX5" fmla="*/ 466959 w 716822"/>
                  <a:gd name="connsiteY5" fmla="*/ 16659 h 656246"/>
                  <a:gd name="connsiteX6" fmla="*/ 397296 w 716822"/>
                  <a:gd name="connsiteY6" fmla="*/ 61081 h 656246"/>
                  <a:gd name="connsiteX7" fmla="*/ 388209 w 716822"/>
                  <a:gd name="connsiteY7" fmla="*/ 77235 h 656246"/>
                  <a:gd name="connsiteX8" fmla="*/ 359940 w 716822"/>
                  <a:gd name="connsiteY8" fmla="*/ 182234 h 656246"/>
                  <a:gd name="connsiteX9" fmla="*/ 331671 w 716822"/>
                  <a:gd name="connsiteY9" fmla="*/ 78245 h 656246"/>
                  <a:gd name="connsiteX10" fmla="*/ 322585 w 716822"/>
                  <a:gd name="connsiteY10" fmla="*/ 62091 h 656246"/>
                  <a:gd name="connsiteX11" fmla="*/ 252922 w 716822"/>
                  <a:gd name="connsiteY11" fmla="*/ 17668 h 656246"/>
                  <a:gd name="connsiteX12" fmla="*/ 198403 w 716822"/>
                  <a:gd name="connsiteY12" fmla="*/ 7572 h 656246"/>
                  <a:gd name="connsiteX13" fmla="*/ 143884 w 716822"/>
                  <a:gd name="connsiteY13" fmla="*/ 16659 h 656246"/>
                  <a:gd name="connsiteX14" fmla="*/ 74221 w 716822"/>
                  <a:gd name="connsiteY14" fmla="*/ 61081 h 656246"/>
                  <a:gd name="connsiteX15" fmla="*/ 65134 w 716822"/>
                  <a:gd name="connsiteY15" fmla="*/ 77235 h 656246"/>
                  <a:gd name="connsiteX16" fmla="*/ 8596 w 716822"/>
                  <a:gd name="connsiteY16" fmla="*/ 290263 h 656246"/>
                  <a:gd name="connsiteX17" fmla="*/ 29798 w 716822"/>
                  <a:gd name="connsiteY17" fmla="*/ 328628 h 656246"/>
                  <a:gd name="connsiteX18" fmla="*/ 36865 w 716822"/>
                  <a:gd name="connsiteY18" fmla="*/ 330647 h 656246"/>
                  <a:gd name="connsiteX19" fmla="*/ 66144 w 716822"/>
                  <a:gd name="connsiteY19" fmla="*/ 308436 h 656246"/>
                  <a:gd name="connsiteX20" fmla="*/ 117634 w 716822"/>
                  <a:gd name="connsiteY20" fmla="*/ 114591 h 656246"/>
                  <a:gd name="connsiteX21" fmla="*/ 117634 w 716822"/>
                  <a:gd name="connsiteY21" fmla="*/ 196369 h 656246"/>
                  <a:gd name="connsiteX22" fmla="*/ 60086 w 716822"/>
                  <a:gd name="connsiteY22" fmla="*/ 411416 h 656246"/>
                  <a:gd name="connsiteX23" fmla="*/ 117634 w 716822"/>
                  <a:gd name="connsiteY23" fmla="*/ 411416 h 656246"/>
                  <a:gd name="connsiteX24" fmla="*/ 117634 w 716822"/>
                  <a:gd name="connsiteY24" fmla="*/ 653722 h 656246"/>
                  <a:gd name="connsiteX25" fmla="*/ 178211 w 716822"/>
                  <a:gd name="connsiteY25" fmla="*/ 653722 h 656246"/>
                  <a:gd name="connsiteX26" fmla="*/ 178211 w 716822"/>
                  <a:gd name="connsiteY26" fmla="*/ 411416 h 656246"/>
                  <a:gd name="connsiteX27" fmla="*/ 218595 w 716822"/>
                  <a:gd name="connsiteY27" fmla="*/ 411416 h 656246"/>
                  <a:gd name="connsiteX28" fmla="*/ 218595 w 716822"/>
                  <a:gd name="connsiteY28" fmla="*/ 653722 h 656246"/>
                  <a:gd name="connsiteX29" fmla="*/ 279171 w 716822"/>
                  <a:gd name="connsiteY29" fmla="*/ 653722 h 656246"/>
                  <a:gd name="connsiteX30" fmla="*/ 279171 w 716822"/>
                  <a:gd name="connsiteY30" fmla="*/ 411416 h 656246"/>
                  <a:gd name="connsiteX31" fmla="*/ 336719 w 716822"/>
                  <a:gd name="connsiteY31" fmla="*/ 411416 h 656246"/>
                  <a:gd name="connsiteX32" fmla="*/ 279171 w 716822"/>
                  <a:gd name="connsiteY32" fmla="*/ 196369 h 656246"/>
                  <a:gd name="connsiteX33" fmla="*/ 279171 w 716822"/>
                  <a:gd name="connsiteY33" fmla="*/ 114591 h 656246"/>
                  <a:gd name="connsiteX34" fmla="*/ 330662 w 716822"/>
                  <a:gd name="connsiteY34" fmla="*/ 307426 h 656246"/>
                  <a:gd name="connsiteX35" fmla="*/ 359940 w 716822"/>
                  <a:gd name="connsiteY35" fmla="*/ 329637 h 656246"/>
                  <a:gd name="connsiteX36" fmla="*/ 368017 w 716822"/>
                  <a:gd name="connsiteY36" fmla="*/ 328628 h 656246"/>
                  <a:gd name="connsiteX37" fmla="*/ 388209 w 716822"/>
                  <a:gd name="connsiteY37" fmla="*/ 308436 h 656246"/>
                  <a:gd name="connsiteX38" fmla="*/ 440709 w 716822"/>
                  <a:gd name="connsiteY38" fmla="*/ 114591 h 656246"/>
                  <a:gd name="connsiteX39" fmla="*/ 440709 w 716822"/>
                  <a:gd name="connsiteY39" fmla="*/ 196369 h 656246"/>
                  <a:gd name="connsiteX40" fmla="*/ 383161 w 716822"/>
                  <a:gd name="connsiteY40" fmla="*/ 411416 h 656246"/>
                  <a:gd name="connsiteX41" fmla="*/ 440709 w 716822"/>
                  <a:gd name="connsiteY41" fmla="*/ 411416 h 656246"/>
                  <a:gd name="connsiteX42" fmla="*/ 440709 w 716822"/>
                  <a:gd name="connsiteY42" fmla="*/ 653722 h 656246"/>
                  <a:gd name="connsiteX43" fmla="*/ 501286 w 716822"/>
                  <a:gd name="connsiteY43" fmla="*/ 653722 h 656246"/>
                  <a:gd name="connsiteX44" fmla="*/ 501286 w 716822"/>
                  <a:gd name="connsiteY44" fmla="*/ 411416 h 656246"/>
                  <a:gd name="connsiteX45" fmla="*/ 541670 w 716822"/>
                  <a:gd name="connsiteY45" fmla="*/ 411416 h 656246"/>
                  <a:gd name="connsiteX46" fmla="*/ 541670 w 716822"/>
                  <a:gd name="connsiteY46" fmla="*/ 653722 h 656246"/>
                  <a:gd name="connsiteX47" fmla="*/ 602247 w 716822"/>
                  <a:gd name="connsiteY47" fmla="*/ 653722 h 656246"/>
                  <a:gd name="connsiteX48" fmla="*/ 602247 w 716822"/>
                  <a:gd name="connsiteY48" fmla="*/ 411416 h 656246"/>
                  <a:gd name="connsiteX49" fmla="*/ 659794 w 716822"/>
                  <a:gd name="connsiteY49" fmla="*/ 411416 h 656246"/>
                  <a:gd name="connsiteX50" fmla="*/ 602247 w 716822"/>
                  <a:gd name="connsiteY50" fmla="*/ 196369 h 656246"/>
                  <a:gd name="connsiteX51" fmla="*/ 602247 w 716822"/>
                  <a:gd name="connsiteY51" fmla="*/ 114591 h 656246"/>
                  <a:gd name="connsiteX52" fmla="*/ 653737 w 716822"/>
                  <a:gd name="connsiteY52" fmla="*/ 307426 h 656246"/>
                  <a:gd name="connsiteX53" fmla="*/ 683015 w 716822"/>
                  <a:gd name="connsiteY53" fmla="*/ 329637 h 656246"/>
                  <a:gd name="connsiteX54" fmla="*/ 691092 w 716822"/>
                  <a:gd name="connsiteY54" fmla="*/ 328628 h 656246"/>
                  <a:gd name="connsiteX55" fmla="*/ 711284 w 716822"/>
                  <a:gd name="connsiteY55" fmla="*/ 291272 h 65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716822" h="656246">
                    <a:moveTo>
                      <a:pt x="711284" y="291272"/>
                    </a:moveTo>
                    <a:lnTo>
                      <a:pt x="654746" y="78245"/>
                    </a:lnTo>
                    <a:cubicBezTo>
                      <a:pt x="652727" y="72187"/>
                      <a:pt x="649698" y="66129"/>
                      <a:pt x="645660" y="62091"/>
                    </a:cubicBezTo>
                    <a:cubicBezTo>
                      <a:pt x="626477" y="41899"/>
                      <a:pt x="602247" y="26755"/>
                      <a:pt x="575997" y="17668"/>
                    </a:cubicBezTo>
                    <a:cubicBezTo>
                      <a:pt x="558833" y="10601"/>
                      <a:pt x="540660" y="7572"/>
                      <a:pt x="521478" y="7572"/>
                    </a:cubicBezTo>
                    <a:cubicBezTo>
                      <a:pt x="502295" y="7572"/>
                      <a:pt x="484122" y="10601"/>
                      <a:pt x="466959" y="16659"/>
                    </a:cubicBezTo>
                    <a:cubicBezTo>
                      <a:pt x="439699" y="25745"/>
                      <a:pt x="416478" y="40889"/>
                      <a:pt x="397296" y="61081"/>
                    </a:cubicBezTo>
                    <a:cubicBezTo>
                      <a:pt x="393257" y="66129"/>
                      <a:pt x="390229" y="71177"/>
                      <a:pt x="388209" y="77235"/>
                    </a:cubicBezTo>
                    <a:lnTo>
                      <a:pt x="359940" y="182234"/>
                    </a:lnTo>
                    <a:lnTo>
                      <a:pt x="331671" y="78245"/>
                    </a:lnTo>
                    <a:cubicBezTo>
                      <a:pt x="329652" y="72187"/>
                      <a:pt x="326623" y="66129"/>
                      <a:pt x="322585" y="62091"/>
                    </a:cubicBezTo>
                    <a:cubicBezTo>
                      <a:pt x="303402" y="41899"/>
                      <a:pt x="279171" y="26755"/>
                      <a:pt x="252922" y="17668"/>
                    </a:cubicBezTo>
                    <a:cubicBezTo>
                      <a:pt x="235758" y="10601"/>
                      <a:pt x="217585" y="7572"/>
                      <a:pt x="198403" y="7572"/>
                    </a:cubicBezTo>
                    <a:cubicBezTo>
                      <a:pt x="179220" y="7572"/>
                      <a:pt x="161047" y="10601"/>
                      <a:pt x="143884" y="16659"/>
                    </a:cubicBezTo>
                    <a:cubicBezTo>
                      <a:pt x="116624" y="25745"/>
                      <a:pt x="93403" y="40889"/>
                      <a:pt x="74221" y="61081"/>
                    </a:cubicBezTo>
                    <a:cubicBezTo>
                      <a:pt x="70182" y="66129"/>
                      <a:pt x="67154" y="71177"/>
                      <a:pt x="65134" y="77235"/>
                    </a:cubicBezTo>
                    <a:lnTo>
                      <a:pt x="8596" y="290263"/>
                    </a:lnTo>
                    <a:cubicBezTo>
                      <a:pt x="4558" y="306416"/>
                      <a:pt x="12635" y="324589"/>
                      <a:pt x="29798" y="328628"/>
                    </a:cubicBezTo>
                    <a:cubicBezTo>
                      <a:pt x="30808" y="330647"/>
                      <a:pt x="33836" y="330647"/>
                      <a:pt x="36865" y="330647"/>
                    </a:cubicBezTo>
                    <a:cubicBezTo>
                      <a:pt x="49990" y="330647"/>
                      <a:pt x="62105" y="321561"/>
                      <a:pt x="66144" y="308436"/>
                    </a:cubicBezTo>
                    <a:lnTo>
                      <a:pt x="117634" y="114591"/>
                    </a:lnTo>
                    <a:lnTo>
                      <a:pt x="117634" y="196369"/>
                    </a:lnTo>
                    <a:lnTo>
                      <a:pt x="60086" y="411416"/>
                    </a:lnTo>
                    <a:lnTo>
                      <a:pt x="117634" y="411416"/>
                    </a:lnTo>
                    <a:lnTo>
                      <a:pt x="117634" y="653722"/>
                    </a:lnTo>
                    <a:lnTo>
                      <a:pt x="178211" y="653722"/>
                    </a:lnTo>
                    <a:lnTo>
                      <a:pt x="178211" y="411416"/>
                    </a:lnTo>
                    <a:lnTo>
                      <a:pt x="218595" y="411416"/>
                    </a:lnTo>
                    <a:lnTo>
                      <a:pt x="218595" y="653722"/>
                    </a:lnTo>
                    <a:lnTo>
                      <a:pt x="279171" y="653722"/>
                    </a:lnTo>
                    <a:lnTo>
                      <a:pt x="279171" y="411416"/>
                    </a:lnTo>
                    <a:lnTo>
                      <a:pt x="336719" y="411416"/>
                    </a:lnTo>
                    <a:lnTo>
                      <a:pt x="279171" y="196369"/>
                    </a:lnTo>
                    <a:lnTo>
                      <a:pt x="279171" y="114591"/>
                    </a:lnTo>
                    <a:lnTo>
                      <a:pt x="330662" y="307426"/>
                    </a:lnTo>
                    <a:cubicBezTo>
                      <a:pt x="334700" y="320551"/>
                      <a:pt x="346815" y="329637"/>
                      <a:pt x="359940" y="329637"/>
                    </a:cubicBezTo>
                    <a:cubicBezTo>
                      <a:pt x="362969" y="329637"/>
                      <a:pt x="364988" y="329637"/>
                      <a:pt x="368017" y="328628"/>
                    </a:cubicBezTo>
                    <a:cubicBezTo>
                      <a:pt x="378113" y="325599"/>
                      <a:pt x="385180" y="317522"/>
                      <a:pt x="388209" y="308436"/>
                    </a:cubicBezTo>
                    <a:lnTo>
                      <a:pt x="440709" y="114591"/>
                    </a:lnTo>
                    <a:lnTo>
                      <a:pt x="440709" y="196369"/>
                    </a:lnTo>
                    <a:lnTo>
                      <a:pt x="383161" y="411416"/>
                    </a:lnTo>
                    <a:lnTo>
                      <a:pt x="440709" y="411416"/>
                    </a:lnTo>
                    <a:lnTo>
                      <a:pt x="440709" y="653722"/>
                    </a:lnTo>
                    <a:lnTo>
                      <a:pt x="501286" y="653722"/>
                    </a:lnTo>
                    <a:lnTo>
                      <a:pt x="501286" y="411416"/>
                    </a:lnTo>
                    <a:lnTo>
                      <a:pt x="541670" y="411416"/>
                    </a:lnTo>
                    <a:lnTo>
                      <a:pt x="541670" y="653722"/>
                    </a:lnTo>
                    <a:lnTo>
                      <a:pt x="602247" y="653722"/>
                    </a:lnTo>
                    <a:lnTo>
                      <a:pt x="602247" y="411416"/>
                    </a:lnTo>
                    <a:lnTo>
                      <a:pt x="659794" y="411416"/>
                    </a:lnTo>
                    <a:lnTo>
                      <a:pt x="602247" y="196369"/>
                    </a:lnTo>
                    <a:lnTo>
                      <a:pt x="602247" y="114591"/>
                    </a:lnTo>
                    <a:lnTo>
                      <a:pt x="653737" y="307426"/>
                    </a:lnTo>
                    <a:cubicBezTo>
                      <a:pt x="657775" y="320551"/>
                      <a:pt x="669890" y="329637"/>
                      <a:pt x="683015" y="329637"/>
                    </a:cubicBezTo>
                    <a:cubicBezTo>
                      <a:pt x="686044" y="329637"/>
                      <a:pt x="688063" y="329637"/>
                      <a:pt x="691092" y="328628"/>
                    </a:cubicBezTo>
                    <a:cubicBezTo>
                      <a:pt x="707246" y="324589"/>
                      <a:pt x="716332" y="307426"/>
                      <a:pt x="711284" y="2912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30" name="Graphic 9" descr="Two Men">
              <a:extLst>
                <a:ext uri="{FF2B5EF4-FFF2-40B4-BE49-F238E27FC236}">
                  <a16:creationId xmlns:a16="http://schemas.microsoft.com/office/drawing/2014/main" id="{52D4F4AF-B0B1-49E3-9211-001F93BF9FEE}"/>
                </a:ext>
              </a:extLst>
            </p:cNvPr>
            <p:cNvGrpSpPr/>
            <p:nvPr/>
          </p:nvGrpSpPr>
          <p:grpSpPr>
            <a:xfrm>
              <a:off x="1409820" y="3033699"/>
              <a:ext cx="716823" cy="817782"/>
              <a:chOff x="7642221" y="3497397"/>
              <a:chExt cx="716823" cy="817782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CAE94E0-5865-4F1B-998D-3B1F2EDAEB5B}"/>
                  </a:ext>
                </a:extLst>
              </p:cNvPr>
              <p:cNvSpPr/>
              <p:nvPr/>
            </p:nvSpPr>
            <p:spPr>
              <a:xfrm>
                <a:off x="7762379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A8EF680-C9A9-4FBC-9B33-91F0496F8FCE}"/>
                  </a:ext>
                </a:extLst>
              </p:cNvPr>
              <p:cNvSpPr/>
              <p:nvPr/>
            </p:nvSpPr>
            <p:spPr>
              <a:xfrm>
                <a:off x="8085454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FC7D463-B8D5-4B5B-A877-97014FC8C67A}"/>
                  </a:ext>
                </a:extLst>
              </p:cNvPr>
              <p:cNvSpPr/>
              <p:nvPr/>
            </p:nvSpPr>
            <p:spPr>
              <a:xfrm>
                <a:off x="7642221" y="3658934"/>
                <a:ext cx="716823" cy="656245"/>
              </a:xfrm>
              <a:custGeom>
                <a:avLst/>
                <a:gdLst>
                  <a:gd name="connsiteX0" fmla="*/ 712294 w 716822"/>
                  <a:gd name="connsiteY0" fmla="*/ 291272 h 656246"/>
                  <a:gd name="connsiteX1" fmla="*/ 654746 w 716822"/>
                  <a:gd name="connsiteY1" fmla="*/ 78245 h 656246"/>
                  <a:gd name="connsiteX2" fmla="*/ 645660 w 716822"/>
                  <a:gd name="connsiteY2" fmla="*/ 62091 h 656246"/>
                  <a:gd name="connsiteX3" fmla="*/ 575997 w 716822"/>
                  <a:gd name="connsiteY3" fmla="*/ 17668 h 656246"/>
                  <a:gd name="connsiteX4" fmla="*/ 521478 w 716822"/>
                  <a:gd name="connsiteY4" fmla="*/ 7572 h 656246"/>
                  <a:gd name="connsiteX5" fmla="*/ 466959 w 716822"/>
                  <a:gd name="connsiteY5" fmla="*/ 16659 h 656246"/>
                  <a:gd name="connsiteX6" fmla="*/ 397296 w 716822"/>
                  <a:gd name="connsiteY6" fmla="*/ 61081 h 656246"/>
                  <a:gd name="connsiteX7" fmla="*/ 388209 w 716822"/>
                  <a:gd name="connsiteY7" fmla="*/ 77235 h 656246"/>
                  <a:gd name="connsiteX8" fmla="*/ 359940 w 716822"/>
                  <a:gd name="connsiteY8" fmla="*/ 183244 h 656246"/>
                  <a:gd name="connsiteX9" fmla="*/ 331671 w 716822"/>
                  <a:gd name="connsiteY9" fmla="*/ 78245 h 656246"/>
                  <a:gd name="connsiteX10" fmla="*/ 322585 w 716822"/>
                  <a:gd name="connsiteY10" fmla="*/ 62091 h 656246"/>
                  <a:gd name="connsiteX11" fmla="*/ 252922 w 716822"/>
                  <a:gd name="connsiteY11" fmla="*/ 17668 h 656246"/>
                  <a:gd name="connsiteX12" fmla="*/ 198403 w 716822"/>
                  <a:gd name="connsiteY12" fmla="*/ 7572 h 656246"/>
                  <a:gd name="connsiteX13" fmla="*/ 143884 w 716822"/>
                  <a:gd name="connsiteY13" fmla="*/ 16659 h 656246"/>
                  <a:gd name="connsiteX14" fmla="*/ 74221 w 716822"/>
                  <a:gd name="connsiteY14" fmla="*/ 61081 h 656246"/>
                  <a:gd name="connsiteX15" fmla="*/ 65134 w 716822"/>
                  <a:gd name="connsiteY15" fmla="*/ 77235 h 656246"/>
                  <a:gd name="connsiteX16" fmla="*/ 8596 w 716822"/>
                  <a:gd name="connsiteY16" fmla="*/ 290263 h 656246"/>
                  <a:gd name="connsiteX17" fmla="*/ 29798 w 716822"/>
                  <a:gd name="connsiteY17" fmla="*/ 328628 h 656246"/>
                  <a:gd name="connsiteX18" fmla="*/ 36865 w 716822"/>
                  <a:gd name="connsiteY18" fmla="*/ 330647 h 656246"/>
                  <a:gd name="connsiteX19" fmla="*/ 66144 w 716822"/>
                  <a:gd name="connsiteY19" fmla="*/ 308436 h 656246"/>
                  <a:gd name="connsiteX20" fmla="*/ 117634 w 716822"/>
                  <a:gd name="connsiteY20" fmla="*/ 114591 h 656246"/>
                  <a:gd name="connsiteX21" fmla="*/ 117634 w 716822"/>
                  <a:gd name="connsiteY21" fmla="*/ 340743 h 656246"/>
                  <a:gd name="connsiteX22" fmla="*/ 117634 w 716822"/>
                  <a:gd name="connsiteY22" fmla="*/ 653722 h 656246"/>
                  <a:gd name="connsiteX23" fmla="*/ 178211 w 716822"/>
                  <a:gd name="connsiteY23" fmla="*/ 653722 h 656246"/>
                  <a:gd name="connsiteX24" fmla="*/ 178211 w 716822"/>
                  <a:gd name="connsiteY24" fmla="*/ 340743 h 656246"/>
                  <a:gd name="connsiteX25" fmla="*/ 218595 w 716822"/>
                  <a:gd name="connsiteY25" fmla="*/ 340743 h 656246"/>
                  <a:gd name="connsiteX26" fmla="*/ 218595 w 716822"/>
                  <a:gd name="connsiteY26" fmla="*/ 653722 h 656246"/>
                  <a:gd name="connsiteX27" fmla="*/ 279171 w 716822"/>
                  <a:gd name="connsiteY27" fmla="*/ 653722 h 656246"/>
                  <a:gd name="connsiteX28" fmla="*/ 279171 w 716822"/>
                  <a:gd name="connsiteY28" fmla="*/ 340743 h 656246"/>
                  <a:gd name="connsiteX29" fmla="*/ 279171 w 716822"/>
                  <a:gd name="connsiteY29" fmla="*/ 114591 h 656246"/>
                  <a:gd name="connsiteX30" fmla="*/ 330662 w 716822"/>
                  <a:gd name="connsiteY30" fmla="*/ 307426 h 656246"/>
                  <a:gd name="connsiteX31" fmla="*/ 359940 w 716822"/>
                  <a:gd name="connsiteY31" fmla="*/ 329637 h 656246"/>
                  <a:gd name="connsiteX32" fmla="*/ 368017 w 716822"/>
                  <a:gd name="connsiteY32" fmla="*/ 328628 h 656246"/>
                  <a:gd name="connsiteX33" fmla="*/ 388209 w 716822"/>
                  <a:gd name="connsiteY33" fmla="*/ 308436 h 656246"/>
                  <a:gd name="connsiteX34" fmla="*/ 440709 w 716822"/>
                  <a:gd name="connsiteY34" fmla="*/ 113581 h 656246"/>
                  <a:gd name="connsiteX35" fmla="*/ 440709 w 716822"/>
                  <a:gd name="connsiteY35" fmla="*/ 340743 h 656246"/>
                  <a:gd name="connsiteX36" fmla="*/ 440709 w 716822"/>
                  <a:gd name="connsiteY36" fmla="*/ 653722 h 656246"/>
                  <a:gd name="connsiteX37" fmla="*/ 501286 w 716822"/>
                  <a:gd name="connsiteY37" fmla="*/ 653722 h 656246"/>
                  <a:gd name="connsiteX38" fmla="*/ 501286 w 716822"/>
                  <a:gd name="connsiteY38" fmla="*/ 340743 h 656246"/>
                  <a:gd name="connsiteX39" fmla="*/ 541670 w 716822"/>
                  <a:gd name="connsiteY39" fmla="*/ 340743 h 656246"/>
                  <a:gd name="connsiteX40" fmla="*/ 541670 w 716822"/>
                  <a:gd name="connsiteY40" fmla="*/ 653722 h 656246"/>
                  <a:gd name="connsiteX41" fmla="*/ 602247 w 716822"/>
                  <a:gd name="connsiteY41" fmla="*/ 653722 h 656246"/>
                  <a:gd name="connsiteX42" fmla="*/ 602247 w 716822"/>
                  <a:gd name="connsiteY42" fmla="*/ 340743 h 656246"/>
                  <a:gd name="connsiteX43" fmla="*/ 602247 w 716822"/>
                  <a:gd name="connsiteY43" fmla="*/ 114591 h 656246"/>
                  <a:gd name="connsiteX44" fmla="*/ 653737 w 716822"/>
                  <a:gd name="connsiteY44" fmla="*/ 307426 h 656246"/>
                  <a:gd name="connsiteX45" fmla="*/ 683015 w 716822"/>
                  <a:gd name="connsiteY45" fmla="*/ 329637 h 656246"/>
                  <a:gd name="connsiteX46" fmla="*/ 691092 w 716822"/>
                  <a:gd name="connsiteY46" fmla="*/ 328628 h 656246"/>
                  <a:gd name="connsiteX47" fmla="*/ 712294 w 716822"/>
                  <a:gd name="connsiteY47" fmla="*/ 291272 h 65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716822" h="656246">
                    <a:moveTo>
                      <a:pt x="712294" y="291272"/>
                    </a:moveTo>
                    <a:lnTo>
                      <a:pt x="654746" y="78245"/>
                    </a:lnTo>
                    <a:cubicBezTo>
                      <a:pt x="652727" y="72187"/>
                      <a:pt x="649698" y="66129"/>
                      <a:pt x="645660" y="62091"/>
                    </a:cubicBezTo>
                    <a:cubicBezTo>
                      <a:pt x="626477" y="41899"/>
                      <a:pt x="602247" y="26755"/>
                      <a:pt x="575997" y="17668"/>
                    </a:cubicBezTo>
                    <a:cubicBezTo>
                      <a:pt x="558833" y="10601"/>
                      <a:pt x="540660" y="7572"/>
                      <a:pt x="521478" y="7572"/>
                    </a:cubicBezTo>
                    <a:cubicBezTo>
                      <a:pt x="502295" y="7572"/>
                      <a:pt x="484122" y="10601"/>
                      <a:pt x="466959" y="16659"/>
                    </a:cubicBezTo>
                    <a:cubicBezTo>
                      <a:pt x="439699" y="25745"/>
                      <a:pt x="416478" y="40889"/>
                      <a:pt x="397296" y="61081"/>
                    </a:cubicBezTo>
                    <a:cubicBezTo>
                      <a:pt x="393257" y="66129"/>
                      <a:pt x="390229" y="71177"/>
                      <a:pt x="388209" y="77235"/>
                    </a:cubicBezTo>
                    <a:lnTo>
                      <a:pt x="359940" y="183244"/>
                    </a:lnTo>
                    <a:lnTo>
                      <a:pt x="331671" y="78245"/>
                    </a:lnTo>
                    <a:cubicBezTo>
                      <a:pt x="329652" y="72187"/>
                      <a:pt x="326623" y="66129"/>
                      <a:pt x="322585" y="62091"/>
                    </a:cubicBezTo>
                    <a:cubicBezTo>
                      <a:pt x="303402" y="41899"/>
                      <a:pt x="279171" y="26755"/>
                      <a:pt x="252922" y="17668"/>
                    </a:cubicBezTo>
                    <a:cubicBezTo>
                      <a:pt x="235758" y="10601"/>
                      <a:pt x="217585" y="7572"/>
                      <a:pt x="198403" y="7572"/>
                    </a:cubicBezTo>
                    <a:cubicBezTo>
                      <a:pt x="179220" y="7572"/>
                      <a:pt x="161047" y="10601"/>
                      <a:pt x="143884" y="16659"/>
                    </a:cubicBezTo>
                    <a:cubicBezTo>
                      <a:pt x="116624" y="25745"/>
                      <a:pt x="93403" y="40889"/>
                      <a:pt x="74221" y="61081"/>
                    </a:cubicBezTo>
                    <a:cubicBezTo>
                      <a:pt x="70182" y="66129"/>
                      <a:pt x="67154" y="71177"/>
                      <a:pt x="65134" y="77235"/>
                    </a:cubicBezTo>
                    <a:lnTo>
                      <a:pt x="8596" y="290263"/>
                    </a:lnTo>
                    <a:cubicBezTo>
                      <a:pt x="4558" y="306416"/>
                      <a:pt x="12635" y="324589"/>
                      <a:pt x="29798" y="328628"/>
                    </a:cubicBezTo>
                    <a:cubicBezTo>
                      <a:pt x="30808" y="330647"/>
                      <a:pt x="33836" y="330647"/>
                      <a:pt x="36865" y="330647"/>
                    </a:cubicBezTo>
                    <a:cubicBezTo>
                      <a:pt x="49990" y="330647"/>
                      <a:pt x="62105" y="321561"/>
                      <a:pt x="66144" y="308436"/>
                    </a:cubicBezTo>
                    <a:lnTo>
                      <a:pt x="117634" y="114591"/>
                    </a:lnTo>
                    <a:lnTo>
                      <a:pt x="117634" y="340743"/>
                    </a:lnTo>
                    <a:lnTo>
                      <a:pt x="117634" y="653722"/>
                    </a:lnTo>
                    <a:lnTo>
                      <a:pt x="178211" y="653722"/>
                    </a:lnTo>
                    <a:lnTo>
                      <a:pt x="178211" y="340743"/>
                    </a:lnTo>
                    <a:lnTo>
                      <a:pt x="218595" y="340743"/>
                    </a:lnTo>
                    <a:lnTo>
                      <a:pt x="218595" y="653722"/>
                    </a:lnTo>
                    <a:lnTo>
                      <a:pt x="279171" y="653722"/>
                    </a:lnTo>
                    <a:lnTo>
                      <a:pt x="279171" y="340743"/>
                    </a:lnTo>
                    <a:lnTo>
                      <a:pt x="279171" y="114591"/>
                    </a:lnTo>
                    <a:lnTo>
                      <a:pt x="330662" y="307426"/>
                    </a:lnTo>
                    <a:cubicBezTo>
                      <a:pt x="334700" y="320551"/>
                      <a:pt x="346815" y="329637"/>
                      <a:pt x="359940" y="329637"/>
                    </a:cubicBezTo>
                    <a:cubicBezTo>
                      <a:pt x="362969" y="329637"/>
                      <a:pt x="364988" y="329637"/>
                      <a:pt x="368017" y="328628"/>
                    </a:cubicBezTo>
                    <a:cubicBezTo>
                      <a:pt x="378113" y="325599"/>
                      <a:pt x="385180" y="317522"/>
                      <a:pt x="388209" y="308436"/>
                    </a:cubicBezTo>
                    <a:cubicBezTo>
                      <a:pt x="389219" y="308436"/>
                      <a:pt x="440709" y="113581"/>
                      <a:pt x="440709" y="113581"/>
                    </a:cubicBezTo>
                    <a:lnTo>
                      <a:pt x="440709" y="340743"/>
                    </a:lnTo>
                    <a:lnTo>
                      <a:pt x="440709" y="653722"/>
                    </a:lnTo>
                    <a:lnTo>
                      <a:pt x="501286" y="653722"/>
                    </a:lnTo>
                    <a:lnTo>
                      <a:pt x="501286" y="340743"/>
                    </a:lnTo>
                    <a:lnTo>
                      <a:pt x="541670" y="340743"/>
                    </a:lnTo>
                    <a:lnTo>
                      <a:pt x="541670" y="653722"/>
                    </a:lnTo>
                    <a:lnTo>
                      <a:pt x="602247" y="653722"/>
                    </a:lnTo>
                    <a:lnTo>
                      <a:pt x="602247" y="340743"/>
                    </a:lnTo>
                    <a:lnTo>
                      <a:pt x="602247" y="114591"/>
                    </a:lnTo>
                    <a:lnTo>
                      <a:pt x="653737" y="307426"/>
                    </a:lnTo>
                    <a:cubicBezTo>
                      <a:pt x="657775" y="320551"/>
                      <a:pt x="669890" y="329637"/>
                      <a:pt x="683015" y="329637"/>
                    </a:cubicBezTo>
                    <a:cubicBezTo>
                      <a:pt x="686044" y="329637"/>
                      <a:pt x="688063" y="329637"/>
                      <a:pt x="691092" y="328628"/>
                    </a:cubicBezTo>
                    <a:cubicBezTo>
                      <a:pt x="707246" y="324589"/>
                      <a:pt x="716332" y="307426"/>
                      <a:pt x="712294" y="2912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BE8E0E-2BD2-4D44-AFE3-0B364F15256D}"/>
                </a:ext>
              </a:extLst>
            </p:cNvPr>
            <p:cNvSpPr/>
            <p:nvPr/>
          </p:nvSpPr>
          <p:spPr>
            <a:xfrm>
              <a:off x="798441" y="1843088"/>
              <a:ext cx="2130497" cy="22677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39559A0-022E-481E-8A01-BFC9E61C3C75}"/>
              </a:ext>
            </a:extLst>
          </p:cNvPr>
          <p:cNvSpPr/>
          <p:nvPr/>
        </p:nvSpPr>
        <p:spPr>
          <a:xfrm>
            <a:off x="2312553" y="2853086"/>
            <a:ext cx="1202018" cy="979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EC5022-7965-4E7F-BE27-89FDFD36BCE2}"/>
              </a:ext>
            </a:extLst>
          </p:cNvPr>
          <p:cNvGrpSpPr/>
          <p:nvPr/>
        </p:nvGrpSpPr>
        <p:grpSpPr>
          <a:xfrm>
            <a:off x="4327683" y="1925337"/>
            <a:ext cx="1511007" cy="1463068"/>
            <a:chOff x="4806224" y="1853169"/>
            <a:chExt cx="2130497" cy="2267746"/>
          </a:xfrm>
        </p:grpSpPr>
        <p:sp>
          <p:nvSpPr>
            <p:cNvPr id="17" name="Graphic 5" descr="Marker">
              <a:extLst>
                <a:ext uri="{FF2B5EF4-FFF2-40B4-BE49-F238E27FC236}">
                  <a16:creationId xmlns:a16="http://schemas.microsoft.com/office/drawing/2014/main" id="{6B4928C7-651A-40ED-BA9B-5B5E4920FB81}"/>
                </a:ext>
              </a:extLst>
            </p:cNvPr>
            <p:cNvSpPr/>
            <p:nvPr/>
          </p:nvSpPr>
          <p:spPr>
            <a:xfrm>
              <a:off x="5636284" y="2167759"/>
              <a:ext cx="434132" cy="696630"/>
            </a:xfrm>
            <a:custGeom>
              <a:avLst/>
              <a:gdLst>
                <a:gd name="connsiteX0" fmla="*/ 218899 w 434132"/>
                <a:gd name="connsiteY0" fmla="*/ 310455 h 696630"/>
                <a:gd name="connsiteX1" fmla="*/ 128034 w 434132"/>
                <a:gd name="connsiteY1" fmla="*/ 219590 h 696630"/>
                <a:gd name="connsiteX2" fmla="*/ 218899 w 434132"/>
                <a:gd name="connsiteY2" fmla="*/ 128725 h 696630"/>
                <a:gd name="connsiteX3" fmla="*/ 309763 w 434132"/>
                <a:gd name="connsiteY3" fmla="*/ 219590 h 696630"/>
                <a:gd name="connsiteX4" fmla="*/ 218899 w 434132"/>
                <a:gd name="connsiteY4" fmla="*/ 310455 h 696630"/>
                <a:gd name="connsiteX5" fmla="*/ 218899 w 434132"/>
                <a:gd name="connsiteY5" fmla="*/ 7572 h 696630"/>
                <a:gd name="connsiteX6" fmla="*/ 44236 w 434132"/>
                <a:gd name="connsiteY6" fmla="*/ 100456 h 696630"/>
                <a:gd name="connsiteX7" fmla="*/ 22025 w 434132"/>
                <a:gd name="connsiteY7" fmla="*/ 297330 h 696630"/>
                <a:gd name="connsiteX8" fmla="*/ 117938 w 434132"/>
                <a:gd name="connsiteY8" fmla="*/ 509348 h 696630"/>
                <a:gd name="connsiteX9" fmla="*/ 200726 w 434132"/>
                <a:gd name="connsiteY9" fmla="*/ 683001 h 696630"/>
                <a:gd name="connsiteX10" fmla="*/ 218899 w 434132"/>
                <a:gd name="connsiteY10" fmla="*/ 694106 h 696630"/>
                <a:gd name="connsiteX11" fmla="*/ 237072 w 434132"/>
                <a:gd name="connsiteY11" fmla="*/ 683001 h 696630"/>
                <a:gd name="connsiteX12" fmla="*/ 319860 w 434132"/>
                <a:gd name="connsiteY12" fmla="*/ 509348 h 696630"/>
                <a:gd name="connsiteX13" fmla="*/ 415772 w 434132"/>
                <a:gd name="connsiteY13" fmla="*/ 297330 h 696630"/>
                <a:gd name="connsiteX14" fmla="*/ 393561 w 434132"/>
                <a:gd name="connsiteY14" fmla="*/ 100456 h 696630"/>
                <a:gd name="connsiteX15" fmla="*/ 218899 w 434132"/>
                <a:gd name="connsiteY15" fmla="*/ 7572 h 69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4132" h="696630">
                  <a:moveTo>
                    <a:pt x="218899" y="310455"/>
                  </a:moveTo>
                  <a:cubicBezTo>
                    <a:pt x="168418" y="310455"/>
                    <a:pt x="128034" y="270071"/>
                    <a:pt x="128034" y="219590"/>
                  </a:cubicBezTo>
                  <a:cubicBezTo>
                    <a:pt x="128034" y="169110"/>
                    <a:pt x="168418" y="128725"/>
                    <a:pt x="218899" y="128725"/>
                  </a:cubicBezTo>
                  <a:cubicBezTo>
                    <a:pt x="269379" y="128725"/>
                    <a:pt x="309763" y="169110"/>
                    <a:pt x="309763" y="219590"/>
                  </a:cubicBezTo>
                  <a:cubicBezTo>
                    <a:pt x="309763" y="270071"/>
                    <a:pt x="269379" y="310455"/>
                    <a:pt x="218899" y="310455"/>
                  </a:cubicBezTo>
                  <a:close/>
                  <a:moveTo>
                    <a:pt x="218899" y="7572"/>
                  </a:moveTo>
                  <a:cubicBezTo>
                    <a:pt x="149236" y="7572"/>
                    <a:pt x="83611" y="41899"/>
                    <a:pt x="44236" y="100456"/>
                  </a:cubicBezTo>
                  <a:cubicBezTo>
                    <a:pt x="4861" y="158004"/>
                    <a:pt x="-3215" y="231705"/>
                    <a:pt x="22025" y="297330"/>
                  </a:cubicBezTo>
                  <a:lnTo>
                    <a:pt x="117938" y="509348"/>
                  </a:lnTo>
                  <a:lnTo>
                    <a:pt x="200726" y="683001"/>
                  </a:lnTo>
                  <a:cubicBezTo>
                    <a:pt x="203754" y="690068"/>
                    <a:pt x="210822" y="694106"/>
                    <a:pt x="218899" y="694106"/>
                  </a:cubicBezTo>
                  <a:cubicBezTo>
                    <a:pt x="226975" y="694106"/>
                    <a:pt x="234043" y="690068"/>
                    <a:pt x="237072" y="683001"/>
                  </a:cubicBezTo>
                  <a:lnTo>
                    <a:pt x="319860" y="509348"/>
                  </a:lnTo>
                  <a:lnTo>
                    <a:pt x="415772" y="297330"/>
                  </a:lnTo>
                  <a:cubicBezTo>
                    <a:pt x="441013" y="231705"/>
                    <a:pt x="432936" y="158004"/>
                    <a:pt x="393561" y="100456"/>
                  </a:cubicBezTo>
                  <a:cubicBezTo>
                    <a:pt x="354186" y="41899"/>
                    <a:pt x="288562" y="7572"/>
                    <a:pt x="218899" y="757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grpSp>
          <p:nvGrpSpPr>
            <p:cNvPr id="18" name="Graphic 7" descr="Map with pin">
              <a:extLst>
                <a:ext uri="{FF2B5EF4-FFF2-40B4-BE49-F238E27FC236}">
                  <a16:creationId xmlns:a16="http://schemas.microsoft.com/office/drawing/2014/main" id="{4EDBBBA9-F411-4C6A-A70D-FB5AEF6635F4}"/>
                </a:ext>
              </a:extLst>
            </p:cNvPr>
            <p:cNvGrpSpPr/>
            <p:nvPr/>
          </p:nvGrpSpPr>
          <p:grpSpPr>
            <a:xfrm>
              <a:off x="5399848" y="2834640"/>
              <a:ext cx="969225" cy="969225"/>
              <a:chOff x="7367549" y="3274200"/>
              <a:chExt cx="969225" cy="969225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D74FFE0-3EAA-40C1-B306-3F911497B434}"/>
                  </a:ext>
                </a:extLst>
              </p:cNvPr>
              <p:cNvSpPr/>
              <p:nvPr/>
            </p:nvSpPr>
            <p:spPr>
              <a:xfrm>
                <a:off x="7940049" y="3422626"/>
                <a:ext cx="222114" cy="333171"/>
              </a:xfrm>
              <a:custGeom>
                <a:avLst/>
                <a:gdLst>
                  <a:gd name="connsiteX0" fmla="*/ 114034 w 222114"/>
                  <a:gd name="connsiteY0" fmla="*/ 156476 h 333171"/>
                  <a:gd name="connsiteX1" fmla="*/ 70621 w 222114"/>
                  <a:gd name="connsiteY1" fmla="*/ 111043 h 333171"/>
                  <a:gd name="connsiteX2" fmla="*/ 115044 w 222114"/>
                  <a:gd name="connsiteY2" fmla="*/ 66620 h 333171"/>
                  <a:gd name="connsiteX3" fmla="*/ 159467 w 222114"/>
                  <a:gd name="connsiteY3" fmla="*/ 111043 h 333171"/>
                  <a:gd name="connsiteX4" fmla="*/ 146342 w 222114"/>
                  <a:gd name="connsiteY4" fmla="*/ 142341 h 333171"/>
                  <a:gd name="connsiteX5" fmla="*/ 114034 w 222114"/>
                  <a:gd name="connsiteY5" fmla="*/ 156476 h 333171"/>
                  <a:gd name="connsiteX6" fmla="*/ 70621 w 222114"/>
                  <a:gd name="connsiteY6" fmla="*/ 16140 h 333171"/>
                  <a:gd name="connsiteX7" fmla="*/ 20141 w 222114"/>
                  <a:gd name="connsiteY7" fmla="*/ 61572 h 333171"/>
                  <a:gd name="connsiteX8" fmla="*/ 15093 w 222114"/>
                  <a:gd name="connsiteY8" fmla="*/ 148399 h 333171"/>
                  <a:gd name="connsiteX9" fmla="*/ 63554 w 222114"/>
                  <a:gd name="connsiteY9" fmla="*/ 253398 h 333171"/>
                  <a:gd name="connsiteX10" fmla="*/ 95861 w 222114"/>
                  <a:gd name="connsiteY10" fmla="*/ 320032 h 333171"/>
                  <a:gd name="connsiteX11" fmla="*/ 114034 w 222114"/>
                  <a:gd name="connsiteY11" fmla="*/ 331138 h 333171"/>
                  <a:gd name="connsiteX12" fmla="*/ 132207 w 222114"/>
                  <a:gd name="connsiteY12" fmla="*/ 320032 h 333171"/>
                  <a:gd name="connsiteX13" fmla="*/ 164515 w 222114"/>
                  <a:gd name="connsiteY13" fmla="*/ 253398 h 333171"/>
                  <a:gd name="connsiteX14" fmla="*/ 212976 w 222114"/>
                  <a:gd name="connsiteY14" fmla="*/ 149408 h 333171"/>
                  <a:gd name="connsiteX15" fmla="*/ 220043 w 222114"/>
                  <a:gd name="connsiteY15" fmla="*/ 111043 h 333171"/>
                  <a:gd name="connsiteX16" fmla="*/ 70621 w 222114"/>
                  <a:gd name="connsiteY16" fmla="*/ 16140 h 33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2114" h="333171">
                    <a:moveTo>
                      <a:pt x="114034" y="156476"/>
                    </a:moveTo>
                    <a:cubicBezTo>
                      <a:pt x="89804" y="156476"/>
                      <a:pt x="69612" y="136283"/>
                      <a:pt x="70621" y="111043"/>
                    </a:cubicBezTo>
                    <a:cubicBezTo>
                      <a:pt x="70621" y="86813"/>
                      <a:pt x="90813" y="66620"/>
                      <a:pt x="115044" y="66620"/>
                    </a:cubicBezTo>
                    <a:cubicBezTo>
                      <a:pt x="139275" y="66620"/>
                      <a:pt x="159467" y="86813"/>
                      <a:pt x="159467" y="111043"/>
                    </a:cubicBezTo>
                    <a:cubicBezTo>
                      <a:pt x="159467" y="123158"/>
                      <a:pt x="154419" y="134264"/>
                      <a:pt x="146342" y="142341"/>
                    </a:cubicBezTo>
                    <a:cubicBezTo>
                      <a:pt x="137255" y="151428"/>
                      <a:pt x="126150" y="156476"/>
                      <a:pt x="114034" y="156476"/>
                    </a:cubicBezTo>
                    <a:close/>
                    <a:moveTo>
                      <a:pt x="70621" y="16140"/>
                    </a:moveTo>
                    <a:cubicBezTo>
                      <a:pt x="48410" y="24217"/>
                      <a:pt x="31246" y="41380"/>
                      <a:pt x="20141" y="61572"/>
                    </a:cubicBezTo>
                    <a:cubicBezTo>
                      <a:pt x="6006" y="88832"/>
                      <a:pt x="3987" y="120130"/>
                      <a:pt x="15093" y="148399"/>
                    </a:cubicBezTo>
                    <a:lnTo>
                      <a:pt x="63554" y="253398"/>
                    </a:lnTo>
                    <a:lnTo>
                      <a:pt x="95861" y="320032"/>
                    </a:lnTo>
                    <a:cubicBezTo>
                      <a:pt x="98890" y="327100"/>
                      <a:pt x="105958" y="331138"/>
                      <a:pt x="114034" y="331138"/>
                    </a:cubicBezTo>
                    <a:cubicBezTo>
                      <a:pt x="122111" y="331138"/>
                      <a:pt x="129179" y="327100"/>
                      <a:pt x="132207" y="320032"/>
                    </a:cubicBezTo>
                    <a:lnTo>
                      <a:pt x="164515" y="253398"/>
                    </a:lnTo>
                    <a:lnTo>
                      <a:pt x="212976" y="149408"/>
                    </a:lnTo>
                    <a:cubicBezTo>
                      <a:pt x="218024" y="137293"/>
                      <a:pt x="220043" y="124168"/>
                      <a:pt x="220043" y="111043"/>
                    </a:cubicBezTo>
                    <a:cubicBezTo>
                      <a:pt x="220043" y="40370"/>
                      <a:pt x="147352" y="-13139"/>
                      <a:pt x="70621" y="161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0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3D4D8AC-15CA-4B9B-B22E-A3B653240664}"/>
                  </a:ext>
                </a:extLst>
              </p:cNvPr>
              <p:cNvSpPr/>
              <p:nvPr/>
            </p:nvSpPr>
            <p:spPr>
              <a:xfrm>
                <a:off x="7440351" y="3513588"/>
                <a:ext cx="817784" cy="575477"/>
              </a:xfrm>
              <a:custGeom>
                <a:avLst/>
                <a:gdLst>
                  <a:gd name="connsiteX0" fmla="*/ 391618 w 817783"/>
                  <a:gd name="connsiteY0" fmla="*/ 495608 h 575477"/>
                  <a:gd name="connsiteX1" fmla="*/ 230081 w 817783"/>
                  <a:gd name="connsiteY1" fmla="*/ 414839 h 575477"/>
                  <a:gd name="connsiteX2" fmla="*/ 230081 w 817783"/>
                  <a:gd name="connsiteY2" fmla="*/ 85706 h 575477"/>
                  <a:gd name="connsiteX3" fmla="*/ 391618 w 817783"/>
                  <a:gd name="connsiteY3" fmla="*/ 166475 h 575477"/>
                  <a:gd name="connsiteX4" fmla="*/ 391618 w 817783"/>
                  <a:gd name="connsiteY4" fmla="*/ 495608 h 575477"/>
                  <a:gd name="connsiteX5" fmla="*/ 189696 w 817783"/>
                  <a:gd name="connsiteY5" fmla="*/ 414839 h 575477"/>
                  <a:gd name="connsiteX6" fmla="*/ 68543 w 817783"/>
                  <a:gd name="connsiteY6" fmla="*/ 475416 h 575477"/>
                  <a:gd name="connsiteX7" fmla="*/ 68543 w 817783"/>
                  <a:gd name="connsiteY7" fmla="*/ 146283 h 575477"/>
                  <a:gd name="connsiteX8" fmla="*/ 189696 w 817783"/>
                  <a:gd name="connsiteY8" fmla="*/ 85706 h 575477"/>
                  <a:gd name="connsiteX9" fmla="*/ 189696 w 817783"/>
                  <a:gd name="connsiteY9" fmla="*/ 414839 h 575477"/>
                  <a:gd name="connsiteX10" fmla="*/ 749020 w 817783"/>
                  <a:gd name="connsiteY10" fmla="*/ 75610 h 575477"/>
                  <a:gd name="connsiteX11" fmla="*/ 749020 w 817783"/>
                  <a:gd name="connsiteY11" fmla="*/ 75610 h 575477"/>
                  <a:gd name="connsiteX12" fmla="*/ 723780 w 817783"/>
                  <a:gd name="connsiteY12" fmla="*/ 130129 h 575477"/>
                  <a:gd name="connsiteX13" fmla="*/ 755077 w 817783"/>
                  <a:gd name="connsiteY13" fmla="*/ 146283 h 575477"/>
                  <a:gd name="connsiteX14" fmla="*/ 755077 w 817783"/>
                  <a:gd name="connsiteY14" fmla="*/ 475416 h 575477"/>
                  <a:gd name="connsiteX15" fmla="*/ 633924 w 817783"/>
                  <a:gd name="connsiteY15" fmla="*/ 414839 h 575477"/>
                  <a:gd name="connsiteX16" fmla="*/ 633924 w 817783"/>
                  <a:gd name="connsiteY16" fmla="*/ 280561 h 575477"/>
                  <a:gd name="connsiteX17" fmla="*/ 593540 w 817783"/>
                  <a:gd name="connsiteY17" fmla="*/ 280561 h 575477"/>
                  <a:gd name="connsiteX18" fmla="*/ 593540 w 817783"/>
                  <a:gd name="connsiteY18" fmla="*/ 414839 h 575477"/>
                  <a:gd name="connsiteX19" fmla="*/ 432002 w 817783"/>
                  <a:gd name="connsiteY19" fmla="*/ 495608 h 575477"/>
                  <a:gd name="connsiteX20" fmla="*/ 432002 w 817783"/>
                  <a:gd name="connsiteY20" fmla="*/ 166475 h 575477"/>
                  <a:gd name="connsiteX21" fmla="*/ 503685 w 817783"/>
                  <a:gd name="connsiteY21" fmla="*/ 130129 h 575477"/>
                  <a:gd name="connsiteX22" fmla="*/ 478444 w 817783"/>
                  <a:gd name="connsiteY22" fmla="*/ 75610 h 575477"/>
                  <a:gd name="connsiteX23" fmla="*/ 411810 w 817783"/>
                  <a:gd name="connsiteY23" fmla="*/ 108927 h 575477"/>
                  <a:gd name="connsiteX24" fmla="*/ 209888 w 817783"/>
                  <a:gd name="connsiteY24" fmla="*/ 7966 h 575477"/>
                  <a:gd name="connsiteX25" fmla="*/ 7966 w 817783"/>
                  <a:gd name="connsiteY25" fmla="*/ 108927 h 575477"/>
                  <a:gd name="connsiteX26" fmla="*/ 7966 w 817783"/>
                  <a:gd name="connsiteY26" fmla="*/ 573348 h 575477"/>
                  <a:gd name="connsiteX27" fmla="*/ 209888 w 817783"/>
                  <a:gd name="connsiteY27" fmla="*/ 472387 h 575477"/>
                  <a:gd name="connsiteX28" fmla="*/ 411810 w 817783"/>
                  <a:gd name="connsiteY28" fmla="*/ 573348 h 575477"/>
                  <a:gd name="connsiteX29" fmla="*/ 613732 w 817783"/>
                  <a:gd name="connsiteY29" fmla="*/ 472387 h 575477"/>
                  <a:gd name="connsiteX30" fmla="*/ 815654 w 817783"/>
                  <a:gd name="connsiteY30" fmla="*/ 573348 h 575477"/>
                  <a:gd name="connsiteX31" fmla="*/ 815654 w 817783"/>
                  <a:gd name="connsiteY31" fmla="*/ 108927 h 575477"/>
                  <a:gd name="connsiteX32" fmla="*/ 749020 w 817783"/>
                  <a:gd name="connsiteY32" fmla="*/ 75610 h 57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17783" h="575477">
                    <a:moveTo>
                      <a:pt x="391618" y="495608"/>
                    </a:moveTo>
                    <a:lnTo>
                      <a:pt x="230081" y="414839"/>
                    </a:lnTo>
                    <a:lnTo>
                      <a:pt x="230081" y="85706"/>
                    </a:lnTo>
                    <a:lnTo>
                      <a:pt x="391618" y="166475"/>
                    </a:lnTo>
                    <a:lnTo>
                      <a:pt x="391618" y="495608"/>
                    </a:lnTo>
                    <a:close/>
                    <a:moveTo>
                      <a:pt x="189696" y="414839"/>
                    </a:moveTo>
                    <a:lnTo>
                      <a:pt x="68543" y="475416"/>
                    </a:lnTo>
                    <a:lnTo>
                      <a:pt x="68543" y="146283"/>
                    </a:lnTo>
                    <a:lnTo>
                      <a:pt x="189696" y="85706"/>
                    </a:lnTo>
                    <a:lnTo>
                      <a:pt x="189696" y="414839"/>
                    </a:lnTo>
                    <a:close/>
                    <a:moveTo>
                      <a:pt x="749020" y="75610"/>
                    </a:moveTo>
                    <a:lnTo>
                      <a:pt x="749020" y="75610"/>
                    </a:lnTo>
                    <a:lnTo>
                      <a:pt x="723780" y="130129"/>
                    </a:lnTo>
                    <a:lnTo>
                      <a:pt x="755077" y="146283"/>
                    </a:lnTo>
                    <a:lnTo>
                      <a:pt x="755077" y="475416"/>
                    </a:lnTo>
                    <a:lnTo>
                      <a:pt x="633924" y="414839"/>
                    </a:lnTo>
                    <a:lnTo>
                      <a:pt x="633924" y="280561"/>
                    </a:lnTo>
                    <a:lnTo>
                      <a:pt x="593540" y="280561"/>
                    </a:lnTo>
                    <a:lnTo>
                      <a:pt x="593540" y="414839"/>
                    </a:lnTo>
                    <a:lnTo>
                      <a:pt x="432002" y="495608"/>
                    </a:lnTo>
                    <a:lnTo>
                      <a:pt x="432002" y="166475"/>
                    </a:lnTo>
                    <a:lnTo>
                      <a:pt x="503685" y="130129"/>
                    </a:lnTo>
                    <a:lnTo>
                      <a:pt x="478444" y="75610"/>
                    </a:lnTo>
                    <a:lnTo>
                      <a:pt x="411810" y="108927"/>
                    </a:lnTo>
                    <a:lnTo>
                      <a:pt x="209888" y="7966"/>
                    </a:lnTo>
                    <a:lnTo>
                      <a:pt x="7966" y="108927"/>
                    </a:lnTo>
                    <a:lnTo>
                      <a:pt x="7966" y="573348"/>
                    </a:lnTo>
                    <a:lnTo>
                      <a:pt x="209888" y="472387"/>
                    </a:lnTo>
                    <a:lnTo>
                      <a:pt x="411810" y="573348"/>
                    </a:lnTo>
                    <a:lnTo>
                      <a:pt x="613732" y="472387"/>
                    </a:lnTo>
                    <a:lnTo>
                      <a:pt x="815654" y="573348"/>
                    </a:lnTo>
                    <a:lnTo>
                      <a:pt x="815654" y="108927"/>
                    </a:lnTo>
                    <a:lnTo>
                      <a:pt x="749020" y="75610"/>
                    </a:lnTo>
                    <a:close/>
                  </a:path>
                </a:pathLst>
              </a:custGeom>
              <a:solidFill>
                <a:srgbClr val="000000"/>
              </a:solidFill>
              <a:ln w="100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2B01FAB-EE70-4F32-A9FA-137B920A7400}"/>
                </a:ext>
              </a:extLst>
            </p:cNvPr>
            <p:cNvSpPr/>
            <p:nvPr/>
          </p:nvSpPr>
          <p:spPr>
            <a:xfrm>
              <a:off x="4806224" y="1853169"/>
              <a:ext cx="2130497" cy="22677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831CB19-D61D-4E97-9EA4-18FA08CA6652}"/>
              </a:ext>
            </a:extLst>
          </p:cNvPr>
          <p:cNvSpPr/>
          <p:nvPr/>
        </p:nvSpPr>
        <p:spPr>
          <a:xfrm>
            <a:off x="1774698" y="4224018"/>
            <a:ext cx="26079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Tracking can be done using  </a:t>
            </a:r>
            <a:r>
              <a:rPr lang="en-US" sz="15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5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application </a:t>
            </a:r>
            <a:endParaRPr lang="fr-F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1C52E1F-EACA-4B30-BB66-A38C539AD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713" y="3737180"/>
            <a:ext cx="445697" cy="48683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C6A5D20-6042-4F0B-92D8-3E1A24C075D9}"/>
              </a:ext>
            </a:extLst>
          </p:cNvPr>
          <p:cNvSpPr/>
          <p:nvPr/>
        </p:nvSpPr>
        <p:spPr>
          <a:xfrm>
            <a:off x="1997670" y="2261902"/>
            <a:ext cx="18973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places visited by each person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DB63E8C-F9CA-40F4-8F28-B75ACDD75FD4}"/>
              </a:ext>
            </a:extLst>
          </p:cNvPr>
          <p:cNvGrpSpPr/>
          <p:nvPr/>
        </p:nvGrpSpPr>
        <p:grpSpPr>
          <a:xfrm>
            <a:off x="7959041" y="1872650"/>
            <a:ext cx="1511007" cy="1455863"/>
            <a:chOff x="9297817" y="1922635"/>
            <a:chExt cx="2130497" cy="226774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77DC5F5-EBAB-40BB-91A5-9791F846E2A9}"/>
                </a:ext>
              </a:extLst>
            </p:cNvPr>
            <p:cNvSpPr/>
            <p:nvPr/>
          </p:nvSpPr>
          <p:spPr>
            <a:xfrm>
              <a:off x="9297817" y="1922635"/>
              <a:ext cx="2130497" cy="22677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8" name="Picture 4" descr="Afficher l’image source">
              <a:extLst>
                <a:ext uri="{FF2B5EF4-FFF2-40B4-BE49-F238E27FC236}">
                  <a16:creationId xmlns:a16="http://schemas.microsoft.com/office/drawing/2014/main" id="{69B06AEA-6551-4400-BA22-922AB5D064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8954" y="2571326"/>
              <a:ext cx="1547287" cy="924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6089FFF7-98B2-4AE7-AD4A-DFCB97E87EBD}"/>
              </a:ext>
            </a:extLst>
          </p:cNvPr>
          <p:cNvSpPr/>
          <p:nvPr/>
        </p:nvSpPr>
        <p:spPr>
          <a:xfrm>
            <a:off x="6155390" y="2794694"/>
            <a:ext cx="1599088" cy="105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E794D7-6571-4C7C-BC74-15514D6A42C6}"/>
              </a:ext>
            </a:extLst>
          </p:cNvPr>
          <p:cNvSpPr/>
          <p:nvPr/>
        </p:nvSpPr>
        <p:spPr>
          <a:xfrm>
            <a:off x="5920755" y="2031682"/>
            <a:ext cx="200149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data generated by the group in  the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sever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86D1CDAD-8F83-45D4-8FB0-E520906E25F9}"/>
              </a:ext>
            </a:extLst>
          </p:cNvPr>
          <p:cNvSpPr/>
          <p:nvPr/>
        </p:nvSpPr>
        <p:spPr>
          <a:xfrm rot="2618067" flipV="1">
            <a:off x="9433110" y="3315306"/>
            <a:ext cx="918999" cy="100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DF05B12-9F12-4944-8ED0-E3A2094FD6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85"/>
          <a:stretch/>
        </p:blipFill>
        <p:spPr>
          <a:xfrm>
            <a:off x="8137388" y="2300050"/>
            <a:ext cx="735795" cy="414751"/>
          </a:xfrm>
          <a:prstGeom prst="rect">
            <a:avLst/>
          </a:prstGeom>
        </p:spPr>
      </p:pic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854EAA31-5501-4F04-8844-22EDEBD852CF}"/>
              </a:ext>
            </a:extLst>
          </p:cNvPr>
          <p:cNvGrpSpPr/>
          <p:nvPr/>
        </p:nvGrpSpPr>
        <p:grpSpPr>
          <a:xfrm>
            <a:off x="10315171" y="3575650"/>
            <a:ext cx="1511007" cy="1455863"/>
            <a:chOff x="9661798" y="3578736"/>
            <a:chExt cx="1511007" cy="1455863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C9146E3-3F7E-460E-86CA-490E4D0F8464}"/>
                </a:ext>
              </a:extLst>
            </p:cNvPr>
            <p:cNvSpPr/>
            <p:nvPr/>
          </p:nvSpPr>
          <p:spPr>
            <a:xfrm>
              <a:off x="9661798" y="3578736"/>
              <a:ext cx="1511007" cy="14558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6" name="Graphic 1028" descr="Magnifying glass">
              <a:extLst>
                <a:ext uri="{FF2B5EF4-FFF2-40B4-BE49-F238E27FC236}">
                  <a16:creationId xmlns:a16="http://schemas.microsoft.com/office/drawing/2014/main" id="{FE79D0DA-04AD-40CF-B664-2B434AEAEEEF}"/>
                </a:ext>
              </a:extLst>
            </p:cNvPr>
            <p:cNvSpPr/>
            <p:nvPr/>
          </p:nvSpPr>
          <p:spPr>
            <a:xfrm>
              <a:off x="9823796" y="3685913"/>
              <a:ext cx="1187009" cy="1178037"/>
            </a:xfrm>
            <a:custGeom>
              <a:avLst/>
              <a:gdLst>
                <a:gd name="connsiteX0" fmla="*/ 952193 w 978352"/>
                <a:gd name="connsiteY0" fmla="*/ 831122 h 978352"/>
                <a:gd name="connsiteX1" fmla="*/ 799325 w 978352"/>
                <a:gd name="connsiteY1" fmla="*/ 678254 h 978352"/>
                <a:gd name="connsiteX2" fmla="*/ 723503 w 978352"/>
                <a:gd name="connsiteY2" fmla="*/ 655018 h 978352"/>
                <a:gd name="connsiteX3" fmla="*/ 669694 w 978352"/>
                <a:gd name="connsiteY3" fmla="*/ 601209 h 978352"/>
                <a:gd name="connsiteX4" fmla="*/ 745516 w 978352"/>
                <a:gd name="connsiteY4" fmla="*/ 378634 h 978352"/>
                <a:gd name="connsiteX5" fmla="*/ 378634 w 978352"/>
                <a:gd name="connsiteY5" fmla="*/ 11752 h 978352"/>
                <a:gd name="connsiteX6" fmla="*/ 11752 w 978352"/>
                <a:gd name="connsiteY6" fmla="*/ 378634 h 978352"/>
                <a:gd name="connsiteX7" fmla="*/ 378634 w 978352"/>
                <a:gd name="connsiteY7" fmla="*/ 745516 h 978352"/>
                <a:gd name="connsiteX8" fmla="*/ 601209 w 978352"/>
                <a:gd name="connsiteY8" fmla="*/ 669694 h 978352"/>
                <a:gd name="connsiteX9" fmla="*/ 655018 w 978352"/>
                <a:gd name="connsiteY9" fmla="*/ 723503 h 978352"/>
                <a:gd name="connsiteX10" fmla="*/ 678254 w 978352"/>
                <a:gd name="connsiteY10" fmla="*/ 799325 h 978352"/>
                <a:gd name="connsiteX11" fmla="*/ 831122 w 978352"/>
                <a:gd name="connsiteY11" fmla="*/ 952193 h 978352"/>
                <a:gd name="connsiteX12" fmla="*/ 892269 w 978352"/>
                <a:gd name="connsiteY12" fmla="*/ 977875 h 978352"/>
                <a:gd name="connsiteX13" fmla="*/ 953416 w 978352"/>
                <a:gd name="connsiteY13" fmla="*/ 952193 h 978352"/>
                <a:gd name="connsiteX14" fmla="*/ 952193 w 978352"/>
                <a:gd name="connsiteY14" fmla="*/ 831122 h 978352"/>
                <a:gd name="connsiteX15" fmla="*/ 377411 w 978352"/>
                <a:gd name="connsiteY15" fmla="*/ 670917 h 978352"/>
                <a:gd name="connsiteX16" fmla="*/ 83905 w 978352"/>
                <a:gd name="connsiteY16" fmla="*/ 377411 h 978352"/>
                <a:gd name="connsiteX17" fmla="*/ 377411 w 978352"/>
                <a:gd name="connsiteY17" fmla="*/ 83905 h 978352"/>
                <a:gd name="connsiteX18" fmla="*/ 670917 w 978352"/>
                <a:gd name="connsiteY18" fmla="*/ 377411 h 978352"/>
                <a:gd name="connsiteX19" fmla="*/ 377411 w 978352"/>
                <a:gd name="connsiteY19" fmla="*/ 670917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78352" h="978352">
                  <a:moveTo>
                    <a:pt x="952193" y="831122"/>
                  </a:moveTo>
                  <a:lnTo>
                    <a:pt x="799325" y="678254"/>
                  </a:lnTo>
                  <a:cubicBezTo>
                    <a:pt x="778536" y="657464"/>
                    <a:pt x="750408" y="650127"/>
                    <a:pt x="723503" y="655018"/>
                  </a:cubicBezTo>
                  <a:lnTo>
                    <a:pt x="669694" y="601209"/>
                  </a:lnTo>
                  <a:cubicBezTo>
                    <a:pt x="717388" y="540062"/>
                    <a:pt x="745516" y="461794"/>
                    <a:pt x="745516" y="378634"/>
                  </a:cubicBezTo>
                  <a:cubicBezTo>
                    <a:pt x="745516" y="176849"/>
                    <a:pt x="580419" y="11752"/>
                    <a:pt x="378634" y="11752"/>
                  </a:cubicBezTo>
                  <a:cubicBezTo>
                    <a:pt x="176849" y="11752"/>
                    <a:pt x="11752" y="176849"/>
                    <a:pt x="11752" y="378634"/>
                  </a:cubicBezTo>
                  <a:cubicBezTo>
                    <a:pt x="11752" y="580419"/>
                    <a:pt x="176849" y="745516"/>
                    <a:pt x="378634" y="745516"/>
                  </a:cubicBezTo>
                  <a:cubicBezTo>
                    <a:pt x="461794" y="745516"/>
                    <a:pt x="538839" y="717388"/>
                    <a:pt x="601209" y="669694"/>
                  </a:cubicBezTo>
                  <a:lnTo>
                    <a:pt x="655018" y="723503"/>
                  </a:lnTo>
                  <a:cubicBezTo>
                    <a:pt x="650127" y="750408"/>
                    <a:pt x="657464" y="778536"/>
                    <a:pt x="678254" y="799325"/>
                  </a:cubicBezTo>
                  <a:lnTo>
                    <a:pt x="831122" y="952193"/>
                  </a:lnTo>
                  <a:cubicBezTo>
                    <a:pt x="848243" y="969314"/>
                    <a:pt x="870256" y="977875"/>
                    <a:pt x="892269" y="977875"/>
                  </a:cubicBezTo>
                  <a:cubicBezTo>
                    <a:pt x="914282" y="977875"/>
                    <a:pt x="936295" y="969314"/>
                    <a:pt x="953416" y="952193"/>
                  </a:cubicBezTo>
                  <a:cubicBezTo>
                    <a:pt x="985212" y="917951"/>
                    <a:pt x="985212" y="864141"/>
                    <a:pt x="952193" y="831122"/>
                  </a:cubicBezTo>
                  <a:close/>
                  <a:moveTo>
                    <a:pt x="377411" y="670917"/>
                  </a:moveTo>
                  <a:cubicBezTo>
                    <a:pt x="215983" y="670917"/>
                    <a:pt x="83905" y="538839"/>
                    <a:pt x="83905" y="377411"/>
                  </a:cubicBezTo>
                  <a:cubicBezTo>
                    <a:pt x="83905" y="215983"/>
                    <a:pt x="215983" y="83905"/>
                    <a:pt x="377411" y="83905"/>
                  </a:cubicBezTo>
                  <a:cubicBezTo>
                    <a:pt x="538839" y="83905"/>
                    <a:pt x="670917" y="215983"/>
                    <a:pt x="670917" y="377411"/>
                  </a:cubicBezTo>
                  <a:cubicBezTo>
                    <a:pt x="670917" y="538839"/>
                    <a:pt x="538839" y="670917"/>
                    <a:pt x="377411" y="670917"/>
                  </a:cubicBezTo>
                  <a:close/>
                </a:path>
              </a:pathLst>
            </a:custGeom>
            <a:solidFill>
              <a:srgbClr val="000000"/>
            </a:solidFill>
            <a:ln w="122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pic>
          <p:nvPicPr>
            <p:cNvPr id="1037" name="Picture 6" descr="Afficher l’image source">
              <a:extLst>
                <a:ext uri="{FF2B5EF4-FFF2-40B4-BE49-F238E27FC236}">
                  <a16:creationId xmlns:a16="http://schemas.microsoft.com/office/drawing/2014/main" id="{37AE21DB-54FE-455A-8C17-59EE004EC2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9959" y="3876778"/>
              <a:ext cx="445697" cy="557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958CFEFE-7584-4530-9C2F-9B7EEB0EFAFD}"/>
              </a:ext>
            </a:extLst>
          </p:cNvPr>
          <p:cNvSpPr/>
          <p:nvPr/>
        </p:nvSpPr>
        <p:spPr>
          <a:xfrm>
            <a:off x="9710386" y="2872375"/>
            <a:ext cx="20014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collected data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E5C92C8-D7B5-44B3-897D-6CDECA87E420}"/>
              </a:ext>
            </a:extLst>
          </p:cNvPr>
          <p:cNvSpPr/>
          <p:nvPr/>
        </p:nvSpPr>
        <p:spPr>
          <a:xfrm>
            <a:off x="8032350" y="4433900"/>
            <a:ext cx="1511007" cy="1455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7126A42-5BEB-4E9C-99DB-C7B9884F6D16}"/>
              </a:ext>
            </a:extLst>
          </p:cNvPr>
          <p:cNvSpPr/>
          <p:nvPr/>
        </p:nvSpPr>
        <p:spPr>
          <a:xfrm>
            <a:off x="9220348" y="4914306"/>
            <a:ext cx="20014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308C33A9-46E8-4701-ABF7-A149912D5F45}"/>
              </a:ext>
            </a:extLst>
          </p:cNvPr>
          <p:cNvSpPr/>
          <p:nvPr/>
        </p:nvSpPr>
        <p:spPr>
          <a:xfrm rot="8954861" flipV="1">
            <a:off x="9593236" y="4700760"/>
            <a:ext cx="672054" cy="1310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3" name="Graphic 1039" descr="Bar chart RTL">
            <a:extLst>
              <a:ext uri="{FF2B5EF4-FFF2-40B4-BE49-F238E27FC236}">
                <a16:creationId xmlns:a16="http://schemas.microsoft.com/office/drawing/2014/main" id="{E22F2109-F01F-472E-99ED-4300CDDB0627}"/>
              </a:ext>
            </a:extLst>
          </p:cNvPr>
          <p:cNvGrpSpPr/>
          <p:nvPr/>
        </p:nvGrpSpPr>
        <p:grpSpPr>
          <a:xfrm>
            <a:off x="8659740" y="4517227"/>
            <a:ext cx="445697" cy="445697"/>
            <a:chOff x="6286951" y="3873692"/>
            <a:chExt cx="445697" cy="445697"/>
          </a:xfrm>
        </p:grpSpPr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9377CDC3-5DDC-4601-9262-CE5D21369684}"/>
                </a:ext>
              </a:extLst>
            </p:cNvPr>
            <p:cNvSpPr/>
            <p:nvPr/>
          </p:nvSpPr>
          <p:spPr>
            <a:xfrm>
              <a:off x="6348466" y="3935207"/>
              <a:ext cx="320345" cy="320345"/>
            </a:xfrm>
            <a:custGeom>
              <a:avLst/>
              <a:gdLst>
                <a:gd name="connsiteX0" fmla="*/ 291328 w 320344"/>
                <a:gd name="connsiteY0" fmla="*/ 3482 h 320344"/>
                <a:gd name="connsiteX1" fmla="*/ 319184 w 320344"/>
                <a:gd name="connsiteY1" fmla="*/ 3482 h 320344"/>
                <a:gd name="connsiteX2" fmla="*/ 319184 w 320344"/>
                <a:gd name="connsiteY2" fmla="*/ 319184 h 320344"/>
                <a:gd name="connsiteX3" fmla="*/ 3482 w 320344"/>
                <a:gd name="connsiteY3" fmla="*/ 319184 h 320344"/>
                <a:gd name="connsiteX4" fmla="*/ 3482 w 320344"/>
                <a:gd name="connsiteY4" fmla="*/ 291328 h 320344"/>
                <a:gd name="connsiteX5" fmla="*/ 291328 w 320344"/>
                <a:gd name="connsiteY5" fmla="*/ 291328 h 32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344" h="320344">
                  <a:moveTo>
                    <a:pt x="291328" y="3482"/>
                  </a:moveTo>
                  <a:lnTo>
                    <a:pt x="319184" y="3482"/>
                  </a:lnTo>
                  <a:lnTo>
                    <a:pt x="319184" y="319184"/>
                  </a:lnTo>
                  <a:lnTo>
                    <a:pt x="3482" y="319184"/>
                  </a:lnTo>
                  <a:lnTo>
                    <a:pt x="3482" y="291328"/>
                  </a:lnTo>
                  <a:lnTo>
                    <a:pt x="291328" y="29132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9D0765BE-276E-45E7-85A0-F63E910012F6}"/>
                </a:ext>
              </a:extLst>
            </p:cNvPr>
            <p:cNvSpPr/>
            <p:nvPr/>
          </p:nvSpPr>
          <p:spPr>
            <a:xfrm>
              <a:off x="6557387" y="4032704"/>
              <a:ext cx="55712" cy="167136"/>
            </a:xfrm>
            <a:custGeom>
              <a:avLst/>
              <a:gdLst>
                <a:gd name="connsiteX0" fmla="*/ 3482 w 55712"/>
                <a:gd name="connsiteY0" fmla="*/ 3482 h 167136"/>
                <a:gd name="connsiteX1" fmla="*/ 54551 w 55712"/>
                <a:gd name="connsiteY1" fmla="*/ 3482 h 167136"/>
                <a:gd name="connsiteX2" fmla="*/ 54551 w 55712"/>
                <a:gd name="connsiteY2" fmla="*/ 165976 h 167136"/>
                <a:gd name="connsiteX3" fmla="*/ 3482 w 55712"/>
                <a:gd name="connsiteY3" fmla="*/ 165976 h 16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167136">
                  <a:moveTo>
                    <a:pt x="3482" y="3482"/>
                  </a:moveTo>
                  <a:lnTo>
                    <a:pt x="54551" y="3482"/>
                  </a:lnTo>
                  <a:lnTo>
                    <a:pt x="54551" y="165976"/>
                  </a:lnTo>
                  <a:lnTo>
                    <a:pt x="3482" y="165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8CDFBC32-D4E5-47EA-BE95-E0C6BC4263AE}"/>
                </a:ext>
              </a:extLst>
            </p:cNvPr>
            <p:cNvSpPr/>
            <p:nvPr/>
          </p:nvSpPr>
          <p:spPr>
            <a:xfrm>
              <a:off x="6487747" y="3935207"/>
              <a:ext cx="55712" cy="264633"/>
            </a:xfrm>
            <a:custGeom>
              <a:avLst/>
              <a:gdLst>
                <a:gd name="connsiteX0" fmla="*/ 3482 w 55712"/>
                <a:gd name="connsiteY0" fmla="*/ 3482 h 264632"/>
                <a:gd name="connsiteX1" fmla="*/ 54551 w 55712"/>
                <a:gd name="connsiteY1" fmla="*/ 3482 h 264632"/>
                <a:gd name="connsiteX2" fmla="*/ 54551 w 55712"/>
                <a:gd name="connsiteY2" fmla="*/ 263472 h 264632"/>
                <a:gd name="connsiteX3" fmla="*/ 3482 w 55712"/>
                <a:gd name="connsiteY3" fmla="*/ 263472 h 26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264632">
                  <a:moveTo>
                    <a:pt x="3482" y="3482"/>
                  </a:moveTo>
                  <a:lnTo>
                    <a:pt x="54551" y="3482"/>
                  </a:lnTo>
                  <a:lnTo>
                    <a:pt x="54551" y="263472"/>
                  </a:lnTo>
                  <a:lnTo>
                    <a:pt x="3482" y="26347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177DA7B6-0107-4320-8F2F-0036EE33F134}"/>
                </a:ext>
              </a:extLst>
            </p:cNvPr>
            <p:cNvSpPr/>
            <p:nvPr/>
          </p:nvSpPr>
          <p:spPr>
            <a:xfrm>
              <a:off x="6418107" y="4032704"/>
              <a:ext cx="55712" cy="167136"/>
            </a:xfrm>
            <a:custGeom>
              <a:avLst/>
              <a:gdLst>
                <a:gd name="connsiteX0" fmla="*/ 3482 w 55712"/>
                <a:gd name="connsiteY0" fmla="*/ 3482 h 167136"/>
                <a:gd name="connsiteX1" fmla="*/ 54551 w 55712"/>
                <a:gd name="connsiteY1" fmla="*/ 3482 h 167136"/>
                <a:gd name="connsiteX2" fmla="*/ 54551 w 55712"/>
                <a:gd name="connsiteY2" fmla="*/ 165976 h 167136"/>
                <a:gd name="connsiteX3" fmla="*/ 3482 w 55712"/>
                <a:gd name="connsiteY3" fmla="*/ 165976 h 16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167136">
                  <a:moveTo>
                    <a:pt x="3482" y="3482"/>
                  </a:moveTo>
                  <a:lnTo>
                    <a:pt x="54551" y="3482"/>
                  </a:lnTo>
                  <a:lnTo>
                    <a:pt x="54551" y="165976"/>
                  </a:lnTo>
                  <a:lnTo>
                    <a:pt x="3482" y="165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01E93F72-24D1-44B0-A502-70A35DA63FF6}"/>
                </a:ext>
              </a:extLst>
            </p:cNvPr>
            <p:cNvSpPr/>
            <p:nvPr/>
          </p:nvSpPr>
          <p:spPr>
            <a:xfrm>
              <a:off x="6348466" y="4111629"/>
              <a:ext cx="55712" cy="88211"/>
            </a:xfrm>
            <a:custGeom>
              <a:avLst/>
              <a:gdLst>
                <a:gd name="connsiteX0" fmla="*/ 3482 w 55712"/>
                <a:gd name="connsiteY0" fmla="*/ 3482 h 88210"/>
                <a:gd name="connsiteX1" fmla="*/ 54551 w 55712"/>
                <a:gd name="connsiteY1" fmla="*/ 3482 h 88210"/>
                <a:gd name="connsiteX2" fmla="*/ 54551 w 55712"/>
                <a:gd name="connsiteY2" fmla="*/ 87050 h 88210"/>
                <a:gd name="connsiteX3" fmla="*/ 3482 w 55712"/>
                <a:gd name="connsiteY3" fmla="*/ 87050 h 8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88210">
                  <a:moveTo>
                    <a:pt x="3482" y="3482"/>
                  </a:moveTo>
                  <a:lnTo>
                    <a:pt x="54551" y="3482"/>
                  </a:lnTo>
                  <a:lnTo>
                    <a:pt x="54551" y="87050"/>
                  </a:lnTo>
                  <a:lnTo>
                    <a:pt x="3482" y="87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59" name="Graphic 1041" descr="Bar graph with downward trend">
            <a:extLst>
              <a:ext uri="{FF2B5EF4-FFF2-40B4-BE49-F238E27FC236}">
                <a16:creationId xmlns:a16="http://schemas.microsoft.com/office/drawing/2014/main" id="{41E826D7-AC5B-4197-AAA7-D3F154B8C865}"/>
              </a:ext>
            </a:extLst>
          </p:cNvPr>
          <p:cNvGrpSpPr/>
          <p:nvPr/>
        </p:nvGrpSpPr>
        <p:grpSpPr>
          <a:xfrm>
            <a:off x="8230745" y="5190506"/>
            <a:ext cx="435577" cy="435577"/>
            <a:chOff x="8230745" y="5190506"/>
            <a:chExt cx="435577" cy="435577"/>
          </a:xfrm>
        </p:grpSpPr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95AE02C9-AA4C-4595-9ACE-CD3C4CD4F48B}"/>
                </a:ext>
              </a:extLst>
            </p:cNvPr>
            <p:cNvSpPr/>
            <p:nvPr/>
          </p:nvSpPr>
          <p:spPr>
            <a:xfrm>
              <a:off x="8288134" y="5247895"/>
              <a:ext cx="313071" cy="317608"/>
            </a:xfrm>
            <a:custGeom>
              <a:avLst/>
              <a:gdLst>
                <a:gd name="connsiteX0" fmla="*/ 28819 w 313070"/>
                <a:gd name="connsiteY0" fmla="*/ 1595 h 317608"/>
                <a:gd name="connsiteX1" fmla="*/ 1595 w 313070"/>
                <a:gd name="connsiteY1" fmla="*/ 1595 h 317608"/>
                <a:gd name="connsiteX2" fmla="*/ 1595 w 313070"/>
                <a:gd name="connsiteY2" fmla="*/ 319203 h 317608"/>
                <a:gd name="connsiteX3" fmla="*/ 314666 w 313070"/>
                <a:gd name="connsiteY3" fmla="*/ 319203 h 317608"/>
                <a:gd name="connsiteX4" fmla="*/ 314666 w 313070"/>
                <a:gd name="connsiteY4" fmla="*/ 291980 h 317608"/>
                <a:gd name="connsiteX5" fmla="*/ 28819 w 313070"/>
                <a:gd name="connsiteY5" fmla="*/ 291980 h 317608"/>
                <a:gd name="connsiteX6" fmla="*/ 28819 w 313070"/>
                <a:gd name="connsiteY6" fmla="*/ 1595 h 317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3070" h="317608">
                  <a:moveTo>
                    <a:pt x="28819" y="1595"/>
                  </a:moveTo>
                  <a:lnTo>
                    <a:pt x="1595" y="1595"/>
                  </a:lnTo>
                  <a:lnTo>
                    <a:pt x="1595" y="319203"/>
                  </a:lnTo>
                  <a:lnTo>
                    <a:pt x="314666" y="319203"/>
                  </a:lnTo>
                  <a:lnTo>
                    <a:pt x="314666" y="291980"/>
                  </a:lnTo>
                  <a:lnTo>
                    <a:pt x="28819" y="291980"/>
                  </a:lnTo>
                  <a:lnTo>
                    <a:pt x="28819" y="1595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E409B962-92C0-4A68-ABE5-31C929AB132C}"/>
                </a:ext>
              </a:extLst>
            </p:cNvPr>
            <p:cNvSpPr/>
            <p:nvPr/>
          </p:nvSpPr>
          <p:spPr>
            <a:xfrm>
              <a:off x="8342581" y="5247895"/>
              <a:ext cx="68059" cy="263161"/>
            </a:xfrm>
            <a:custGeom>
              <a:avLst/>
              <a:gdLst>
                <a:gd name="connsiteX0" fmla="*/ 1595 w 68058"/>
                <a:gd name="connsiteY0" fmla="*/ 1595 h 263161"/>
                <a:gd name="connsiteX1" fmla="*/ 69654 w 68058"/>
                <a:gd name="connsiteY1" fmla="*/ 1595 h 263161"/>
                <a:gd name="connsiteX2" fmla="*/ 69654 w 68058"/>
                <a:gd name="connsiteY2" fmla="*/ 264756 h 263161"/>
                <a:gd name="connsiteX3" fmla="*/ 1595 w 68058"/>
                <a:gd name="connsiteY3" fmla="*/ 264756 h 26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058" h="263161">
                  <a:moveTo>
                    <a:pt x="1595" y="1595"/>
                  </a:moveTo>
                  <a:lnTo>
                    <a:pt x="69654" y="1595"/>
                  </a:lnTo>
                  <a:lnTo>
                    <a:pt x="69654" y="264756"/>
                  </a:lnTo>
                  <a:lnTo>
                    <a:pt x="1595" y="264756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672F1139-7309-4E6A-8D72-CE779433E2A9}"/>
                </a:ext>
              </a:extLst>
            </p:cNvPr>
            <p:cNvSpPr/>
            <p:nvPr/>
          </p:nvSpPr>
          <p:spPr>
            <a:xfrm>
              <a:off x="8437864" y="5338640"/>
              <a:ext cx="68059" cy="172416"/>
            </a:xfrm>
            <a:custGeom>
              <a:avLst/>
              <a:gdLst>
                <a:gd name="connsiteX0" fmla="*/ 1595 w 68058"/>
                <a:gd name="connsiteY0" fmla="*/ 1595 h 172415"/>
                <a:gd name="connsiteX1" fmla="*/ 69654 w 68058"/>
                <a:gd name="connsiteY1" fmla="*/ 1595 h 172415"/>
                <a:gd name="connsiteX2" fmla="*/ 69654 w 68058"/>
                <a:gd name="connsiteY2" fmla="*/ 174011 h 172415"/>
                <a:gd name="connsiteX3" fmla="*/ 1595 w 68058"/>
                <a:gd name="connsiteY3" fmla="*/ 174011 h 17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058" h="172415">
                  <a:moveTo>
                    <a:pt x="1595" y="1595"/>
                  </a:moveTo>
                  <a:lnTo>
                    <a:pt x="69654" y="1595"/>
                  </a:lnTo>
                  <a:lnTo>
                    <a:pt x="69654" y="174011"/>
                  </a:lnTo>
                  <a:lnTo>
                    <a:pt x="1595" y="174011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8AE5562F-8369-4271-AB8D-AE11AF7723B8}"/>
                </a:ext>
              </a:extLst>
            </p:cNvPr>
            <p:cNvSpPr/>
            <p:nvPr/>
          </p:nvSpPr>
          <p:spPr>
            <a:xfrm>
              <a:off x="8533146" y="5420311"/>
              <a:ext cx="68059" cy="90745"/>
            </a:xfrm>
            <a:custGeom>
              <a:avLst/>
              <a:gdLst>
                <a:gd name="connsiteX0" fmla="*/ 1595 w 68058"/>
                <a:gd name="connsiteY0" fmla="*/ 1595 h 90745"/>
                <a:gd name="connsiteX1" fmla="*/ 69654 w 68058"/>
                <a:gd name="connsiteY1" fmla="*/ 1595 h 90745"/>
                <a:gd name="connsiteX2" fmla="*/ 69654 w 68058"/>
                <a:gd name="connsiteY2" fmla="*/ 92340 h 90745"/>
                <a:gd name="connsiteX3" fmla="*/ 1595 w 68058"/>
                <a:gd name="connsiteY3" fmla="*/ 92340 h 9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058" h="90745">
                  <a:moveTo>
                    <a:pt x="1595" y="1595"/>
                  </a:moveTo>
                  <a:lnTo>
                    <a:pt x="69654" y="1595"/>
                  </a:lnTo>
                  <a:lnTo>
                    <a:pt x="69654" y="92340"/>
                  </a:lnTo>
                  <a:lnTo>
                    <a:pt x="1595" y="92340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B75217ED-8E89-4599-AF99-637D8EDC0558}"/>
                </a:ext>
              </a:extLst>
            </p:cNvPr>
            <p:cNvSpPr/>
            <p:nvPr/>
          </p:nvSpPr>
          <p:spPr>
            <a:xfrm>
              <a:off x="8449615" y="5246035"/>
              <a:ext cx="149730" cy="149730"/>
            </a:xfrm>
            <a:custGeom>
              <a:avLst/>
              <a:gdLst>
                <a:gd name="connsiteX0" fmla="*/ 123874 w 149729"/>
                <a:gd name="connsiteY0" fmla="*/ 111079 h 149729"/>
                <a:gd name="connsiteX1" fmla="*/ 14390 w 149729"/>
                <a:gd name="connsiteY1" fmla="*/ 1595 h 149729"/>
                <a:gd name="connsiteX2" fmla="*/ 1595 w 149729"/>
                <a:gd name="connsiteY2" fmla="*/ 14390 h 149729"/>
                <a:gd name="connsiteX3" fmla="*/ 111079 w 149729"/>
                <a:gd name="connsiteY3" fmla="*/ 123874 h 149729"/>
                <a:gd name="connsiteX4" fmla="*/ 86306 w 149729"/>
                <a:gd name="connsiteY4" fmla="*/ 148648 h 149729"/>
                <a:gd name="connsiteX5" fmla="*/ 148648 w 149729"/>
                <a:gd name="connsiteY5" fmla="*/ 148648 h 149729"/>
                <a:gd name="connsiteX6" fmla="*/ 148648 w 149729"/>
                <a:gd name="connsiteY6" fmla="*/ 86306 h 149729"/>
                <a:gd name="connsiteX7" fmla="*/ 123874 w 149729"/>
                <a:gd name="connsiteY7" fmla="*/ 111079 h 14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729" h="149729">
                  <a:moveTo>
                    <a:pt x="123874" y="111079"/>
                  </a:moveTo>
                  <a:lnTo>
                    <a:pt x="14390" y="1595"/>
                  </a:lnTo>
                  <a:lnTo>
                    <a:pt x="1595" y="14390"/>
                  </a:lnTo>
                  <a:lnTo>
                    <a:pt x="111079" y="123874"/>
                  </a:lnTo>
                  <a:lnTo>
                    <a:pt x="86306" y="148648"/>
                  </a:lnTo>
                  <a:lnTo>
                    <a:pt x="148648" y="148648"/>
                  </a:lnTo>
                  <a:lnTo>
                    <a:pt x="148648" y="86306"/>
                  </a:lnTo>
                  <a:lnTo>
                    <a:pt x="123874" y="111079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65" name="Graphic 1043" descr="Statistics">
            <a:extLst>
              <a:ext uri="{FF2B5EF4-FFF2-40B4-BE49-F238E27FC236}">
                <a16:creationId xmlns:a16="http://schemas.microsoft.com/office/drawing/2014/main" id="{015E4574-7249-41E4-9F23-7A90E33E39AF}"/>
              </a:ext>
            </a:extLst>
          </p:cNvPr>
          <p:cNvGrpSpPr/>
          <p:nvPr/>
        </p:nvGrpSpPr>
        <p:grpSpPr>
          <a:xfrm>
            <a:off x="8654948" y="5464160"/>
            <a:ext cx="425406" cy="408232"/>
            <a:chOff x="8610881" y="5309896"/>
            <a:chExt cx="508964" cy="508964"/>
          </a:xfrm>
        </p:grpSpPr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F881F4EC-ECE8-42A5-88D2-F550CAF0EDA8}"/>
                </a:ext>
              </a:extLst>
            </p:cNvPr>
            <p:cNvSpPr/>
            <p:nvPr/>
          </p:nvSpPr>
          <p:spPr>
            <a:xfrm>
              <a:off x="8741140" y="5376592"/>
              <a:ext cx="291594" cy="318103"/>
            </a:xfrm>
            <a:custGeom>
              <a:avLst/>
              <a:gdLst>
                <a:gd name="connsiteX0" fmla="*/ 293877 w 291593"/>
                <a:gd name="connsiteY0" fmla="*/ 39338 h 318102"/>
                <a:gd name="connsiteX1" fmla="*/ 256796 w 291593"/>
                <a:gd name="connsiteY1" fmla="*/ 2195 h 318102"/>
                <a:gd name="connsiteX2" fmla="*/ 219653 w 291593"/>
                <a:gd name="connsiteY2" fmla="*/ 39276 h 318102"/>
                <a:gd name="connsiteX3" fmla="*/ 236513 w 291593"/>
                <a:gd name="connsiteY3" fmla="*/ 70406 h 318102"/>
                <a:gd name="connsiteX4" fmla="*/ 209050 w 291593"/>
                <a:gd name="connsiteY4" fmla="*/ 150674 h 318102"/>
                <a:gd name="connsiteX5" fmla="*/ 209050 w 291593"/>
                <a:gd name="connsiteY5" fmla="*/ 150674 h 318102"/>
                <a:gd name="connsiteX6" fmla="*/ 187843 w 291593"/>
                <a:gd name="connsiteY6" fmla="*/ 157301 h 318102"/>
                <a:gd name="connsiteX7" fmla="*/ 132493 w 291593"/>
                <a:gd name="connsiteY7" fmla="*/ 115789 h 318102"/>
                <a:gd name="connsiteX8" fmla="*/ 110529 w 291593"/>
                <a:gd name="connsiteY8" fmla="*/ 68121 h 318102"/>
                <a:gd name="connsiteX9" fmla="*/ 62862 w 291593"/>
                <a:gd name="connsiteY9" fmla="*/ 90085 h 318102"/>
                <a:gd name="connsiteX10" fmla="*/ 76931 w 291593"/>
                <a:gd name="connsiteY10" fmla="*/ 133708 h 318102"/>
                <a:gd name="connsiteX11" fmla="*/ 41569 w 291593"/>
                <a:gd name="connsiteY11" fmla="*/ 246105 h 318102"/>
                <a:gd name="connsiteX12" fmla="*/ 39395 w 291593"/>
                <a:gd name="connsiteY12" fmla="*/ 246105 h 318102"/>
                <a:gd name="connsiteX13" fmla="*/ 2195 w 291593"/>
                <a:gd name="connsiteY13" fmla="*/ 283128 h 318102"/>
                <a:gd name="connsiteX14" fmla="*/ 39219 w 291593"/>
                <a:gd name="connsiteY14" fmla="*/ 320329 h 318102"/>
                <a:gd name="connsiteX15" fmla="*/ 76419 w 291593"/>
                <a:gd name="connsiteY15" fmla="*/ 283305 h 318102"/>
                <a:gd name="connsiteX16" fmla="*/ 61503 w 291593"/>
                <a:gd name="connsiteY16" fmla="*/ 253474 h 318102"/>
                <a:gd name="connsiteX17" fmla="*/ 97184 w 291593"/>
                <a:gd name="connsiteY17" fmla="*/ 140070 h 318102"/>
                <a:gd name="connsiteX18" fmla="*/ 97714 w 291593"/>
                <a:gd name="connsiteY18" fmla="*/ 140070 h 318102"/>
                <a:gd name="connsiteX19" fmla="*/ 119769 w 291593"/>
                <a:gd name="connsiteY19" fmla="*/ 132754 h 318102"/>
                <a:gd name="connsiteX20" fmla="*/ 174642 w 291593"/>
                <a:gd name="connsiteY20" fmla="*/ 173842 h 318102"/>
                <a:gd name="connsiteX21" fmla="*/ 171938 w 291593"/>
                <a:gd name="connsiteY21" fmla="*/ 187786 h 318102"/>
                <a:gd name="connsiteX22" fmla="*/ 209036 w 291593"/>
                <a:gd name="connsiteY22" fmla="*/ 224912 h 318102"/>
                <a:gd name="connsiteX23" fmla="*/ 246162 w 291593"/>
                <a:gd name="connsiteY23" fmla="*/ 187815 h 318102"/>
                <a:gd name="connsiteX24" fmla="*/ 229409 w 291593"/>
                <a:gd name="connsiteY24" fmla="*/ 156771 h 318102"/>
                <a:gd name="connsiteX25" fmla="*/ 256765 w 291593"/>
                <a:gd name="connsiteY25" fmla="*/ 76450 h 318102"/>
                <a:gd name="connsiteX26" fmla="*/ 293877 w 291593"/>
                <a:gd name="connsiteY26" fmla="*/ 39338 h 318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1593" h="318102">
                  <a:moveTo>
                    <a:pt x="293877" y="39338"/>
                  </a:moveTo>
                  <a:cubicBezTo>
                    <a:pt x="293894" y="18842"/>
                    <a:pt x="277293" y="2212"/>
                    <a:pt x="256796" y="2195"/>
                  </a:cubicBezTo>
                  <a:cubicBezTo>
                    <a:pt x="236300" y="2178"/>
                    <a:pt x="219670" y="18780"/>
                    <a:pt x="219653" y="39276"/>
                  </a:cubicBezTo>
                  <a:cubicBezTo>
                    <a:pt x="219643" y="51837"/>
                    <a:pt x="225987" y="63551"/>
                    <a:pt x="236513" y="70406"/>
                  </a:cubicBezTo>
                  <a:lnTo>
                    <a:pt x="209050" y="150674"/>
                  </a:lnTo>
                  <a:lnTo>
                    <a:pt x="209050" y="150674"/>
                  </a:lnTo>
                  <a:cubicBezTo>
                    <a:pt x="201470" y="150665"/>
                    <a:pt x="194069" y="152978"/>
                    <a:pt x="187843" y="157301"/>
                  </a:cubicBezTo>
                  <a:lnTo>
                    <a:pt x="132493" y="115789"/>
                  </a:lnTo>
                  <a:cubicBezTo>
                    <a:pt x="139591" y="96560"/>
                    <a:pt x="129758" y="75219"/>
                    <a:pt x="110529" y="68121"/>
                  </a:cubicBezTo>
                  <a:cubicBezTo>
                    <a:pt x="91301" y="61024"/>
                    <a:pt x="69960" y="70857"/>
                    <a:pt x="62862" y="90085"/>
                  </a:cubicBezTo>
                  <a:cubicBezTo>
                    <a:pt x="56939" y="106131"/>
                    <a:pt x="62749" y="124147"/>
                    <a:pt x="76931" y="133708"/>
                  </a:cubicBezTo>
                  <a:lnTo>
                    <a:pt x="41569" y="246105"/>
                  </a:lnTo>
                  <a:lnTo>
                    <a:pt x="39395" y="246105"/>
                  </a:lnTo>
                  <a:cubicBezTo>
                    <a:pt x="18899" y="246056"/>
                    <a:pt x="2244" y="262632"/>
                    <a:pt x="2195" y="283128"/>
                  </a:cubicBezTo>
                  <a:cubicBezTo>
                    <a:pt x="2147" y="303624"/>
                    <a:pt x="18722" y="320280"/>
                    <a:pt x="39219" y="320329"/>
                  </a:cubicBezTo>
                  <a:cubicBezTo>
                    <a:pt x="59715" y="320377"/>
                    <a:pt x="76370" y="303801"/>
                    <a:pt x="76419" y="283305"/>
                  </a:cubicBezTo>
                  <a:cubicBezTo>
                    <a:pt x="76447" y="271561"/>
                    <a:pt x="70915" y="260498"/>
                    <a:pt x="61503" y="253474"/>
                  </a:cubicBezTo>
                  <a:lnTo>
                    <a:pt x="97184" y="140070"/>
                  </a:lnTo>
                  <a:lnTo>
                    <a:pt x="97714" y="140070"/>
                  </a:lnTo>
                  <a:cubicBezTo>
                    <a:pt x="105659" y="140056"/>
                    <a:pt x="113390" y="137491"/>
                    <a:pt x="119769" y="132754"/>
                  </a:cubicBezTo>
                  <a:lnTo>
                    <a:pt x="174642" y="173842"/>
                  </a:lnTo>
                  <a:cubicBezTo>
                    <a:pt x="172876" y="178280"/>
                    <a:pt x="171959" y="183009"/>
                    <a:pt x="171938" y="187786"/>
                  </a:cubicBezTo>
                  <a:cubicBezTo>
                    <a:pt x="171930" y="208282"/>
                    <a:pt x="188539" y="224904"/>
                    <a:pt x="209036" y="224912"/>
                  </a:cubicBezTo>
                  <a:cubicBezTo>
                    <a:pt x="229532" y="224920"/>
                    <a:pt x="246154" y="208311"/>
                    <a:pt x="246162" y="187815"/>
                  </a:cubicBezTo>
                  <a:cubicBezTo>
                    <a:pt x="246167" y="175305"/>
                    <a:pt x="239868" y="163633"/>
                    <a:pt x="229409" y="156771"/>
                  </a:cubicBezTo>
                  <a:lnTo>
                    <a:pt x="256765" y="76450"/>
                  </a:lnTo>
                  <a:cubicBezTo>
                    <a:pt x="277262" y="76450"/>
                    <a:pt x="293877" y="59834"/>
                    <a:pt x="293877" y="39338"/>
                  </a:cubicBezTo>
                  <a:close/>
                </a:path>
              </a:pathLst>
            </a:custGeom>
            <a:solidFill>
              <a:srgbClr val="000000"/>
            </a:solidFill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7752C799-F5EF-489F-B13E-F62E27F0E72B}"/>
                </a:ext>
              </a:extLst>
            </p:cNvPr>
            <p:cNvSpPr/>
            <p:nvPr/>
          </p:nvSpPr>
          <p:spPr>
            <a:xfrm>
              <a:off x="8682910" y="5376623"/>
              <a:ext cx="365818" cy="371120"/>
            </a:xfrm>
            <a:custGeom>
              <a:avLst/>
              <a:gdLst>
                <a:gd name="connsiteX0" fmla="*/ 34005 w 365817"/>
                <a:gd name="connsiteY0" fmla="*/ 2195 h 371119"/>
                <a:gd name="connsiteX1" fmla="*/ 2195 w 365817"/>
                <a:gd name="connsiteY1" fmla="*/ 2195 h 371119"/>
                <a:gd name="connsiteX2" fmla="*/ 2195 w 365817"/>
                <a:gd name="connsiteY2" fmla="*/ 373315 h 371119"/>
                <a:gd name="connsiteX3" fmla="*/ 368013 w 365817"/>
                <a:gd name="connsiteY3" fmla="*/ 373315 h 371119"/>
                <a:gd name="connsiteX4" fmla="*/ 368013 w 365817"/>
                <a:gd name="connsiteY4" fmla="*/ 341505 h 371119"/>
                <a:gd name="connsiteX5" fmla="*/ 34005 w 365817"/>
                <a:gd name="connsiteY5" fmla="*/ 341505 h 371119"/>
                <a:gd name="connsiteX6" fmla="*/ 34005 w 365817"/>
                <a:gd name="connsiteY6" fmla="*/ 2195 h 371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5817" h="371119">
                  <a:moveTo>
                    <a:pt x="34005" y="2195"/>
                  </a:moveTo>
                  <a:lnTo>
                    <a:pt x="2195" y="2195"/>
                  </a:lnTo>
                  <a:lnTo>
                    <a:pt x="2195" y="373315"/>
                  </a:lnTo>
                  <a:lnTo>
                    <a:pt x="368013" y="373315"/>
                  </a:lnTo>
                  <a:lnTo>
                    <a:pt x="368013" y="341505"/>
                  </a:lnTo>
                  <a:lnTo>
                    <a:pt x="34005" y="341505"/>
                  </a:lnTo>
                  <a:lnTo>
                    <a:pt x="34005" y="2195"/>
                  </a:lnTo>
                  <a:close/>
                </a:path>
              </a:pathLst>
            </a:custGeom>
            <a:solidFill>
              <a:srgbClr val="000000"/>
            </a:solidFill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68" name="Graphic 1045" descr="Pie chart">
            <a:extLst>
              <a:ext uri="{FF2B5EF4-FFF2-40B4-BE49-F238E27FC236}">
                <a16:creationId xmlns:a16="http://schemas.microsoft.com/office/drawing/2014/main" id="{C821270E-8FA9-4C08-B2DB-AB97E1939C1F}"/>
              </a:ext>
            </a:extLst>
          </p:cNvPr>
          <p:cNvGrpSpPr/>
          <p:nvPr/>
        </p:nvGrpSpPr>
        <p:grpSpPr>
          <a:xfrm>
            <a:off x="8602507" y="4940872"/>
            <a:ext cx="508964" cy="508964"/>
            <a:chOff x="8865363" y="4839200"/>
            <a:chExt cx="508964" cy="508964"/>
          </a:xfrm>
        </p:grpSpPr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873A26E5-5543-4417-873B-D80991362AA0}"/>
                </a:ext>
              </a:extLst>
            </p:cNvPr>
            <p:cNvSpPr/>
            <p:nvPr/>
          </p:nvSpPr>
          <p:spPr>
            <a:xfrm>
              <a:off x="8914404" y="4888241"/>
              <a:ext cx="339309" cy="408232"/>
            </a:xfrm>
            <a:custGeom>
              <a:avLst/>
              <a:gdLst>
                <a:gd name="connsiteX0" fmla="*/ 194838 w 339309"/>
                <a:gd name="connsiteY0" fmla="*/ 3976 h 408231"/>
                <a:gd name="connsiteX1" fmla="*/ 3976 w 339309"/>
                <a:gd name="connsiteY1" fmla="*/ 205441 h 408231"/>
                <a:gd name="connsiteX2" fmla="*/ 205441 w 339309"/>
                <a:gd name="connsiteY2" fmla="*/ 406906 h 408231"/>
                <a:gd name="connsiteX3" fmla="*/ 340105 w 339309"/>
                <a:gd name="connsiteY3" fmla="*/ 354949 h 408231"/>
                <a:gd name="connsiteX4" fmla="*/ 194838 w 339309"/>
                <a:gd name="connsiteY4" fmla="*/ 209683 h 408231"/>
                <a:gd name="connsiteX5" fmla="*/ 194838 w 339309"/>
                <a:gd name="connsiteY5" fmla="*/ 3976 h 408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309" h="408231">
                  <a:moveTo>
                    <a:pt x="194838" y="3976"/>
                  </a:moveTo>
                  <a:cubicBezTo>
                    <a:pt x="88804" y="9278"/>
                    <a:pt x="3976" y="98347"/>
                    <a:pt x="3976" y="205441"/>
                  </a:cubicBezTo>
                  <a:cubicBezTo>
                    <a:pt x="3976" y="316777"/>
                    <a:pt x="94105" y="406906"/>
                    <a:pt x="205441" y="406906"/>
                  </a:cubicBezTo>
                  <a:cubicBezTo>
                    <a:pt x="255807" y="406906"/>
                    <a:pt x="302993" y="388880"/>
                    <a:pt x="340105" y="354949"/>
                  </a:cubicBezTo>
                  <a:lnTo>
                    <a:pt x="194838" y="209683"/>
                  </a:lnTo>
                  <a:lnTo>
                    <a:pt x="194838" y="3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E9E15797-A881-42BC-BF13-574708106150}"/>
                </a:ext>
              </a:extLst>
            </p:cNvPr>
            <p:cNvSpPr/>
            <p:nvPr/>
          </p:nvSpPr>
          <p:spPr>
            <a:xfrm>
              <a:off x="9126472" y="4888241"/>
              <a:ext cx="196163" cy="196163"/>
            </a:xfrm>
            <a:custGeom>
              <a:avLst/>
              <a:gdLst>
                <a:gd name="connsiteX0" fmla="*/ 3976 w 196163"/>
                <a:gd name="connsiteY0" fmla="*/ 3976 h 196163"/>
                <a:gd name="connsiteX1" fmla="*/ 3976 w 196163"/>
                <a:gd name="connsiteY1" fmla="*/ 194838 h 196163"/>
                <a:gd name="connsiteX2" fmla="*/ 194308 w 196163"/>
                <a:gd name="connsiteY2" fmla="*/ 194838 h 196163"/>
                <a:gd name="connsiteX3" fmla="*/ 3976 w 196163"/>
                <a:gd name="connsiteY3" fmla="*/ 3976 h 19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163" h="196163">
                  <a:moveTo>
                    <a:pt x="3976" y="3976"/>
                  </a:moveTo>
                  <a:lnTo>
                    <a:pt x="3976" y="194838"/>
                  </a:lnTo>
                  <a:lnTo>
                    <a:pt x="194308" y="194838"/>
                  </a:lnTo>
                  <a:cubicBezTo>
                    <a:pt x="189006" y="91454"/>
                    <a:pt x="106829" y="9278"/>
                    <a:pt x="3976" y="397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6F997C91-32E1-4FB0-BC16-159DC849AB61}"/>
                </a:ext>
              </a:extLst>
            </p:cNvPr>
            <p:cNvSpPr/>
            <p:nvPr/>
          </p:nvSpPr>
          <p:spPr>
            <a:xfrm>
              <a:off x="9141317" y="5100309"/>
              <a:ext cx="180258" cy="127241"/>
            </a:xfrm>
            <a:custGeom>
              <a:avLst/>
              <a:gdLst>
                <a:gd name="connsiteX0" fmla="*/ 3976 w 180258"/>
                <a:gd name="connsiteY0" fmla="*/ 3976 h 127241"/>
                <a:gd name="connsiteX1" fmla="*/ 128036 w 180258"/>
                <a:gd name="connsiteY1" fmla="*/ 128036 h 127241"/>
                <a:gd name="connsiteX2" fmla="*/ 179463 w 180258"/>
                <a:gd name="connsiteY2" fmla="*/ 3976 h 127241"/>
                <a:gd name="connsiteX3" fmla="*/ 3976 w 180258"/>
                <a:gd name="connsiteY3" fmla="*/ 3976 h 12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258" h="127241">
                  <a:moveTo>
                    <a:pt x="3976" y="3976"/>
                  </a:moveTo>
                  <a:lnTo>
                    <a:pt x="128036" y="128036"/>
                  </a:lnTo>
                  <a:cubicBezTo>
                    <a:pt x="159316" y="93575"/>
                    <a:pt x="177342" y="50101"/>
                    <a:pt x="179463" y="3976"/>
                  </a:cubicBezTo>
                  <a:lnTo>
                    <a:pt x="3976" y="3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72" name="Graphic 1047" descr="Downward trend">
            <a:extLst>
              <a:ext uri="{FF2B5EF4-FFF2-40B4-BE49-F238E27FC236}">
                <a16:creationId xmlns:a16="http://schemas.microsoft.com/office/drawing/2014/main" id="{833E9F70-0A34-442A-88B9-40B530684972}"/>
              </a:ext>
            </a:extLst>
          </p:cNvPr>
          <p:cNvGrpSpPr/>
          <p:nvPr/>
        </p:nvGrpSpPr>
        <p:grpSpPr>
          <a:xfrm>
            <a:off x="8199610" y="4712196"/>
            <a:ext cx="439799" cy="439799"/>
            <a:chOff x="8356198" y="4629348"/>
            <a:chExt cx="439799" cy="439799"/>
          </a:xfrm>
        </p:grpSpPr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B46FDC3C-2E8E-4FB2-9BA3-4FB252917AEF}"/>
                </a:ext>
              </a:extLst>
            </p:cNvPr>
            <p:cNvSpPr/>
            <p:nvPr/>
          </p:nvSpPr>
          <p:spPr>
            <a:xfrm>
              <a:off x="8418689" y="4691839"/>
              <a:ext cx="311524" cy="311524"/>
            </a:xfrm>
            <a:custGeom>
              <a:avLst/>
              <a:gdLst>
                <a:gd name="connsiteX0" fmla="*/ 29134 w 311524"/>
                <a:gd name="connsiteY0" fmla="*/ 1646 h 311524"/>
                <a:gd name="connsiteX1" fmla="*/ 1646 w 311524"/>
                <a:gd name="connsiteY1" fmla="*/ 1646 h 311524"/>
                <a:gd name="connsiteX2" fmla="*/ 1646 w 311524"/>
                <a:gd name="connsiteY2" fmla="*/ 313171 h 311524"/>
                <a:gd name="connsiteX3" fmla="*/ 313171 w 311524"/>
                <a:gd name="connsiteY3" fmla="*/ 313171 h 311524"/>
                <a:gd name="connsiteX4" fmla="*/ 313171 w 311524"/>
                <a:gd name="connsiteY4" fmla="*/ 285683 h 311524"/>
                <a:gd name="connsiteX5" fmla="*/ 29134 w 311524"/>
                <a:gd name="connsiteY5" fmla="*/ 285683 h 31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524" h="311524">
                  <a:moveTo>
                    <a:pt x="29134" y="1646"/>
                  </a:moveTo>
                  <a:lnTo>
                    <a:pt x="1646" y="1646"/>
                  </a:lnTo>
                  <a:lnTo>
                    <a:pt x="1646" y="313171"/>
                  </a:lnTo>
                  <a:lnTo>
                    <a:pt x="313171" y="313171"/>
                  </a:lnTo>
                  <a:lnTo>
                    <a:pt x="313171" y="285683"/>
                  </a:lnTo>
                  <a:lnTo>
                    <a:pt x="29134" y="285683"/>
                  </a:lnTo>
                  <a:close/>
                </a:path>
              </a:pathLst>
            </a:custGeom>
            <a:solidFill>
              <a:srgbClr val="000000"/>
            </a:solidFill>
            <a:ln w="45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41ACE0F4-2810-417C-A891-0F6208213EFA}"/>
                </a:ext>
              </a:extLst>
            </p:cNvPr>
            <p:cNvSpPr/>
            <p:nvPr/>
          </p:nvSpPr>
          <p:spPr>
            <a:xfrm>
              <a:off x="8464043" y="4769262"/>
              <a:ext cx="265712" cy="155762"/>
            </a:xfrm>
            <a:custGeom>
              <a:avLst/>
              <a:gdLst>
                <a:gd name="connsiteX0" fmla="*/ 240787 w 265711"/>
                <a:gd name="connsiteY0" fmla="*/ 111596 h 155762"/>
                <a:gd name="connsiteX1" fmla="*/ 185354 w 265711"/>
                <a:gd name="connsiteY1" fmla="*/ 56163 h 155762"/>
                <a:gd name="connsiteX2" fmla="*/ 157867 w 265711"/>
                <a:gd name="connsiteY2" fmla="*/ 83651 h 155762"/>
                <a:gd name="connsiteX3" fmla="*/ 112054 w 265711"/>
                <a:gd name="connsiteY3" fmla="*/ 37838 h 155762"/>
                <a:gd name="connsiteX4" fmla="*/ 84567 w 265711"/>
                <a:gd name="connsiteY4" fmla="*/ 65326 h 155762"/>
                <a:gd name="connsiteX5" fmla="*/ 20888 w 265711"/>
                <a:gd name="connsiteY5" fmla="*/ 1646 h 155762"/>
                <a:gd name="connsiteX6" fmla="*/ 1646 w 265711"/>
                <a:gd name="connsiteY6" fmla="*/ 20888 h 155762"/>
                <a:gd name="connsiteX7" fmla="*/ 84567 w 265711"/>
                <a:gd name="connsiteY7" fmla="*/ 103808 h 155762"/>
                <a:gd name="connsiteX8" fmla="*/ 112054 w 265711"/>
                <a:gd name="connsiteY8" fmla="*/ 76321 h 155762"/>
                <a:gd name="connsiteX9" fmla="*/ 157867 w 265711"/>
                <a:gd name="connsiteY9" fmla="*/ 122133 h 155762"/>
                <a:gd name="connsiteX10" fmla="*/ 185354 w 265711"/>
                <a:gd name="connsiteY10" fmla="*/ 94646 h 155762"/>
                <a:gd name="connsiteX11" fmla="*/ 221546 w 265711"/>
                <a:gd name="connsiteY11" fmla="*/ 130837 h 155762"/>
                <a:gd name="connsiteX12" fmla="*/ 194517 w 265711"/>
                <a:gd name="connsiteY12" fmla="*/ 157867 h 155762"/>
                <a:gd name="connsiteX13" fmla="*/ 267816 w 265711"/>
                <a:gd name="connsiteY13" fmla="*/ 157867 h 155762"/>
                <a:gd name="connsiteX14" fmla="*/ 267816 w 265711"/>
                <a:gd name="connsiteY14" fmla="*/ 84567 h 155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11" h="155762">
                  <a:moveTo>
                    <a:pt x="240787" y="111596"/>
                  </a:moveTo>
                  <a:lnTo>
                    <a:pt x="185354" y="56163"/>
                  </a:lnTo>
                  <a:lnTo>
                    <a:pt x="157867" y="83651"/>
                  </a:lnTo>
                  <a:lnTo>
                    <a:pt x="112054" y="37838"/>
                  </a:lnTo>
                  <a:lnTo>
                    <a:pt x="84567" y="65326"/>
                  </a:lnTo>
                  <a:lnTo>
                    <a:pt x="20888" y="1646"/>
                  </a:lnTo>
                  <a:lnTo>
                    <a:pt x="1646" y="20888"/>
                  </a:lnTo>
                  <a:lnTo>
                    <a:pt x="84567" y="103808"/>
                  </a:lnTo>
                  <a:lnTo>
                    <a:pt x="112054" y="76321"/>
                  </a:lnTo>
                  <a:lnTo>
                    <a:pt x="157867" y="122133"/>
                  </a:lnTo>
                  <a:lnTo>
                    <a:pt x="185354" y="94646"/>
                  </a:lnTo>
                  <a:lnTo>
                    <a:pt x="221546" y="130837"/>
                  </a:lnTo>
                  <a:lnTo>
                    <a:pt x="194517" y="157867"/>
                  </a:lnTo>
                  <a:lnTo>
                    <a:pt x="267816" y="157867"/>
                  </a:lnTo>
                  <a:lnTo>
                    <a:pt x="267816" y="84567"/>
                  </a:lnTo>
                  <a:close/>
                </a:path>
              </a:pathLst>
            </a:custGeom>
            <a:solidFill>
              <a:srgbClr val="000000"/>
            </a:solidFill>
            <a:ln w="45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pic>
        <p:nvPicPr>
          <p:cNvPr id="1076" name="Graphic 1075" descr="Bar graph with upward trend">
            <a:extLst>
              <a:ext uri="{FF2B5EF4-FFF2-40B4-BE49-F238E27FC236}">
                <a16:creationId xmlns:a16="http://schemas.microsoft.com/office/drawing/2014/main" id="{95345733-8542-4191-9E78-922395E47E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4723" y="4966917"/>
            <a:ext cx="428848" cy="42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8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B4100F-F3F1-42D5-9227-0306028993A7}"/>
              </a:ext>
            </a:extLst>
          </p:cNvPr>
          <p:cNvSpPr txBox="1"/>
          <p:nvPr/>
        </p:nvSpPr>
        <p:spPr>
          <a:xfrm>
            <a:off x="476518" y="425003"/>
            <a:ext cx="31166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Level</a:t>
            </a:r>
            <a:endParaRPr lang="fr-FR" sz="35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83831-5A89-4D42-8AB9-943253A0E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27" y="3052170"/>
            <a:ext cx="1857634" cy="20291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51C5AD-91ED-4E72-AA58-35D6DE46BC31}"/>
              </a:ext>
            </a:extLst>
          </p:cNvPr>
          <p:cNvSpPr/>
          <p:nvPr/>
        </p:nvSpPr>
        <p:spPr>
          <a:xfrm>
            <a:off x="535981" y="1538799"/>
            <a:ext cx="45601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000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sz="3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 (Application)</a:t>
            </a:r>
            <a:endParaRPr lang="fr-F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F41E7C-9E13-4D8A-AE68-1913C382F1D8}"/>
              </a:ext>
            </a:extLst>
          </p:cNvPr>
          <p:cNvSpPr/>
          <p:nvPr/>
        </p:nvSpPr>
        <p:spPr>
          <a:xfrm>
            <a:off x="4769595" y="3322034"/>
            <a:ext cx="6096000" cy="12890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 is an application that allows you to use your mobile device as a GPS tracker. It reports location to your own or hosted server with selected time intervals.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8B72C57-50CC-43C7-AABD-006DD1018AC0}"/>
              </a:ext>
            </a:extLst>
          </p:cNvPr>
          <p:cNvSpPr/>
          <p:nvPr/>
        </p:nvSpPr>
        <p:spPr>
          <a:xfrm>
            <a:off x="3271234" y="3528689"/>
            <a:ext cx="888642" cy="8757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18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DACA90-A5D4-487A-9392-42E7BD90FA07}"/>
              </a:ext>
            </a:extLst>
          </p:cNvPr>
          <p:cNvSpPr/>
          <p:nvPr/>
        </p:nvSpPr>
        <p:spPr>
          <a:xfrm>
            <a:off x="613894" y="4270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start using </a:t>
            </a:r>
            <a:r>
              <a:rPr lang="en-US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your own system follow the steps below: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FC8B0C-1A08-4C57-96C3-A6E4AD678742}"/>
              </a:ext>
            </a:extLst>
          </p:cNvPr>
          <p:cNvSpPr/>
          <p:nvPr/>
        </p:nvSpPr>
        <p:spPr>
          <a:xfrm>
            <a:off x="2751786" y="1745718"/>
            <a:ext cx="6096000" cy="33665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 and install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web interface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connecting locally)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 as an administrator (default user -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password -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register a new user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new device with unique identifier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your device to use appropriate address and port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34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97EE7-94DD-4E24-9003-3241EDB20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5"/>
          <a:stretch/>
        </p:blipFill>
        <p:spPr>
          <a:xfrm>
            <a:off x="710408" y="758195"/>
            <a:ext cx="10970569" cy="58913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3B04812-7A7A-4C77-9AC0-CEA76040736E}"/>
              </a:ext>
            </a:extLst>
          </p:cNvPr>
          <p:cNvSpPr/>
          <p:nvPr/>
        </p:nvSpPr>
        <p:spPr>
          <a:xfrm>
            <a:off x="131193" y="196477"/>
            <a:ext cx="448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see your device on map you can register on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371709-8667-494A-B838-999788A1DB81}"/>
              </a:ext>
            </a:extLst>
          </p:cNvPr>
          <p:cNvSpPr/>
          <p:nvPr/>
        </p:nvSpPr>
        <p:spPr>
          <a:xfrm>
            <a:off x="4422869" y="196477"/>
            <a:ext cx="2621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lang="en-US" b="0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http://demo.traccar.org/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5CA3F9-BF43-4B2C-A7D2-0A5638BA44B0}"/>
              </a:ext>
            </a:extLst>
          </p:cNvPr>
          <p:cNvSpPr/>
          <p:nvPr/>
        </p:nvSpPr>
        <p:spPr>
          <a:xfrm>
            <a:off x="6715940" y="208494"/>
            <a:ext cx="3680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add your device with identifier.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47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979F-C224-45DD-9A21-BF0CF8E7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20" y="274667"/>
            <a:ext cx="3180008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Step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Afficher l’image source">
            <a:extLst>
              <a:ext uri="{FF2B5EF4-FFF2-40B4-BE49-F238E27FC236}">
                <a16:creationId xmlns:a16="http://schemas.microsoft.com/office/drawing/2014/main" id="{4D506C72-7495-492D-9C62-F747B9444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434" y="1504186"/>
            <a:ext cx="3857647" cy="384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A84BC0C8-5514-4306-A6B8-15B819A3E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5919" y="2528652"/>
            <a:ext cx="1226927" cy="12269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B97059-FE87-4E9D-B25F-B7B1A12A5528}"/>
              </a:ext>
            </a:extLst>
          </p:cNvPr>
          <p:cNvSpPr/>
          <p:nvPr/>
        </p:nvSpPr>
        <p:spPr>
          <a:xfrm>
            <a:off x="932645" y="3965551"/>
            <a:ext cx="2805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(Application)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6CDF2-D11D-46DA-BB61-6D325F6CADDC}"/>
              </a:ext>
            </a:extLst>
          </p:cNvPr>
          <p:cNvSpPr/>
          <p:nvPr/>
        </p:nvSpPr>
        <p:spPr>
          <a:xfrm>
            <a:off x="7563118" y="5637658"/>
            <a:ext cx="2318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(Server)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7EF238-5E5E-4E90-B8F2-A651811A1352}"/>
              </a:ext>
            </a:extLst>
          </p:cNvPr>
          <p:cNvCxnSpPr/>
          <p:nvPr/>
        </p:nvCxnSpPr>
        <p:spPr>
          <a:xfrm>
            <a:off x="3335628" y="3142115"/>
            <a:ext cx="31810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F622F5A-7792-4884-997F-97822869CDF9}"/>
              </a:ext>
            </a:extLst>
          </p:cNvPr>
          <p:cNvSpPr/>
          <p:nvPr/>
        </p:nvSpPr>
        <p:spPr>
          <a:xfrm>
            <a:off x="3269305" y="2667797"/>
            <a:ext cx="325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fr-FR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application to the server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424</Words>
  <Application>Microsoft Office PowerPoint</Application>
  <PresentationFormat>Grand écran</PresentationFormat>
  <Paragraphs>88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9" baseType="lpstr">
      <vt:lpstr>Aharoni</vt:lpstr>
      <vt:lpstr>Arial</vt:lpstr>
      <vt:lpstr>Bahnschrift</vt:lpstr>
      <vt:lpstr>Calibri</vt:lpstr>
      <vt:lpstr>Calibri Light</vt:lpstr>
      <vt:lpstr>Roboto</vt:lpstr>
      <vt:lpstr>Tahoma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Current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ikram belarmia</dc:creator>
  <cp:lastModifiedBy>Salaheddine EL BAIDOURY</cp:lastModifiedBy>
  <cp:revision>67</cp:revision>
  <dcterms:created xsi:type="dcterms:W3CDTF">2021-11-21T20:45:45Z</dcterms:created>
  <dcterms:modified xsi:type="dcterms:W3CDTF">2021-12-01T12:17:52Z</dcterms:modified>
</cp:coreProperties>
</file>