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6" r:id="rId5"/>
    <p:sldId id="265" r:id="rId6"/>
    <p:sldId id="261" r:id="rId7"/>
    <p:sldId id="256" r:id="rId8"/>
    <p:sldId id="259" r:id="rId9"/>
    <p:sldId id="257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837E7E"/>
    <a:srgbClr val="D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57" d="100"/>
          <a:sy n="57" d="100"/>
        </p:scale>
        <p:origin x="53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1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37221-2AAA-4F9E-AF9B-0F9E01C49AA9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7F62FCF-E074-4FE9-A388-66EB7C9F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"/>
          <a:stretch/>
        </p:blipFill>
        <p:spPr>
          <a:xfrm>
            <a:off x="238007" y="1063225"/>
            <a:ext cx="11438586" cy="4731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D69101-CB47-4C86-8024-EA1EA221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97" y="2063666"/>
            <a:ext cx="10549205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Image 105">
            <a:extLst>
              <a:ext uri="{FF2B5EF4-FFF2-40B4-BE49-F238E27FC236}">
                <a16:creationId xmlns:a16="http://schemas.microsoft.com/office/drawing/2014/main" id="{E52F6E6D-751B-44E8-BCD8-27D1F153EB6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84782" t="30361" r="5224" b="52581"/>
          <a:stretch/>
        </p:blipFill>
        <p:spPr>
          <a:xfrm>
            <a:off x="10073359" y="3797761"/>
            <a:ext cx="1218481" cy="1086697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43480" y="2579795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B179D2B-9DFD-42A9-9BA1-B47DF591D4D6}"/>
              </a:ext>
            </a:extLst>
          </p:cNvPr>
          <p:cNvSpPr txBox="1"/>
          <p:nvPr/>
        </p:nvSpPr>
        <p:spPr>
          <a:xfrm>
            <a:off x="10086883" y="4921697"/>
            <a:ext cx="117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Dashboard, Reports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086883" y="3512782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3D83E72-574E-48B8-AA81-0ED8E948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66"/>
            <a:ext cx="12192000" cy="63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37221-2AAA-4F9E-AF9B-0F9E01C49AA9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B2BD3-15F7-43E0-BDFA-56BB04527287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825591" y="2181340"/>
            <a:ext cx="2303201" cy="335585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1043631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97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409391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403604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403604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400601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8E0B7745-8C46-4EF9-A40B-D524A7C1C6D2}"/>
              </a:ext>
            </a:extLst>
          </p:cNvPr>
          <p:cNvSpPr/>
          <p:nvPr/>
        </p:nvSpPr>
        <p:spPr>
          <a:xfrm>
            <a:off x="5465888" y="2181341"/>
            <a:ext cx="3885922" cy="1647670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31E269F-61EF-4BA7-8EE4-24E4EB55855C}"/>
              </a:ext>
            </a:extLst>
          </p:cNvPr>
          <p:cNvSpPr/>
          <p:nvPr/>
        </p:nvSpPr>
        <p:spPr>
          <a:xfrm>
            <a:off x="4608060" y="4226195"/>
            <a:ext cx="1904824" cy="1311004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64182B8-96FB-4826-95CF-DF45926DFD8C}"/>
              </a:ext>
            </a:extLst>
          </p:cNvPr>
          <p:cNvSpPr/>
          <p:nvPr/>
        </p:nvSpPr>
        <p:spPr>
          <a:xfrm>
            <a:off x="9824775" y="2181339"/>
            <a:ext cx="1777073" cy="335585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825592" y="2184858"/>
            <a:ext cx="219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825591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8931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8931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3144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0141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796388" y="3223907"/>
            <a:ext cx="1412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75F7F86-E829-424B-BF66-3404F0D2BBE9}"/>
              </a:ext>
            </a:extLst>
          </p:cNvPr>
          <p:cNvSpPr txBox="1"/>
          <p:nvPr/>
        </p:nvSpPr>
        <p:spPr>
          <a:xfrm>
            <a:off x="5490554" y="2184858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52C2AC8-696E-4376-A52E-B3BA5D173C53}"/>
              </a:ext>
            </a:extLst>
          </p:cNvPr>
          <p:cNvSpPr txBox="1"/>
          <p:nvPr/>
        </p:nvSpPr>
        <p:spPr>
          <a:xfrm>
            <a:off x="4608059" y="4245565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E1B83B6-F40E-451F-9684-296B63C8D90B}"/>
              </a:ext>
            </a:extLst>
          </p:cNvPr>
          <p:cNvSpPr txBox="1"/>
          <p:nvPr/>
        </p:nvSpPr>
        <p:spPr>
          <a:xfrm>
            <a:off x="9842408" y="2181339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FA694833-8D20-4856-A336-1979C154F4D5}"/>
              </a:ext>
            </a:extLst>
          </p:cNvPr>
          <p:cNvSpPr/>
          <p:nvPr/>
        </p:nvSpPr>
        <p:spPr>
          <a:xfrm>
            <a:off x="3379745" y="2485155"/>
            <a:ext cx="1123331" cy="2664484"/>
          </a:xfrm>
          <a:prstGeom prst="roundRect">
            <a:avLst>
              <a:gd name="adj" fmla="val 1274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4CEEE819-61D6-4279-8F06-00C075DE9DFA}"/>
              </a:ext>
            </a:extLst>
          </p:cNvPr>
          <p:cNvSpPr/>
          <p:nvPr/>
        </p:nvSpPr>
        <p:spPr>
          <a:xfrm>
            <a:off x="9414038" y="3171167"/>
            <a:ext cx="377190" cy="2516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FF3ADAB4-D9D4-4DF6-BC97-719297CB2FED}"/>
              </a:ext>
            </a:extLst>
          </p:cNvPr>
          <p:cNvSpPr/>
          <p:nvPr/>
        </p:nvSpPr>
        <p:spPr>
          <a:xfrm>
            <a:off x="9409969" y="4898021"/>
            <a:ext cx="377190" cy="2516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F9AF22F-E0EF-4323-91C2-17E4A65E275A}"/>
              </a:ext>
            </a:extLst>
          </p:cNvPr>
          <p:cNvSpPr txBox="1"/>
          <p:nvPr/>
        </p:nvSpPr>
        <p:spPr>
          <a:xfrm>
            <a:off x="3382274" y="2459301"/>
            <a:ext cx="1132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172BF548-D858-4EDE-BECD-150FB7090981}"/>
              </a:ext>
            </a:extLst>
          </p:cNvPr>
          <p:cNvSpPr/>
          <p:nvPr/>
        </p:nvSpPr>
        <p:spPr>
          <a:xfrm>
            <a:off x="6750369" y="4242519"/>
            <a:ext cx="2601441" cy="1311004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D82B7B3-818B-4EBB-A282-53F549A08C9B}"/>
              </a:ext>
            </a:extLst>
          </p:cNvPr>
          <p:cNvSpPr txBox="1"/>
          <p:nvPr/>
        </p:nvSpPr>
        <p:spPr>
          <a:xfrm>
            <a:off x="7202215" y="4245565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281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40</cp:revision>
  <dcterms:created xsi:type="dcterms:W3CDTF">2021-11-21T20:45:45Z</dcterms:created>
  <dcterms:modified xsi:type="dcterms:W3CDTF">2021-11-29T16:16:07Z</dcterms:modified>
</cp:coreProperties>
</file>