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73" r:id="rId4"/>
    <p:sldId id="275" r:id="rId5"/>
    <p:sldId id="274" r:id="rId6"/>
    <p:sldId id="263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E4EEF8"/>
    <a:srgbClr val="ECF3FA"/>
    <a:srgbClr val="47821D"/>
    <a:srgbClr val="43A047"/>
    <a:srgbClr val="2B98D1"/>
    <a:srgbClr val="4472C4"/>
    <a:srgbClr val="4466A0"/>
    <a:srgbClr val="F7F7F7"/>
    <a:srgbClr val="F2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sv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27.jp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sv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13" Type="http://schemas.openxmlformats.org/officeDocument/2006/relationships/image" Target="../media/image26.jpg"/><Relationship Id="rId1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" Type="http://schemas.openxmlformats.org/officeDocument/2006/relationships/image" Target="../media/image37.jp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19" Type="http://schemas.microsoft.com/office/2007/relationships/hdphoto" Target="../media/hdphoto1.wdp"/><Relationship Id="rId4" Type="http://schemas.openxmlformats.org/officeDocument/2006/relationships/image" Target="../media/image39.PNG"/><Relationship Id="rId9" Type="http://schemas.openxmlformats.org/officeDocument/2006/relationships/image" Target="../media/image44.jpg"/><Relationship Id="rId14" Type="http://schemas.openxmlformats.org/officeDocument/2006/relationships/image" Target="../media/image4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microsoft.com/office/2007/relationships/hdphoto" Target="../media/hdphoto1.wdp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B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ecause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27531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191794" y="2375964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BC777A5-0140-4C0D-AA11-36CCE18FF438}"/>
              </a:ext>
            </a:extLst>
          </p:cNvPr>
          <p:cNvGrpSpPr/>
          <p:nvPr/>
        </p:nvGrpSpPr>
        <p:grpSpPr>
          <a:xfrm>
            <a:off x="5039700" y="2375964"/>
            <a:ext cx="2975190" cy="891225"/>
            <a:chOff x="1103407" y="1656125"/>
            <a:chExt cx="2975190" cy="891225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15D9173-9275-4D2C-8A4B-8BB6FCC9D3E2}"/>
                </a:ext>
              </a:extLst>
            </p:cNvPr>
            <p:cNvGrpSpPr/>
            <p:nvPr/>
          </p:nvGrpSpPr>
          <p:grpSpPr>
            <a:xfrm>
              <a:off x="1103407" y="1656125"/>
              <a:ext cx="2975190" cy="482600"/>
              <a:chOff x="1103407" y="1656125"/>
              <a:chExt cx="2975190" cy="482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EFD1304-15EB-42E0-82F6-5B0FEF077F52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Abdelhadi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ESSABRI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DD8F097-6AA6-4830-9ECA-2462CEE98A36}"/>
                  </a:ext>
                </a:extLst>
              </p:cNvPr>
              <p:cNvSpPr/>
              <p:nvPr/>
            </p:nvSpPr>
            <p:spPr>
              <a:xfrm>
                <a:off x="4034137" y="1656125"/>
                <a:ext cx="44460" cy="482600"/>
              </a:xfrm>
              <a:prstGeom prst="rect">
                <a:avLst/>
              </a:prstGeom>
              <a:solidFill>
                <a:srgbClr val="10716F"/>
              </a:solidFill>
              <a:ln>
                <a:solidFill>
                  <a:srgbClr val="1071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D15CC4D-0B7B-47E8-9672-6541110C5958}"/>
                </a:ext>
              </a:extLst>
            </p:cNvPr>
            <p:cNvSpPr txBox="1"/>
            <p:nvPr/>
          </p:nvSpPr>
          <p:spPr>
            <a:xfrm>
              <a:off x="1988998" y="2239573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Scientist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7860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Software Developer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5040158" y="4863134"/>
            <a:ext cx="2971034" cy="891225"/>
            <a:chOff x="1103407" y="1656125"/>
            <a:chExt cx="2971034" cy="891225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885233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13560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2D59D6A3-8784-40BD-878E-566F25ED87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 b="26144"/>
          <a:stretch/>
        </p:blipFill>
        <p:spPr>
          <a:xfrm>
            <a:off x="4247770" y="2391462"/>
            <a:ext cx="1645920" cy="1645911"/>
          </a:xfrm>
          <a:prstGeom prst="ellipse">
            <a:avLst/>
          </a:prstGeom>
          <a:ln w="28575">
            <a:solidFill>
              <a:srgbClr val="10716F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900800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74A023E-AE22-4597-9DA7-22FC54ED3CF3}"/>
              </a:ext>
            </a:extLst>
          </p:cNvPr>
          <p:cNvSpPr/>
          <p:nvPr/>
        </p:nvSpPr>
        <p:spPr>
          <a:xfrm>
            <a:off x="4216168" y="4863134"/>
            <a:ext cx="1645920" cy="16459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53" name="Graphique 52" descr="Écolière">
            <a:extLst>
              <a:ext uri="{FF2B5EF4-FFF2-40B4-BE49-F238E27FC236}">
                <a16:creationId xmlns:a16="http://schemas.microsoft.com/office/drawing/2014/main" id="{DEAA0F8E-1AA9-4038-98C6-66E93AF40E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2622" y="4813495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2752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 </a:t>
            </a:r>
            <a:r>
              <a:rPr lang="en-US" sz="2000" b="1" i="1" dirty="0">
                <a:solidFill>
                  <a:srgbClr val="017DA6"/>
                </a:solidFill>
                <a:latin typeface="SegoeUI-Italic"/>
              </a:rPr>
              <a:t>Real time Data Streaming Analytics System for Tracking Pedestrians.</a:t>
            </a:r>
            <a:r>
              <a:rPr lang="en-US" sz="2000" b="1" dirty="0"/>
              <a:t> </a:t>
            </a:r>
            <a:br>
              <a:rPr lang="en-US" sz="2400" b="1" dirty="0"/>
            </a:br>
            <a:endParaRPr lang="fr-FR" sz="2400" b="1" dirty="0"/>
          </a:p>
          <a:p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 Transmitted to a dedicated Server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Handle &amp; </a:t>
            </a:r>
            <a:r>
              <a:rPr lang="en-US" sz="2800" dirty="0" err="1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Analyse</a:t>
            </a:r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the data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10131458" y="1983405"/>
            <a:ext cx="187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Real Time Dashboard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553998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TRACCAR client application </a:t>
            </a:r>
            <a:endParaRPr lang="fr-FR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587914"/>
            <a:ext cx="84705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</a:p>
          <a:p>
            <a:pPr algn="just">
              <a:lnSpc>
                <a:spcPct val="150000"/>
              </a:lnSpc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6458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The main Functional architecture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338500" y="4861107"/>
            <a:ext cx="266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539305" y="4830329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Server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67082" y="2977406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Progress Level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762910"/>
            <a:ext cx="1176808" cy="1971092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C37B9CAE-0A89-49DC-84BE-F4BCD972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88" y="1964699"/>
            <a:ext cx="1920240" cy="2796873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562594" y="3561496"/>
            <a:ext cx="6046283" cy="845068"/>
            <a:chOff x="2297617" y="3027693"/>
            <a:chExt cx="604628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17" y="3595865"/>
              <a:ext cx="604628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Current Step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331</Words>
  <Application>Microsoft Office PowerPoint</Application>
  <PresentationFormat>Grand écran</PresentationFormat>
  <Paragraphs>78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Aharoni</vt:lpstr>
      <vt:lpstr>Arabic Typesetting</vt:lpstr>
      <vt:lpstr>Arial</vt:lpstr>
      <vt:lpstr>Bahnschrift</vt:lpstr>
      <vt:lpstr>Calibri</vt:lpstr>
      <vt:lpstr>Calibri Light</vt:lpstr>
      <vt:lpstr>SegoeUI-Italic</vt:lpstr>
      <vt:lpstr>Tahoma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84</cp:revision>
  <dcterms:created xsi:type="dcterms:W3CDTF">2021-11-21T20:45:45Z</dcterms:created>
  <dcterms:modified xsi:type="dcterms:W3CDTF">2021-12-01T15:51:41Z</dcterms:modified>
</cp:coreProperties>
</file>