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8" r:id="rId3"/>
    <p:sldId id="276" r:id="rId4"/>
    <p:sldId id="275" r:id="rId5"/>
    <p:sldId id="274" r:id="rId6"/>
    <p:sldId id="263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0716F"/>
    <a:srgbClr val="CA646A"/>
    <a:srgbClr val="C55A11"/>
    <a:srgbClr val="E4EEF8"/>
    <a:srgbClr val="ECF3FA"/>
    <a:srgbClr val="47821D"/>
    <a:srgbClr val="43A047"/>
    <a:srgbClr val="2B98D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394" autoAdjust="0"/>
  </p:normalViewPr>
  <p:slideViewPr>
    <p:cSldViewPr snapToGrid="0">
      <p:cViewPr>
        <p:scale>
          <a:sx n="80" d="100"/>
          <a:sy n="80" d="100"/>
        </p:scale>
        <p:origin x="102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2927-6858-47F6-AE24-764CC11250D6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CD0B-7E66-4D00-9026-682979E0D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openxmlformats.org/officeDocument/2006/relationships/image" Target="../media/image26.jpg"/><Relationship Id="rId12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sv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25.jpg"/><Relationship Id="rId1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36.jp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19" Type="http://schemas.microsoft.com/office/2007/relationships/hdphoto" Target="../media/hdphoto1.wdp"/><Relationship Id="rId4" Type="http://schemas.openxmlformats.org/officeDocument/2006/relationships/image" Target="../media/image38.PNG"/><Relationship Id="rId9" Type="http://schemas.openxmlformats.org/officeDocument/2006/relationships/image" Target="../media/image43.jpg"/><Relationship Id="rId14" Type="http://schemas.openxmlformats.org/officeDocument/2006/relationships/image" Target="../media/image4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Track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2708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9EEBB-5D6A-4F13-8EF8-4FC87BC0956B}"/>
              </a:ext>
            </a:extLst>
          </p:cNvPr>
          <p:cNvSpPr/>
          <p:nvPr/>
        </p:nvSpPr>
        <p:spPr>
          <a:xfrm>
            <a:off x="281008" y="4498522"/>
            <a:ext cx="3270447" cy="866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err="1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</a:t>
            </a:r>
            <a:r>
              <a:rPr lang="fr-FR" b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: 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Pr. Lamia KARIM   </a:t>
            </a:r>
          </a:p>
        </p:txBody>
      </p:sp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8CD7-46DE-4295-8D94-CC6F7BC2B463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4220007" y="2358135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1176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BI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6EAF3E2-0BFD-4B72-B7E5-EA6303B5E7EC}"/>
              </a:ext>
            </a:extLst>
          </p:cNvPr>
          <p:cNvGrpSpPr/>
          <p:nvPr/>
        </p:nvGrpSpPr>
        <p:grpSpPr>
          <a:xfrm>
            <a:off x="5040158" y="4863134"/>
            <a:ext cx="2971034" cy="891225"/>
            <a:chOff x="1103407" y="1656125"/>
            <a:chExt cx="2971034" cy="891225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397620D-86EA-4334-94A2-85F5C556225D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FBA2D7-48BB-4607-B8FE-7A550909943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Chaimaa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EL KABBACH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EFDD07E-7118-4AD1-B2E1-6F571BAF3383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CA646A"/>
              </a:solidFill>
              <a:ln>
                <a:solidFill>
                  <a:srgbClr val="CA6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5035643-831E-475E-97E8-FFA097B355E7}"/>
                </a:ext>
              </a:extLst>
            </p:cNvPr>
            <p:cNvSpPr txBox="1"/>
            <p:nvPr/>
          </p:nvSpPr>
          <p:spPr>
            <a:xfrm>
              <a:off x="1988540" y="2239573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Analyst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8987086" y="4885233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05876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8163096" y="4910739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584176"/>
            <a:chOff x="1735631" y="873825"/>
            <a:chExt cx="8316117" cy="584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THE EXECUTIVE TEAM MEMBERS 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156FA382-A81F-4784-AD15-77FB7AEA3F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" r="945" b="23340"/>
          <a:stretch/>
        </p:blipFill>
        <p:spPr>
          <a:xfrm>
            <a:off x="4247770" y="4869073"/>
            <a:ext cx="1645920" cy="1645742"/>
          </a:xfrm>
          <a:prstGeom prst="ellipse">
            <a:avLst/>
          </a:prstGeom>
          <a:ln w="28575">
            <a:solidFill>
              <a:srgbClr val="CA646A"/>
            </a:solidFill>
          </a:ln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3AE20504-19F2-423E-9034-A6BB9B25EA5D}"/>
              </a:ext>
            </a:extLst>
          </p:cNvPr>
          <p:cNvGrpSpPr/>
          <p:nvPr/>
        </p:nvGrpSpPr>
        <p:grpSpPr>
          <a:xfrm>
            <a:off x="161649" y="2390701"/>
            <a:ext cx="3802764" cy="1667445"/>
            <a:chOff x="4212126" y="2375964"/>
            <a:chExt cx="3802764" cy="166744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BC777A5-0140-4C0D-AA11-36CCE18FF438}"/>
                </a:ext>
              </a:extLst>
            </p:cNvPr>
            <p:cNvGrpSpPr/>
            <p:nvPr/>
          </p:nvGrpSpPr>
          <p:grpSpPr>
            <a:xfrm>
              <a:off x="5039700" y="2375964"/>
              <a:ext cx="2975190" cy="891225"/>
              <a:chOff x="1103407" y="1656125"/>
              <a:chExt cx="2975190" cy="89122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A15D9173-9275-4D2C-8A4B-8BB6FCC9D3E2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5190" cy="482600"/>
                <a:chOff x="1103407" y="1656125"/>
                <a:chExt cx="2975190" cy="482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EFD1304-15EB-42E0-82F6-5B0FEF077F52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Abdelhadi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ESSABRI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DD8F097-6AA6-4830-9ECA-2462CEE98A36}"/>
                    </a:ext>
                  </a:extLst>
                </p:cNvPr>
                <p:cNvSpPr/>
                <p:nvPr/>
              </p:nvSpPr>
              <p:spPr>
                <a:xfrm>
                  <a:off x="4034137" y="1656125"/>
                  <a:ext cx="44460" cy="482600"/>
                </a:xfrm>
                <a:prstGeom prst="rect">
                  <a:avLst/>
                </a:prstGeom>
                <a:solidFill>
                  <a:srgbClr val="10716F"/>
                </a:solidFill>
                <a:ln>
                  <a:solidFill>
                    <a:srgbClr val="1071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D15CC4D-0B7B-47E8-9672-6541110C5958}"/>
                  </a:ext>
                </a:extLst>
              </p:cNvPr>
              <p:cNvSpPr txBox="1"/>
              <p:nvPr/>
            </p:nvSpPr>
            <p:spPr>
              <a:xfrm>
                <a:off x="1988998" y="2239573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Scientist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2FE8FA9-73DD-448B-ABDF-DB7CD2613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t="8185" r="25344" b="52488"/>
            <a:stretch/>
          </p:blipFill>
          <p:spPr>
            <a:xfrm>
              <a:off x="4212126" y="2394865"/>
              <a:ext cx="1645920" cy="1648544"/>
            </a:xfrm>
            <a:prstGeom prst="ellipse">
              <a:avLst/>
            </a:prstGeom>
            <a:ln w="28575">
              <a:solidFill>
                <a:srgbClr val="10716F"/>
              </a:solidFill>
            </a:ln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6239A83-BA76-42D4-9497-E7D010DFF111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2752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 </a:t>
            </a:r>
            <a:r>
              <a:rPr lang="en-US" sz="2000" b="1" i="1" dirty="0">
                <a:solidFill>
                  <a:srgbClr val="017DA6"/>
                </a:solidFill>
                <a:latin typeface="SegoeUI-Italic"/>
              </a:rPr>
              <a:t>Real time Data Streaming Analytics System for Tracking Pedestrians.</a:t>
            </a:r>
            <a:r>
              <a:rPr lang="en-US" sz="2000" b="1" dirty="0"/>
              <a:t> </a:t>
            </a:r>
            <a:br>
              <a:rPr lang="en-US" sz="2400" b="1" dirty="0"/>
            </a:br>
            <a:endParaRPr lang="fr-FR" sz="2400" b="1" dirty="0"/>
          </a:p>
          <a:p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 Transmitted to a dedicated Server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Handle &amp; </a:t>
            </a:r>
            <a:r>
              <a:rPr lang="en-US" sz="2800" dirty="0" err="1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Analyse</a:t>
            </a:r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the data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10131458" y="1983405"/>
            <a:ext cx="187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Real Time Dashboard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553998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will be done using  TRACCAR client application </a:t>
            </a:r>
            <a:endParaRPr lang="fr-FR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3BB170-3E49-41E4-9AC8-6F60FC9E8B2F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587914"/>
            <a:ext cx="84705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</a:p>
          <a:p>
            <a:pPr algn="just">
              <a:lnSpc>
                <a:spcPct val="150000"/>
              </a:lnSpc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A8B0F-1EFB-4E0E-BDBE-C6A0A119EEC0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64588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The main Functional architecture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CCA3FB-BBEE-4566-883B-86427E8085FE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15A046-4C8E-423F-BBAB-0B330C319501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220559" y="4845718"/>
            <a:ext cx="2668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539305" y="4830329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Server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67082" y="2977406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4123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Progress Level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762910"/>
            <a:ext cx="1176808" cy="1971092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C37B9CAE-0A89-49DC-84BE-F4BCD972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88" y="1964699"/>
            <a:ext cx="1920240" cy="2796873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562594" y="3561496"/>
            <a:ext cx="6046283" cy="845068"/>
            <a:chOff x="2297617" y="3027693"/>
            <a:chExt cx="604628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617" y="3595865"/>
              <a:ext cx="604628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Current Step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05DCE-20C2-44BE-8781-150E6D5F1624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343</Words>
  <Application>Microsoft Office PowerPoint</Application>
  <PresentationFormat>Grand écran</PresentationFormat>
  <Paragraphs>85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Aharoni</vt:lpstr>
      <vt:lpstr>Arabic Typesetting</vt:lpstr>
      <vt:lpstr>Arial</vt:lpstr>
      <vt:lpstr>Bahnschrift</vt:lpstr>
      <vt:lpstr>Calibri</vt:lpstr>
      <vt:lpstr>Calibri Light</vt:lpstr>
      <vt:lpstr>SegoeUI-Italic</vt:lpstr>
      <vt:lpstr>Tahoma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89</cp:revision>
  <dcterms:created xsi:type="dcterms:W3CDTF">2021-11-21T20:45:45Z</dcterms:created>
  <dcterms:modified xsi:type="dcterms:W3CDTF">2021-12-02T10:26:33Z</dcterms:modified>
</cp:coreProperties>
</file>