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58" r:id="rId3"/>
    <p:sldId id="262" r:id="rId4"/>
    <p:sldId id="264" r:id="rId5"/>
    <p:sldId id="265" r:id="rId6"/>
    <p:sldId id="263" r:id="rId7"/>
    <p:sldId id="261" r:id="rId8"/>
    <p:sldId id="256" r:id="rId9"/>
    <p:sldId id="259" r:id="rId10"/>
    <p:sldId id="257" r:id="rId11"/>
    <p:sldId id="260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F9F9"/>
    <a:srgbClr val="4466A0"/>
    <a:srgbClr val="F5F9FD"/>
    <a:srgbClr val="F2F7FC"/>
    <a:srgbClr val="7FB0FF"/>
    <a:srgbClr val="7FAFFF"/>
    <a:srgbClr val="92EAFF"/>
    <a:srgbClr val="EFF5FB"/>
    <a:srgbClr val="837E7E"/>
    <a:srgbClr val="D9D7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394" autoAdjust="0"/>
  </p:normalViewPr>
  <p:slideViewPr>
    <p:cSldViewPr snapToGrid="0">
      <p:cViewPr>
        <p:scale>
          <a:sx n="62" d="100"/>
          <a:sy n="62" d="100"/>
        </p:scale>
        <p:origin x="1056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C0288-9AE9-4163-9075-E3A9958BA2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DA20A8-4A6B-4387-99D4-E84237F187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8CBBE-6E63-40ED-9A5C-4A8B3D04B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348E-3C1A-4598-9A7B-0D66E8588920}" type="datetimeFigureOut">
              <a:rPr lang="fr-FR" smtClean="0"/>
              <a:t>01/12/2021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E1E75E-AF9C-48A0-A095-9A96892DB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CF1B62-B927-47A8-8CE7-DFA94CEC4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D49B1-C37A-46D0-A608-8D1ABD7044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9398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420CC-7BF4-49B7-BB9D-B2C3B19F2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6AB785-E531-4429-AAD0-CC53E4FE1F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C4BF58-B854-43B1-A55F-D9548E1FB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348E-3C1A-4598-9A7B-0D66E8588920}" type="datetimeFigureOut">
              <a:rPr lang="fr-FR" smtClean="0"/>
              <a:t>01/12/2021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A572DF-F41E-4145-B610-3F7C7E9D3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6E211B-7A3F-4877-89C3-CF7274A94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D49B1-C37A-46D0-A608-8D1ABD7044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216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4B8559-8552-4B52-87A1-FE93BB2811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6A7EFB-60EA-4576-9654-92CF0550B9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C776C6-0EE8-4ABD-8F18-43DFE1A5A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348E-3C1A-4598-9A7B-0D66E8588920}" type="datetimeFigureOut">
              <a:rPr lang="fr-FR" smtClean="0"/>
              <a:t>01/12/2021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FA008-C92B-431A-A58C-750A49E1E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EF182-F408-4897-AA07-1C25DBD6A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D49B1-C37A-46D0-A608-8D1ABD7044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7140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D6ED0-7FEB-4947-8165-293D01638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5EDD8E-09C8-47FB-BC31-229EAB939F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4DE69E-FA0D-408F-8FF1-3FC3A55ED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348E-3C1A-4598-9A7B-0D66E8588920}" type="datetimeFigureOut">
              <a:rPr lang="fr-FR" smtClean="0"/>
              <a:t>01/12/2021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342742-13CE-4F8E-B358-7F5D4CA16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9F136A-5183-47AD-8027-86A6A8561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D49B1-C37A-46D0-A608-8D1ABD7044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4277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8E93A-BC08-417B-B765-692D5AC91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B52C00-2C6B-4795-BEAA-444817718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F63547-956B-4FF8-A970-DC95DDACE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348E-3C1A-4598-9A7B-0D66E8588920}" type="datetimeFigureOut">
              <a:rPr lang="fr-FR" smtClean="0"/>
              <a:t>01/12/2021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36935E-7652-4DD3-A976-CC3F397BF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91B423-A1DB-4AA9-8E23-2C126D30E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D49B1-C37A-46D0-A608-8D1ABD7044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28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EE794-131D-4FB1-B9D0-EECB8B403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911959-884D-4C80-9215-76385E87A1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2CC423-ECA4-4C89-B40E-A238144081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985F19-6EB6-4223-8283-709042D63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348E-3C1A-4598-9A7B-0D66E8588920}" type="datetimeFigureOut">
              <a:rPr lang="fr-FR" smtClean="0"/>
              <a:t>01/12/2021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2A0CF5-262C-47D8-886C-4F29188B3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F2D931-95BB-44A1-8C69-5EAA1A00E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D49B1-C37A-46D0-A608-8D1ABD7044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5105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31767-107E-45A7-982B-960656049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9C16E4-0595-4B8C-B775-9B8635C23B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34311E-5A58-4913-B963-F5BF86A2C3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E377A1-E08F-4232-83DA-965737D545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0A55A3-CE65-4DEB-B4E5-C14E1811EB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EEE3AC-5A75-4E2D-B610-5ABFEA300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348E-3C1A-4598-9A7B-0D66E8588920}" type="datetimeFigureOut">
              <a:rPr lang="fr-FR" smtClean="0"/>
              <a:t>01/12/2021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749498-75EF-4965-A8C8-EE264AB07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AF5F11-D362-47A6-AADB-B44DEB881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D49B1-C37A-46D0-A608-8D1ABD7044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4534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0AA51-E51B-4BAF-BDBE-56E83D680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A05D5C-9B4D-4D4F-B2F6-8CAFE655C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348E-3C1A-4598-9A7B-0D66E8588920}" type="datetimeFigureOut">
              <a:rPr lang="fr-FR" smtClean="0"/>
              <a:t>01/12/2021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317DAF-D3A3-4160-A1C9-D45635FE7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A792E0-AF6B-49F8-98DC-4D031537B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D49B1-C37A-46D0-A608-8D1ABD7044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0636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227180-737E-4B28-9A7B-71EEC9C3D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348E-3C1A-4598-9A7B-0D66E8588920}" type="datetimeFigureOut">
              <a:rPr lang="fr-FR" smtClean="0"/>
              <a:t>01/12/2021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04711F-BF95-4FBF-AC1A-5104F4E6C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CB7CA8-9C34-4225-B17E-55E285BD4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D49B1-C37A-46D0-A608-8D1ABD7044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8099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AEF3E-F544-44A9-971E-703D56C0E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702C8B-0E21-4157-819B-BB3207688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6AB23A-7431-4C8D-8777-3BCB4DBA3B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2BACEE-5EEA-44B3-B898-0AED7C89A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348E-3C1A-4598-9A7B-0D66E8588920}" type="datetimeFigureOut">
              <a:rPr lang="fr-FR" smtClean="0"/>
              <a:t>01/12/2021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32F37D-F4C7-4D37-8B34-B7B36E1C7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DD99A1-883B-40FE-9BAD-5E1193786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D49B1-C37A-46D0-A608-8D1ABD7044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4845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9F9BC-5E19-477D-942A-FF265F9E5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26CCE1-D6FB-4E26-AB53-3A838F4508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EE0784-F4CA-45DE-BBC9-29B4CC484C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74A336-5F32-4CCC-BEED-E9E30D3CA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348E-3C1A-4598-9A7B-0D66E8588920}" type="datetimeFigureOut">
              <a:rPr lang="fr-FR" smtClean="0"/>
              <a:t>01/12/2021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D639AA-FEB9-49B9-AA40-6428408E1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D23D47-DAC8-4201-B455-BA6E02D81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D49B1-C37A-46D0-A608-8D1ABD7044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5488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0B6FBE-A600-4BE4-976C-AB41AA88B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9F57A7-8C2E-4558-B696-AFF7B0EFD2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AFE141-8317-4B67-ABFA-C2CBAF87FD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C3348E-3C1A-4598-9A7B-0D66E8588920}" type="datetimeFigureOut">
              <a:rPr lang="fr-FR" smtClean="0"/>
              <a:t>01/12/2021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4B8CF7-FFF0-4248-9A42-DD93720A34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59DCC5-557D-403D-B1A2-1F3AF2869A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CD49B1-C37A-46D0-A608-8D1ABD7044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6128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microsoft.com/office/2007/relationships/hdphoto" Target="../media/hdphoto1.wdp"/><Relationship Id="rId7" Type="http://schemas.openxmlformats.org/officeDocument/2006/relationships/image" Target="../media/image8.svg"/><Relationship Id="rId12" Type="http://schemas.openxmlformats.org/officeDocument/2006/relationships/image" Target="../media/image13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sv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Relationship Id="rId14" Type="http://schemas.openxmlformats.org/officeDocument/2006/relationships/image" Target="../media/image15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jpg"/><Relationship Id="rId5" Type="http://schemas.openxmlformats.org/officeDocument/2006/relationships/image" Target="../media/image20.jpg"/><Relationship Id="rId4" Type="http://schemas.openxmlformats.org/officeDocument/2006/relationships/image" Target="../media/image19.jp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13" Type="http://schemas.openxmlformats.org/officeDocument/2006/relationships/image" Target="../media/image33.png"/><Relationship Id="rId18" Type="http://schemas.openxmlformats.org/officeDocument/2006/relationships/image" Target="../media/image37.png"/><Relationship Id="rId3" Type="http://schemas.openxmlformats.org/officeDocument/2006/relationships/image" Target="../media/image23.jpg"/><Relationship Id="rId7" Type="http://schemas.openxmlformats.org/officeDocument/2006/relationships/image" Target="../media/image27.png"/><Relationship Id="rId12" Type="http://schemas.openxmlformats.org/officeDocument/2006/relationships/image" Target="../media/image32.svg"/><Relationship Id="rId17" Type="http://schemas.microsoft.com/office/2007/relationships/hdphoto" Target="../media/hdphoto2.wdp"/><Relationship Id="rId2" Type="http://schemas.openxmlformats.org/officeDocument/2006/relationships/image" Target="../media/image22.png"/><Relationship Id="rId16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5" Type="http://schemas.openxmlformats.org/officeDocument/2006/relationships/image" Target="../media/image35.jpg"/><Relationship Id="rId10" Type="http://schemas.openxmlformats.org/officeDocument/2006/relationships/image" Target="../media/image30.jpg"/><Relationship Id="rId4" Type="http://schemas.openxmlformats.org/officeDocument/2006/relationships/image" Target="../media/image24.png"/><Relationship Id="rId9" Type="http://schemas.openxmlformats.org/officeDocument/2006/relationships/image" Target="../media/image29.jpg"/><Relationship Id="rId14" Type="http://schemas.openxmlformats.org/officeDocument/2006/relationships/image" Target="../media/image34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43.sv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2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281906" y="1293274"/>
            <a:ext cx="5814094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dirty="0">
                <a:solidFill>
                  <a:srgbClr val="4466A0"/>
                </a:solidFill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I</a:t>
            </a:r>
            <a:r>
              <a:rPr lang="fr-FR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-Track</a:t>
            </a:r>
          </a:p>
          <a:p>
            <a:endParaRPr lang="fr-FR" sz="3200" dirty="0">
              <a:solidFill>
                <a:schemeClr val="tx1">
                  <a:lumMod val="75000"/>
                  <a:lumOff val="25000"/>
                </a:schemeClr>
              </a:solidFill>
              <a:latin typeface="Aharoni" panose="02010803020104030203" pitchFamily="2" charset="-79"/>
              <a:ea typeface="Tahoma" panose="020B0604030504040204" pitchFamily="34" charset="0"/>
              <a:cs typeface="Aharoni" panose="02010803020104030203" pitchFamily="2" charset="-79"/>
            </a:endParaRPr>
          </a:p>
          <a:p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B</a:t>
            </a:r>
            <a:r>
              <a:rPr lang="fr-FR" sz="4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ecause</a:t>
            </a:r>
            <a:r>
              <a:rPr lang="fr-FR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 </a:t>
            </a:r>
            <a:r>
              <a:rPr lang="fr-FR" sz="4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we</a:t>
            </a:r>
            <a:r>
              <a:rPr lang="fr-FR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 </a:t>
            </a:r>
            <a:r>
              <a:rPr lang="fr-FR" sz="4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track</a:t>
            </a:r>
            <a:r>
              <a:rPr lang="fr-FR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 </a:t>
            </a:r>
            <a:r>
              <a:rPr lang="fr-FR" sz="4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it</a:t>
            </a:r>
            <a:r>
              <a:rPr lang="fr-FR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 </a:t>
            </a:r>
          </a:p>
          <a:p>
            <a:r>
              <a:rPr lang="fr-FR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for You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  <a:latin typeface="Aharoni" panose="02010803020104030203" pitchFamily="2" charset="-79"/>
              <a:ea typeface="Tahom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069FC104-74F1-48BD-8127-A4367084A6DD}"/>
              </a:ext>
            </a:extLst>
          </p:cNvPr>
          <p:cNvSpPr/>
          <p:nvPr/>
        </p:nvSpPr>
        <p:spPr>
          <a:xfrm>
            <a:off x="6363102" y="-3625515"/>
            <a:ext cx="11513418" cy="10483515"/>
          </a:xfrm>
          <a:prstGeom prst="ellipse">
            <a:avLst/>
          </a:prstGeom>
          <a:noFill/>
          <a:ln w="9525" cap="flat" cmpd="sng" algn="ctr">
            <a:solidFill>
              <a:srgbClr val="4466A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à coins arrondis 11">
            <a:extLst>
              <a:ext uri="{FF2B5EF4-FFF2-40B4-BE49-F238E27FC236}">
                <a16:creationId xmlns:a16="http://schemas.microsoft.com/office/drawing/2014/main" id="{1EE54939-D0FE-423F-AEC9-92E5C03099D8}"/>
              </a:ext>
            </a:extLst>
          </p:cNvPr>
          <p:cNvSpPr/>
          <p:nvPr/>
        </p:nvSpPr>
        <p:spPr>
          <a:xfrm rot="1756744">
            <a:off x="6143446" y="2303088"/>
            <a:ext cx="775855" cy="775855"/>
          </a:xfrm>
          <a:prstGeom prst="roundRect">
            <a:avLst>
              <a:gd name="adj" fmla="val 26301"/>
            </a:avLst>
          </a:prstGeom>
          <a:solidFill>
            <a:srgbClr val="44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à coins arrondis 12">
            <a:extLst>
              <a:ext uri="{FF2B5EF4-FFF2-40B4-BE49-F238E27FC236}">
                <a16:creationId xmlns:a16="http://schemas.microsoft.com/office/drawing/2014/main" id="{7B083DF8-9B0F-4731-BB70-D4517A89F7ED}"/>
              </a:ext>
            </a:extLst>
          </p:cNvPr>
          <p:cNvSpPr/>
          <p:nvPr/>
        </p:nvSpPr>
        <p:spPr>
          <a:xfrm rot="19168094">
            <a:off x="6348492" y="3788050"/>
            <a:ext cx="365760" cy="365760"/>
          </a:xfrm>
          <a:prstGeom prst="roundRect">
            <a:avLst>
              <a:gd name="adj" fmla="val 26301"/>
            </a:avLst>
          </a:prstGeom>
          <a:gradFill flip="none" rotWithShape="1">
            <a:gsLst>
              <a:gs pos="0">
                <a:srgbClr val="4466A0">
                  <a:shade val="30000"/>
                  <a:satMod val="115000"/>
                </a:srgbClr>
              </a:gs>
              <a:gs pos="50000">
                <a:srgbClr val="4466A0">
                  <a:shade val="67500"/>
                  <a:satMod val="115000"/>
                </a:srgbClr>
              </a:gs>
              <a:gs pos="100000">
                <a:srgbClr val="4466A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782FFA9-F00D-42CE-910C-58DCF33D1A9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8310" b="11489"/>
          <a:stretch/>
        </p:blipFill>
        <p:spPr>
          <a:xfrm>
            <a:off x="7149040" y="78083"/>
            <a:ext cx="3931910" cy="2780074"/>
          </a:xfrm>
          <a:prstGeom prst="rect">
            <a:avLst/>
          </a:prstGeom>
        </p:spPr>
      </p:pic>
      <p:sp>
        <p:nvSpPr>
          <p:cNvPr id="25" name="Rectangle à coins arrondis 13">
            <a:extLst>
              <a:ext uri="{FF2B5EF4-FFF2-40B4-BE49-F238E27FC236}">
                <a16:creationId xmlns:a16="http://schemas.microsoft.com/office/drawing/2014/main" id="{8D6E9728-1B1E-406A-91ED-266BCD04C663}"/>
              </a:ext>
            </a:extLst>
          </p:cNvPr>
          <p:cNvSpPr/>
          <p:nvPr/>
        </p:nvSpPr>
        <p:spPr>
          <a:xfrm rot="20048946">
            <a:off x="6101634" y="3036020"/>
            <a:ext cx="8638507" cy="5055609"/>
          </a:xfrm>
          <a:prstGeom prst="roundRect">
            <a:avLst>
              <a:gd name="adj" fmla="val 19890"/>
            </a:avLst>
          </a:prstGeom>
          <a:gradFill flip="none" rotWithShape="1">
            <a:gsLst>
              <a:gs pos="0">
                <a:srgbClr val="7FAFFF">
                  <a:shade val="30000"/>
                  <a:satMod val="115000"/>
                </a:srgbClr>
              </a:gs>
              <a:gs pos="50000">
                <a:srgbClr val="7FAFFF">
                  <a:shade val="67500"/>
                  <a:satMod val="115000"/>
                </a:srgbClr>
              </a:gs>
              <a:gs pos="100000">
                <a:srgbClr val="7FAFF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solidFill>
              <a:srgbClr val="7FA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à coins arrondis 14">
            <a:extLst>
              <a:ext uri="{FF2B5EF4-FFF2-40B4-BE49-F238E27FC236}">
                <a16:creationId xmlns:a16="http://schemas.microsoft.com/office/drawing/2014/main" id="{ED962B84-936B-405D-8FA8-14C4DA839682}"/>
              </a:ext>
            </a:extLst>
          </p:cNvPr>
          <p:cNvSpPr/>
          <p:nvPr/>
        </p:nvSpPr>
        <p:spPr>
          <a:xfrm>
            <a:off x="7559739" y="4305093"/>
            <a:ext cx="4385518" cy="1355478"/>
          </a:xfrm>
          <a:prstGeom prst="roundRect">
            <a:avLst>
              <a:gd name="adj" fmla="val 5790"/>
            </a:avLst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à coins arrondis 15">
            <a:extLst>
              <a:ext uri="{FF2B5EF4-FFF2-40B4-BE49-F238E27FC236}">
                <a16:creationId xmlns:a16="http://schemas.microsoft.com/office/drawing/2014/main" id="{A19D4E44-B0B8-4F9F-AE6B-49DA2672182B}"/>
              </a:ext>
            </a:extLst>
          </p:cNvPr>
          <p:cNvSpPr/>
          <p:nvPr/>
        </p:nvSpPr>
        <p:spPr>
          <a:xfrm rot="19168094">
            <a:off x="7669167" y="4472314"/>
            <a:ext cx="137160" cy="137160"/>
          </a:xfrm>
          <a:prstGeom prst="roundRect">
            <a:avLst>
              <a:gd name="adj" fmla="val 26301"/>
            </a:avLst>
          </a:prstGeom>
          <a:gradFill flip="none" rotWithShape="1">
            <a:gsLst>
              <a:gs pos="0">
                <a:srgbClr val="7FB0FF">
                  <a:shade val="30000"/>
                  <a:satMod val="115000"/>
                </a:srgbClr>
              </a:gs>
              <a:gs pos="50000">
                <a:srgbClr val="7FB0FF">
                  <a:shade val="67500"/>
                  <a:satMod val="115000"/>
                </a:srgbClr>
              </a:gs>
              <a:gs pos="100000">
                <a:srgbClr val="7FB0FF">
                  <a:shade val="100000"/>
                  <a:satMod val="11500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D1078B9B-25BF-482C-92D8-87DEA5D15F3E}"/>
              </a:ext>
            </a:extLst>
          </p:cNvPr>
          <p:cNvSpPr txBox="1"/>
          <p:nvPr/>
        </p:nvSpPr>
        <p:spPr>
          <a:xfrm>
            <a:off x="7846874" y="4349397"/>
            <a:ext cx="4385518" cy="1477328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1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Team : </a:t>
            </a:r>
          </a:p>
          <a:p>
            <a:pPr>
              <a:lnSpc>
                <a:spcPct val="150000"/>
              </a:lnSpc>
            </a:pPr>
            <a:r>
              <a:rPr lang="fr-FR" sz="1200" b="1" dirty="0">
                <a:solidFill>
                  <a:schemeClr val="bg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Salaheddine EL BAIDOURY   </a:t>
            </a:r>
          </a:p>
          <a:p>
            <a:pPr>
              <a:lnSpc>
                <a:spcPct val="150000"/>
              </a:lnSpc>
            </a:pPr>
            <a:r>
              <a:rPr lang="fr-FR" sz="1200" b="1" dirty="0">
                <a:solidFill>
                  <a:schemeClr val="bg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Abdelhadi ESSABRI</a:t>
            </a:r>
          </a:p>
          <a:p>
            <a:pPr>
              <a:lnSpc>
                <a:spcPct val="150000"/>
              </a:lnSpc>
            </a:pPr>
            <a:r>
              <a:rPr lang="fr-FR" sz="1200" b="1" dirty="0">
                <a:solidFill>
                  <a:schemeClr val="bg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Mohamed SAIDI</a:t>
            </a:r>
          </a:p>
          <a:p>
            <a:pPr>
              <a:lnSpc>
                <a:spcPct val="150000"/>
              </a:lnSpc>
            </a:pPr>
            <a:endParaRPr lang="fr-FR" sz="1200" b="1" dirty="0">
              <a:solidFill>
                <a:schemeClr val="bg2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50000"/>
              </a:lnSpc>
            </a:pPr>
            <a:endParaRPr lang="en-US" sz="1200" b="1" dirty="0">
              <a:solidFill>
                <a:schemeClr val="bg2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200" b="1" dirty="0">
                <a:solidFill>
                  <a:schemeClr val="bg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</a:t>
            </a:r>
            <a:r>
              <a:rPr lang="fr-FR" sz="1200" b="1" dirty="0" err="1">
                <a:solidFill>
                  <a:schemeClr val="bg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bdelali</a:t>
            </a:r>
            <a:r>
              <a:rPr lang="fr-FR" sz="1200" b="1" dirty="0">
                <a:solidFill>
                  <a:schemeClr val="bg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JADELMOULA</a:t>
            </a:r>
          </a:p>
          <a:p>
            <a:pPr>
              <a:lnSpc>
                <a:spcPct val="150000"/>
              </a:lnSpc>
            </a:pPr>
            <a:r>
              <a:rPr lang="en-US" sz="1200" b="1" dirty="0">
                <a:solidFill>
                  <a:schemeClr val="bg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</a:t>
            </a:r>
            <a:r>
              <a:rPr lang="fr-FR" sz="1200" b="1" dirty="0" err="1">
                <a:solidFill>
                  <a:schemeClr val="bg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haimaa</a:t>
            </a:r>
            <a:r>
              <a:rPr lang="fr-FR" sz="1200" b="1" dirty="0">
                <a:solidFill>
                  <a:schemeClr val="bg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EL KABBACH</a:t>
            </a:r>
          </a:p>
          <a:p>
            <a:pPr>
              <a:lnSpc>
                <a:spcPct val="150000"/>
              </a:lnSpc>
            </a:pPr>
            <a:r>
              <a:rPr lang="en-US" sz="1200" b="1" dirty="0">
                <a:solidFill>
                  <a:schemeClr val="bg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Ikram BEL ARMIA</a:t>
            </a:r>
            <a:endParaRPr lang="fr-FR" sz="1200" b="1" dirty="0">
              <a:solidFill>
                <a:schemeClr val="bg2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4A137B9D-A25B-4D2E-B00B-5EBB95B0D3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090" y="6031241"/>
            <a:ext cx="1828800" cy="66868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D47015DF-7A73-43B6-A004-D12297042E2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129" y="6140112"/>
            <a:ext cx="1645920" cy="450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8631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4097EE7-94DD-4E24-9003-3241EDB209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485"/>
          <a:stretch/>
        </p:blipFill>
        <p:spPr>
          <a:xfrm>
            <a:off x="710408" y="758195"/>
            <a:ext cx="10970569" cy="589131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3B04812-7A7A-4C77-9AC0-CEA76040736E}"/>
              </a:ext>
            </a:extLst>
          </p:cNvPr>
          <p:cNvSpPr/>
          <p:nvPr/>
        </p:nvSpPr>
        <p:spPr>
          <a:xfrm>
            <a:off x="131193" y="196477"/>
            <a:ext cx="44838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see your device on map you can register on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5371709-8667-494A-B838-999788A1DB81}"/>
              </a:ext>
            </a:extLst>
          </p:cNvPr>
          <p:cNvSpPr/>
          <p:nvPr/>
        </p:nvSpPr>
        <p:spPr>
          <a:xfrm>
            <a:off x="4422869" y="196477"/>
            <a:ext cx="26218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Roboto"/>
              </a:rPr>
              <a:t> </a:t>
            </a:r>
            <a:r>
              <a:rPr lang="en-US" b="0" i="0" dirty="0">
                <a:solidFill>
                  <a:schemeClr val="accent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http://demo.traccar.org/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75CA3F9-BF43-4B2C-A7D2-0A5638BA44B0}"/>
              </a:ext>
            </a:extLst>
          </p:cNvPr>
          <p:cNvSpPr/>
          <p:nvPr/>
        </p:nvSpPr>
        <p:spPr>
          <a:xfrm>
            <a:off x="6715940" y="208494"/>
            <a:ext cx="36800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 add your device with identifier.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04710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0979F-C224-45DD-9A21-BF0CF8E7A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620" y="274667"/>
            <a:ext cx="3180008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Step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0" name="Picture 6" descr="Afficher l’image source">
            <a:extLst>
              <a:ext uri="{FF2B5EF4-FFF2-40B4-BE49-F238E27FC236}">
                <a16:creationId xmlns:a16="http://schemas.microsoft.com/office/drawing/2014/main" id="{4D506C72-7495-492D-9C62-F747B9444F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434" y="1504186"/>
            <a:ext cx="3857647" cy="3849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raphic 5" descr="Smart Phone">
            <a:extLst>
              <a:ext uri="{FF2B5EF4-FFF2-40B4-BE49-F238E27FC236}">
                <a16:creationId xmlns:a16="http://schemas.microsoft.com/office/drawing/2014/main" id="{A84BC0C8-5514-4306-A6B8-15B819A3EB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75919" y="2528652"/>
            <a:ext cx="1226927" cy="122692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DB97059-FE87-4E9D-B25F-B7B1A12A5528}"/>
              </a:ext>
            </a:extLst>
          </p:cNvPr>
          <p:cNvSpPr/>
          <p:nvPr/>
        </p:nvSpPr>
        <p:spPr>
          <a:xfrm>
            <a:off x="932645" y="3965551"/>
            <a:ext cx="28054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err="1">
                <a:solidFill>
                  <a:srgbClr val="2429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Traccar</a:t>
            </a:r>
            <a:r>
              <a:rPr lang="fr-FR" dirty="0">
                <a:solidFill>
                  <a:srgbClr val="2429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Client (Application)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F36CDF2-D11D-46DA-BB61-6D325F6CADDC}"/>
              </a:ext>
            </a:extLst>
          </p:cNvPr>
          <p:cNvSpPr/>
          <p:nvPr/>
        </p:nvSpPr>
        <p:spPr>
          <a:xfrm>
            <a:off x="7563118" y="5637658"/>
            <a:ext cx="23181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err="1">
                <a:solidFill>
                  <a:srgbClr val="2429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Traccar</a:t>
            </a:r>
            <a:r>
              <a:rPr lang="fr-FR" dirty="0">
                <a:solidFill>
                  <a:srgbClr val="2429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Client (Server)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F7EF238-5E5E-4E90-B8F2-A651811A1352}"/>
              </a:ext>
            </a:extLst>
          </p:cNvPr>
          <p:cNvCxnSpPr/>
          <p:nvPr/>
        </p:nvCxnSpPr>
        <p:spPr>
          <a:xfrm>
            <a:off x="3335628" y="3142115"/>
            <a:ext cx="3181082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EF622F5A-7792-4884-997F-97822869CDF9}"/>
              </a:ext>
            </a:extLst>
          </p:cNvPr>
          <p:cNvSpPr/>
          <p:nvPr/>
        </p:nvSpPr>
        <p:spPr>
          <a:xfrm>
            <a:off x="3269305" y="2667797"/>
            <a:ext cx="3256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err="1">
                <a:solidFill>
                  <a:srgbClr val="2429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Bind</a:t>
            </a:r>
            <a:r>
              <a:rPr lang="fr-FR" dirty="0">
                <a:solidFill>
                  <a:srgbClr val="2429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application to the server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230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674255" y="4186755"/>
            <a:ext cx="1737360" cy="1737360"/>
          </a:xfrm>
          <a:prstGeom prst="roundRect">
            <a:avLst>
              <a:gd name="adj" fmla="val 21896"/>
            </a:avLst>
          </a:prstGeom>
          <a:noFill/>
          <a:ln>
            <a:solidFill>
              <a:srgbClr val="4466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à coins arrondis 4"/>
          <p:cNvSpPr/>
          <p:nvPr/>
        </p:nvSpPr>
        <p:spPr>
          <a:xfrm>
            <a:off x="3747616" y="4186755"/>
            <a:ext cx="1737360" cy="1737360"/>
          </a:xfrm>
          <a:prstGeom prst="roundRect">
            <a:avLst>
              <a:gd name="adj" fmla="val 21896"/>
            </a:avLst>
          </a:prstGeom>
          <a:noFill/>
          <a:ln>
            <a:solidFill>
              <a:srgbClr val="4466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Connecteur droit 8"/>
          <p:cNvCxnSpPr/>
          <p:nvPr/>
        </p:nvCxnSpPr>
        <p:spPr>
          <a:xfrm flipV="1">
            <a:off x="2672519" y="5041125"/>
            <a:ext cx="814193" cy="0"/>
          </a:xfrm>
          <a:prstGeom prst="line">
            <a:avLst/>
          </a:prstGeom>
          <a:ln>
            <a:solidFill>
              <a:srgbClr val="D4D4D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3383085" y="6179618"/>
            <a:ext cx="252184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b="1" i="0" dirty="0">
                <a:solidFill>
                  <a:srgbClr val="4466A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Vehicle Tracking</a:t>
            </a:r>
            <a:endParaRPr lang="en-US" sz="2200" b="1" dirty="0">
              <a:solidFill>
                <a:srgbClr val="4466A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80222" y="6178387"/>
            <a:ext cx="2725426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b="1" i="0" dirty="0">
                <a:solidFill>
                  <a:srgbClr val="4466A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Personal Tracking</a:t>
            </a:r>
            <a:endParaRPr lang="en-US" sz="2200" b="1" dirty="0">
              <a:solidFill>
                <a:srgbClr val="4466A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5" name="Image 34">
            <a:extLst>
              <a:ext uri="{FF2B5EF4-FFF2-40B4-BE49-F238E27FC236}">
                <a16:creationId xmlns:a16="http://schemas.microsoft.com/office/drawing/2014/main" id="{8F15C605-997B-4B11-8A14-742BD36E05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230" t="8310" r="14955" b="11489"/>
          <a:stretch/>
        </p:blipFill>
        <p:spPr>
          <a:xfrm>
            <a:off x="220559" y="220374"/>
            <a:ext cx="655852" cy="66421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D7EA413-1E7B-4308-8721-9A1477E50078}"/>
              </a:ext>
            </a:extLst>
          </p:cNvPr>
          <p:cNvSpPr/>
          <p:nvPr/>
        </p:nvSpPr>
        <p:spPr>
          <a:xfrm>
            <a:off x="934396" y="337036"/>
            <a:ext cx="362952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solidFill>
                  <a:srgbClr val="4466A0"/>
                </a:solidFill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OVERVIEW ABOUT I-</a:t>
            </a:r>
            <a:r>
              <a:rPr lang="en-US" sz="2200" dirty="0"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Track</a:t>
            </a:r>
            <a:endParaRPr lang="fr-FR" sz="2200" dirty="0">
              <a:latin typeface="Aharoni" panose="02010803020104030203" pitchFamily="2" charset="-79"/>
              <a:ea typeface="Tahom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36" name="Rectangle à coins arrondis 3">
            <a:extLst>
              <a:ext uri="{FF2B5EF4-FFF2-40B4-BE49-F238E27FC236}">
                <a16:creationId xmlns:a16="http://schemas.microsoft.com/office/drawing/2014/main" id="{7CFBF3D0-9FFD-453B-BAE1-298B876F4153}"/>
              </a:ext>
            </a:extLst>
          </p:cNvPr>
          <p:cNvSpPr/>
          <p:nvPr/>
        </p:nvSpPr>
        <p:spPr>
          <a:xfrm>
            <a:off x="6707024" y="4186755"/>
            <a:ext cx="1737360" cy="1737360"/>
          </a:xfrm>
          <a:prstGeom prst="roundRect">
            <a:avLst>
              <a:gd name="adj" fmla="val 21896"/>
            </a:avLst>
          </a:prstGeom>
          <a:noFill/>
          <a:ln>
            <a:solidFill>
              <a:srgbClr val="4466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à coins arrondis 4">
            <a:extLst>
              <a:ext uri="{FF2B5EF4-FFF2-40B4-BE49-F238E27FC236}">
                <a16:creationId xmlns:a16="http://schemas.microsoft.com/office/drawing/2014/main" id="{8F796B65-7C87-447E-AFCC-E56D834D3868}"/>
              </a:ext>
            </a:extLst>
          </p:cNvPr>
          <p:cNvSpPr/>
          <p:nvPr/>
        </p:nvSpPr>
        <p:spPr>
          <a:xfrm>
            <a:off x="9780385" y="4186755"/>
            <a:ext cx="1737360" cy="1737360"/>
          </a:xfrm>
          <a:prstGeom prst="roundRect">
            <a:avLst>
              <a:gd name="adj" fmla="val 21896"/>
            </a:avLst>
          </a:prstGeom>
          <a:noFill/>
          <a:ln>
            <a:solidFill>
              <a:srgbClr val="4466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A12D14EA-2EC2-4B0B-B9B0-C64A648F3A5A}"/>
              </a:ext>
            </a:extLst>
          </p:cNvPr>
          <p:cNvCxnSpPr/>
          <p:nvPr/>
        </p:nvCxnSpPr>
        <p:spPr>
          <a:xfrm flipV="1">
            <a:off x="8705288" y="5041125"/>
            <a:ext cx="814193" cy="0"/>
          </a:xfrm>
          <a:prstGeom prst="line">
            <a:avLst/>
          </a:prstGeom>
          <a:ln>
            <a:solidFill>
              <a:srgbClr val="D4D4D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8FB8CED3-BFD2-4E78-8261-35861FA1B302}"/>
              </a:ext>
            </a:extLst>
          </p:cNvPr>
          <p:cNvSpPr/>
          <p:nvPr/>
        </p:nvSpPr>
        <p:spPr>
          <a:xfrm>
            <a:off x="9430622" y="6179618"/>
            <a:ext cx="2436886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b="1" i="0" dirty="0">
                <a:solidFill>
                  <a:srgbClr val="4466A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Mobile Tracking</a:t>
            </a:r>
            <a:endParaRPr lang="en-US" sz="2200" b="1" dirty="0">
              <a:solidFill>
                <a:srgbClr val="4466A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2C3555A-F12B-419C-86A6-77073FEAFF93}"/>
              </a:ext>
            </a:extLst>
          </p:cNvPr>
          <p:cNvSpPr/>
          <p:nvPr/>
        </p:nvSpPr>
        <p:spPr>
          <a:xfrm>
            <a:off x="6559539" y="6181776"/>
            <a:ext cx="2111475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b="1" i="0" dirty="0">
                <a:solidFill>
                  <a:srgbClr val="4466A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Pets Tracking</a:t>
            </a:r>
            <a:endParaRPr lang="en-US" sz="2200" b="1" dirty="0">
              <a:solidFill>
                <a:srgbClr val="4466A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B52B9B95-7EC8-439E-8785-C966EC567C07}"/>
              </a:ext>
            </a:extLst>
          </p:cNvPr>
          <p:cNvCxnSpPr/>
          <p:nvPr/>
        </p:nvCxnSpPr>
        <p:spPr>
          <a:xfrm flipV="1">
            <a:off x="5688903" y="5041125"/>
            <a:ext cx="814193" cy="0"/>
          </a:xfrm>
          <a:prstGeom prst="line">
            <a:avLst/>
          </a:prstGeom>
          <a:ln>
            <a:solidFill>
              <a:srgbClr val="D4D4D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2" name="Graphique 11" descr="Groupe d’hommes">
            <a:extLst>
              <a:ext uri="{FF2B5EF4-FFF2-40B4-BE49-F238E27FC236}">
                <a16:creationId xmlns:a16="http://schemas.microsoft.com/office/drawing/2014/main" id="{1338EA0E-4806-40F1-A030-8697619311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40015" y="4576224"/>
            <a:ext cx="1005840" cy="1005840"/>
          </a:xfrm>
          <a:prstGeom prst="rect">
            <a:avLst/>
          </a:prstGeom>
        </p:spPr>
      </p:pic>
      <p:pic>
        <p:nvPicPr>
          <p:cNvPr id="17" name="Graphique 16" descr="Bus">
            <a:extLst>
              <a:ext uri="{FF2B5EF4-FFF2-40B4-BE49-F238E27FC236}">
                <a16:creationId xmlns:a16="http://schemas.microsoft.com/office/drawing/2014/main" id="{12AB9058-18B4-410D-B7AE-C1708D8A8CA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04233" y="4897891"/>
            <a:ext cx="914400" cy="914400"/>
          </a:xfrm>
          <a:prstGeom prst="rect">
            <a:avLst/>
          </a:prstGeom>
        </p:spPr>
      </p:pic>
      <p:pic>
        <p:nvPicPr>
          <p:cNvPr id="23" name="Graphique 22" descr="Voiture">
            <a:extLst>
              <a:ext uri="{FF2B5EF4-FFF2-40B4-BE49-F238E27FC236}">
                <a16:creationId xmlns:a16="http://schemas.microsoft.com/office/drawing/2014/main" id="{E7686DCC-FA3F-48F4-8946-564019C4435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884975" y="4416192"/>
            <a:ext cx="914400" cy="914400"/>
          </a:xfrm>
          <a:prstGeom prst="rect">
            <a:avLst/>
          </a:prstGeom>
        </p:spPr>
      </p:pic>
      <p:pic>
        <p:nvPicPr>
          <p:cNvPr id="1026" name="Picture 2" descr="Pet Icon #57962 - Free Icons Library">
            <a:extLst>
              <a:ext uri="{FF2B5EF4-FFF2-40B4-BE49-F238E27FC236}">
                <a16:creationId xmlns:a16="http://schemas.microsoft.com/office/drawing/2014/main" id="{2ECCF8DB-377F-4A60-A13F-5853929FB1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9904" y="4393344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Graphique 43" descr="Smartphone">
            <a:extLst>
              <a:ext uri="{FF2B5EF4-FFF2-40B4-BE49-F238E27FC236}">
                <a16:creationId xmlns:a16="http://schemas.microsoft.com/office/drawing/2014/main" id="{5B8E7CD2-5743-40ED-B4FA-DD1BB99BD6A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878507" y="4569282"/>
            <a:ext cx="640080" cy="640080"/>
          </a:xfrm>
          <a:prstGeom prst="rect">
            <a:avLst/>
          </a:prstGeom>
        </p:spPr>
      </p:pic>
      <p:pic>
        <p:nvPicPr>
          <p:cNvPr id="46" name="Graphique 45" descr="Ordinateur portable">
            <a:extLst>
              <a:ext uri="{FF2B5EF4-FFF2-40B4-BE49-F238E27FC236}">
                <a16:creationId xmlns:a16="http://schemas.microsoft.com/office/drawing/2014/main" id="{ABA71BC0-5C92-475E-83F4-260112DB152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518587" y="4752162"/>
            <a:ext cx="914400" cy="914400"/>
          </a:xfrm>
          <a:prstGeom prst="rect">
            <a:avLst/>
          </a:prstGeom>
        </p:spPr>
      </p:pic>
      <p:sp>
        <p:nvSpPr>
          <p:cNvPr id="49" name="Rectangle : coins arrondis 48">
            <a:extLst>
              <a:ext uri="{FF2B5EF4-FFF2-40B4-BE49-F238E27FC236}">
                <a16:creationId xmlns:a16="http://schemas.microsoft.com/office/drawing/2014/main" id="{07FCF986-90FC-42EB-8036-F6EE4DBD5ABC}"/>
              </a:ext>
            </a:extLst>
          </p:cNvPr>
          <p:cNvSpPr/>
          <p:nvPr/>
        </p:nvSpPr>
        <p:spPr>
          <a:xfrm>
            <a:off x="220559" y="3120032"/>
            <a:ext cx="11718300" cy="954107"/>
          </a:xfrm>
          <a:prstGeom prst="roundRect">
            <a:avLst>
              <a:gd name="adj" fmla="val 25679"/>
            </a:avLst>
          </a:prstGeom>
          <a:solidFill>
            <a:srgbClr val="F5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     We, at I-Track, are fully dedicated to ensure the best tracking services for all our clients. We provide services related to tracking available</a:t>
            </a:r>
            <a:r>
              <a:rPr lang="fr-FR" sz="16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in four </a:t>
            </a:r>
            <a:r>
              <a:rPr lang="en-US" sz="16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domains</a:t>
            </a:r>
            <a:r>
              <a:rPr lang="fr-FR" sz="16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:</a:t>
            </a:r>
            <a:endParaRPr lang="en-US" sz="1600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28" name="Picture 4" descr="Globalturn | Manage Your Job">
            <a:extLst>
              <a:ext uri="{FF2B5EF4-FFF2-40B4-BE49-F238E27FC236}">
                <a16:creationId xmlns:a16="http://schemas.microsoft.com/office/drawing/2014/main" id="{F9C76E44-A52D-4BE6-B4C0-45CA5F9F5C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830" y="1378955"/>
            <a:ext cx="731520" cy="1043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Rectangle : coins arrondis 49">
            <a:extLst>
              <a:ext uri="{FF2B5EF4-FFF2-40B4-BE49-F238E27FC236}">
                <a16:creationId xmlns:a16="http://schemas.microsoft.com/office/drawing/2014/main" id="{2806EF47-C956-458B-8D88-88C65C6F8073}"/>
              </a:ext>
            </a:extLst>
          </p:cNvPr>
          <p:cNvSpPr/>
          <p:nvPr/>
        </p:nvSpPr>
        <p:spPr>
          <a:xfrm>
            <a:off x="3130658" y="1127181"/>
            <a:ext cx="8808200" cy="1764394"/>
          </a:xfrm>
          <a:prstGeom prst="roundRect">
            <a:avLst>
              <a:gd name="adj" fmla="val 11397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700" b="1" dirty="0">
                <a:solidFill>
                  <a:srgbClr val="4466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I-Track is a part of the IT/ T</a:t>
            </a:r>
            <a:r>
              <a:rPr lang="fr-FR" sz="1700" b="1" dirty="0" err="1">
                <a:solidFill>
                  <a:srgbClr val="4466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echnology</a:t>
            </a:r>
            <a:r>
              <a:rPr lang="fr-FR" sz="1700" b="1" dirty="0">
                <a:solidFill>
                  <a:srgbClr val="4466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Services, </a:t>
            </a:r>
            <a:r>
              <a:rPr lang="fr-FR" sz="1700" b="1" dirty="0" err="1">
                <a:solidFill>
                  <a:srgbClr val="4466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was</a:t>
            </a:r>
            <a:r>
              <a:rPr lang="fr-FR" sz="1700" b="1" dirty="0">
                <a:solidFill>
                  <a:srgbClr val="4466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fr-FR" sz="1700" b="1" dirty="0" err="1">
                <a:solidFill>
                  <a:srgbClr val="4466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established</a:t>
            </a:r>
            <a:r>
              <a:rPr lang="fr-FR" sz="1700" b="1" dirty="0">
                <a:solidFill>
                  <a:srgbClr val="4466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in 2021.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700" b="1" dirty="0">
              <a:solidFill>
                <a:srgbClr val="4466A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700" b="1" dirty="0">
                <a:solidFill>
                  <a:srgbClr val="4466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One such path breaking technology is tracking based on GPS.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700" b="1" dirty="0">
              <a:solidFill>
                <a:srgbClr val="4466A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700" b="1" dirty="0">
                <a:solidFill>
                  <a:srgbClr val="4466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 at, </a:t>
            </a:r>
            <a:r>
              <a:rPr lang="en-US" sz="1700" b="1" dirty="0" err="1">
                <a:solidFill>
                  <a:srgbClr val="4466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ITrack</a:t>
            </a:r>
            <a:r>
              <a:rPr lang="en-US" sz="1700" b="1" dirty="0">
                <a:solidFill>
                  <a:srgbClr val="4466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have used this technology for providing innovative services.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BF7C1C9A-FA42-4655-9F5D-2C24DF7B8E31}"/>
              </a:ext>
            </a:extLst>
          </p:cNvPr>
          <p:cNvSpPr/>
          <p:nvPr/>
        </p:nvSpPr>
        <p:spPr>
          <a:xfrm>
            <a:off x="1146764" y="1428130"/>
            <a:ext cx="198389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4466A0"/>
                </a:solidFill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WHO ARE</a:t>
            </a:r>
          </a:p>
          <a:p>
            <a:r>
              <a:rPr lang="en-US" sz="2800" dirty="0">
                <a:solidFill>
                  <a:srgbClr val="4466A0"/>
                </a:solidFill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WE :</a:t>
            </a:r>
            <a:endParaRPr lang="fr-FR" sz="2800" dirty="0">
              <a:latin typeface="Aharoni" panose="02010803020104030203" pitchFamily="2" charset="-79"/>
              <a:ea typeface="Tahom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FC98DC0-1960-40F5-9CEB-D6F534A580FE}"/>
              </a:ext>
            </a:extLst>
          </p:cNvPr>
          <p:cNvSpPr/>
          <p:nvPr/>
        </p:nvSpPr>
        <p:spPr>
          <a:xfrm>
            <a:off x="253141" y="3284135"/>
            <a:ext cx="145167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4466A0"/>
                </a:solidFill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WHAT WE </a:t>
            </a:r>
          </a:p>
          <a:p>
            <a:r>
              <a:rPr lang="en-US" sz="2000" dirty="0">
                <a:solidFill>
                  <a:srgbClr val="4466A0"/>
                </a:solidFill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DO :</a:t>
            </a:r>
            <a:endParaRPr lang="fr-FR" sz="2000" dirty="0">
              <a:latin typeface="Aharoni" panose="02010803020104030203" pitchFamily="2" charset="-79"/>
              <a:ea typeface="Tahoma" panose="020B060403050404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275685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500" dirty="0">
                <a:solidFill>
                  <a:srgbClr val="4466A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Overview</a:t>
            </a:r>
            <a:r>
              <a:rPr lang="en-US" dirty="0">
                <a:solidFill>
                  <a:srgbClr val="4466A0"/>
                </a:solidFill>
              </a:rPr>
              <a:t> </a:t>
            </a:r>
            <a:endParaRPr lang="fr-FR" dirty="0">
              <a:solidFill>
                <a:srgbClr val="4466A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I-Track  part of the IT/ T</a:t>
            </a:r>
            <a:r>
              <a:rPr lang="fr-F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echnology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Services, </a:t>
            </a:r>
            <a:r>
              <a:rPr lang="fr-F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was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established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2021.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such path breaking technology is tracking based on GPS. We at,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ITrack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have used this technology for providing innovative services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fr-FR" sz="24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What</a:t>
            </a:r>
            <a:r>
              <a:rPr lang="fr-FR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4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lang="fr-FR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do?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We, at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ITrack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are fully dedicated to ensure the best tracking services for all our clients. We provide services related to tracking </a:t>
            </a:r>
            <a:r>
              <a:rPr lang="fr-F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available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four </a:t>
            </a:r>
            <a:r>
              <a:rPr lang="fr-F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domains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Personal Tracking</a:t>
            </a:r>
          </a:p>
          <a:p>
            <a:r>
              <a:rPr lang="en-US" sz="2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Vehicle Tracking</a:t>
            </a:r>
          </a:p>
          <a:p>
            <a:r>
              <a:rPr lang="en-US" sz="2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Pets Tracking</a:t>
            </a:r>
          </a:p>
          <a:p>
            <a:r>
              <a:rPr lang="en-US" sz="2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Mobile Tracking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9068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Members </a:t>
            </a:r>
            <a:endParaRPr lang="fr-FR" dirty="0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1CF2E0EF-678D-4DB7-94EC-E888F9DAE5AA}"/>
              </a:ext>
            </a:extLst>
          </p:cNvPr>
          <p:cNvSpPr/>
          <p:nvPr/>
        </p:nvSpPr>
        <p:spPr>
          <a:xfrm>
            <a:off x="4836596" y="3122299"/>
            <a:ext cx="2518808" cy="1631644"/>
          </a:xfrm>
          <a:custGeom>
            <a:avLst/>
            <a:gdLst/>
            <a:ahLst/>
            <a:cxnLst/>
            <a:rect l="l" t="t" r="r" b="b"/>
            <a:pathLst>
              <a:path w="3816424" h="2472220">
                <a:moveTo>
                  <a:pt x="1972064" y="0"/>
                </a:moveTo>
                <a:cubicBezTo>
                  <a:pt x="2225646" y="0"/>
                  <a:pt x="2443064" y="140235"/>
                  <a:pt x="2531016" y="340937"/>
                </a:cubicBezTo>
                <a:cubicBezTo>
                  <a:pt x="2600132" y="306460"/>
                  <a:pt x="2678169" y="288032"/>
                  <a:pt x="2760510" y="288032"/>
                </a:cubicBezTo>
                <a:cubicBezTo>
                  <a:pt x="3009887" y="288032"/>
                  <a:pt x="3219786" y="457055"/>
                  <a:pt x="3279705" y="687381"/>
                </a:cubicBezTo>
                <a:cubicBezTo>
                  <a:pt x="3582169" y="717391"/>
                  <a:pt x="3816424" y="950318"/>
                  <a:pt x="3816424" y="1232795"/>
                </a:cubicBezTo>
                <a:lnTo>
                  <a:pt x="3816055" y="1236110"/>
                </a:lnTo>
                <a:cubicBezTo>
                  <a:pt x="3816421" y="1237213"/>
                  <a:pt x="3816424" y="1238319"/>
                  <a:pt x="3816424" y="1239425"/>
                </a:cubicBezTo>
                <a:cubicBezTo>
                  <a:pt x="3816424" y="1544322"/>
                  <a:pt x="3543509" y="1791490"/>
                  <a:pt x="3206852" y="1791490"/>
                </a:cubicBezTo>
                <a:lnTo>
                  <a:pt x="3136943" y="1786289"/>
                </a:lnTo>
                <a:cubicBezTo>
                  <a:pt x="3133151" y="1787239"/>
                  <a:pt x="3129282" y="1787343"/>
                  <a:pt x="3125386" y="1787343"/>
                </a:cubicBezTo>
                <a:lnTo>
                  <a:pt x="3087511" y="1787343"/>
                </a:lnTo>
                <a:cubicBezTo>
                  <a:pt x="3038440" y="1991344"/>
                  <a:pt x="2837482" y="2143516"/>
                  <a:pt x="2597280" y="2143516"/>
                </a:cubicBezTo>
                <a:cubicBezTo>
                  <a:pt x="2532520" y="2143516"/>
                  <a:pt x="2470613" y="2132455"/>
                  <a:pt x="2414162" y="2111319"/>
                </a:cubicBezTo>
                <a:cubicBezTo>
                  <a:pt x="2330064" y="2322315"/>
                  <a:pt x="2106542" y="2472220"/>
                  <a:pt x="1844361" y="2472220"/>
                </a:cubicBezTo>
                <a:cubicBezTo>
                  <a:pt x="1529851" y="2472220"/>
                  <a:pt x="1270971" y="2256501"/>
                  <a:pt x="1241364" y="1979223"/>
                </a:cubicBezTo>
                <a:cubicBezTo>
                  <a:pt x="1233180" y="1981311"/>
                  <a:pt x="1224850" y="1981496"/>
                  <a:pt x="1216474" y="1981496"/>
                </a:cubicBezTo>
                <a:cubicBezTo>
                  <a:pt x="1047138" y="1981496"/>
                  <a:pt x="897304" y="1905869"/>
                  <a:pt x="810084" y="1787343"/>
                </a:cubicBezTo>
                <a:lnTo>
                  <a:pt x="683468" y="1787343"/>
                </a:lnTo>
                <a:lnTo>
                  <a:pt x="669303" y="1786050"/>
                </a:lnTo>
                <a:cubicBezTo>
                  <a:pt x="649856" y="1790596"/>
                  <a:pt x="629830" y="1791490"/>
                  <a:pt x="609572" y="1791490"/>
                </a:cubicBezTo>
                <a:cubicBezTo>
                  <a:pt x="272915" y="1791490"/>
                  <a:pt x="0" y="1544322"/>
                  <a:pt x="0" y="1239425"/>
                </a:cubicBezTo>
                <a:lnTo>
                  <a:pt x="369" y="1236110"/>
                </a:lnTo>
                <a:cubicBezTo>
                  <a:pt x="3" y="1235007"/>
                  <a:pt x="0" y="1233901"/>
                  <a:pt x="0" y="1232795"/>
                </a:cubicBezTo>
                <a:cubicBezTo>
                  <a:pt x="0" y="927898"/>
                  <a:pt x="272915" y="680730"/>
                  <a:pt x="609572" y="680730"/>
                </a:cubicBezTo>
                <a:lnTo>
                  <a:pt x="648332" y="683614"/>
                </a:lnTo>
                <a:cubicBezTo>
                  <a:pt x="648074" y="682757"/>
                  <a:pt x="648072" y="681899"/>
                  <a:pt x="648072" y="681040"/>
                </a:cubicBezTo>
                <a:cubicBezTo>
                  <a:pt x="648072" y="382773"/>
                  <a:pt x="889865" y="140980"/>
                  <a:pt x="1188132" y="140980"/>
                </a:cubicBezTo>
                <a:cubicBezTo>
                  <a:pt x="1296209" y="140980"/>
                  <a:pt x="1396871" y="172727"/>
                  <a:pt x="1480802" y="228175"/>
                </a:cubicBezTo>
                <a:cubicBezTo>
                  <a:pt x="1589955" y="89512"/>
                  <a:pt x="1769468" y="0"/>
                  <a:pt x="1972064" y="0"/>
                </a:cubicBezTo>
                <a:close/>
              </a:path>
            </a:pathLst>
          </a:custGeom>
          <a:noFill/>
          <a:ln w="762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7" name="Group 3">
            <a:extLst>
              <a:ext uri="{FF2B5EF4-FFF2-40B4-BE49-F238E27FC236}">
                <a16:creationId xmlns:a16="http://schemas.microsoft.com/office/drawing/2014/main" id="{105EC22C-4DE9-4BD1-9132-96A276430CDC}"/>
              </a:ext>
            </a:extLst>
          </p:cNvPr>
          <p:cNvGrpSpPr/>
          <p:nvPr/>
        </p:nvGrpSpPr>
        <p:grpSpPr>
          <a:xfrm rot="-3060000">
            <a:off x="4565780" y="3130544"/>
            <a:ext cx="120077" cy="443661"/>
            <a:chOff x="1408027" y="3329887"/>
            <a:chExt cx="155342" cy="573958"/>
          </a:xfrm>
          <a:solidFill>
            <a:schemeClr val="tx1"/>
          </a:solidFill>
        </p:grpSpPr>
        <p:sp>
          <p:nvSpPr>
            <p:cNvPr id="8" name="Oval 4">
              <a:extLst>
                <a:ext uri="{FF2B5EF4-FFF2-40B4-BE49-F238E27FC236}">
                  <a16:creationId xmlns:a16="http://schemas.microsoft.com/office/drawing/2014/main" id="{32CBD9ED-874C-4E6E-B6D1-477FF7FCA179}"/>
                </a:ext>
              </a:extLst>
            </p:cNvPr>
            <p:cNvSpPr/>
            <p:nvPr/>
          </p:nvSpPr>
          <p:spPr>
            <a:xfrm>
              <a:off x="1408027" y="3748503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" name="Oval 5">
              <a:extLst>
                <a:ext uri="{FF2B5EF4-FFF2-40B4-BE49-F238E27FC236}">
                  <a16:creationId xmlns:a16="http://schemas.microsoft.com/office/drawing/2014/main" id="{12E01523-AB69-4CC1-BE3D-3FA3DBE5B65F}"/>
                </a:ext>
              </a:extLst>
            </p:cNvPr>
            <p:cNvSpPr/>
            <p:nvPr/>
          </p:nvSpPr>
          <p:spPr>
            <a:xfrm>
              <a:off x="1408027" y="3539195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" name="Oval 6">
              <a:extLst>
                <a:ext uri="{FF2B5EF4-FFF2-40B4-BE49-F238E27FC236}">
                  <a16:creationId xmlns:a16="http://schemas.microsoft.com/office/drawing/2014/main" id="{0DDBCF2A-058F-4084-A436-4E592317F773}"/>
                </a:ext>
              </a:extLst>
            </p:cNvPr>
            <p:cNvSpPr/>
            <p:nvPr/>
          </p:nvSpPr>
          <p:spPr>
            <a:xfrm>
              <a:off x="1408027" y="3329887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1" name="Group 14">
            <a:extLst>
              <a:ext uri="{FF2B5EF4-FFF2-40B4-BE49-F238E27FC236}">
                <a16:creationId xmlns:a16="http://schemas.microsoft.com/office/drawing/2014/main" id="{F5E6B61C-3CD4-411A-AD1B-5F4FED3043DC}"/>
              </a:ext>
            </a:extLst>
          </p:cNvPr>
          <p:cNvGrpSpPr/>
          <p:nvPr/>
        </p:nvGrpSpPr>
        <p:grpSpPr>
          <a:xfrm rot="3060000" flipH="1">
            <a:off x="7237482" y="3035763"/>
            <a:ext cx="120077" cy="443661"/>
            <a:chOff x="1408027" y="3329887"/>
            <a:chExt cx="155342" cy="573958"/>
          </a:xfrm>
          <a:solidFill>
            <a:schemeClr val="tx1"/>
          </a:solidFill>
        </p:grpSpPr>
        <p:sp>
          <p:nvSpPr>
            <p:cNvPr id="12" name="Oval 15">
              <a:extLst>
                <a:ext uri="{FF2B5EF4-FFF2-40B4-BE49-F238E27FC236}">
                  <a16:creationId xmlns:a16="http://schemas.microsoft.com/office/drawing/2014/main" id="{73C158E8-06A7-48B5-926C-DD53A48BBEA1}"/>
                </a:ext>
              </a:extLst>
            </p:cNvPr>
            <p:cNvSpPr/>
            <p:nvPr/>
          </p:nvSpPr>
          <p:spPr>
            <a:xfrm>
              <a:off x="1408027" y="3748503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" name="Oval 16">
              <a:extLst>
                <a:ext uri="{FF2B5EF4-FFF2-40B4-BE49-F238E27FC236}">
                  <a16:creationId xmlns:a16="http://schemas.microsoft.com/office/drawing/2014/main" id="{327A44B7-EBD7-43B2-8762-448D87FAC0C9}"/>
                </a:ext>
              </a:extLst>
            </p:cNvPr>
            <p:cNvSpPr/>
            <p:nvPr/>
          </p:nvSpPr>
          <p:spPr>
            <a:xfrm>
              <a:off x="1408027" y="3539195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" name="Oval 17">
              <a:extLst>
                <a:ext uri="{FF2B5EF4-FFF2-40B4-BE49-F238E27FC236}">
                  <a16:creationId xmlns:a16="http://schemas.microsoft.com/office/drawing/2014/main" id="{2DADC528-5D04-47B3-BB38-3473572E2C71}"/>
                </a:ext>
              </a:extLst>
            </p:cNvPr>
            <p:cNvSpPr/>
            <p:nvPr/>
          </p:nvSpPr>
          <p:spPr>
            <a:xfrm>
              <a:off x="1408027" y="3329887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5" name="Group 18">
            <a:extLst>
              <a:ext uri="{FF2B5EF4-FFF2-40B4-BE49-F238E27FC236}">
                <a16:creationId xmlns:a16="http://schemas.microsoft.com/office/drawing/2014/main" id="{88A4D763-8802-4CE9-985E-76AF2B24C180}"/>
              </a:ext>
            </a:extLst>
          </p:cNvPr>
          <p:cNvGrpSpPr/>
          <p:nvPr/>
        </p:nvGrpSpPr>
        <p:grpSpPr>
          <a:xfrm flipH="1">
            <a:off x="6015003" y="2628564"/>
            <a:ext cx="120077" cy="443661"/>
            <a:chOff x="1408027" y="3329887"/>
            <a:chExt cx="155342" cy="573958"/>
          </a:xfrm>
          <a:solidFill>
            <a:schemeClr val="tx1"/>
          </a:solidFill>
        </p:grpSpPr>
        <p:sp>
          <p:nvSpPr>
            <p:cNvPr id="16" name="Oval 19">
              <a:extLst>
                <a:ext uri="{FF2B5EF4-FFF2-40B4-BE49-F238E27FC236}">
                  <a16:creationId xmlns:a16="http://schemas.microsoft.com/office/drawing/2014/main" id="{D271A80E-6BB4-4688-9510-FAB78E2F68B0}"/>
                </a:ext>
              </a:extLst>
            </p:cNvPr>
            <p:cNvSpPr/>
            <p:nvPr/>
          </p:nvSpPr>
          <p:spPr>
            <a:xfrm>
              <a:off x="1408027" y="3748503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" name="Oval 20">
              <a:extLst>
                <a:ext uri="{FF2B5EF4-FFF2-40B4-BE49-F238E27FC236}">
                  <a16:creationId xmlns:a16="http://schemas.microsoft.com/office/drawing/2014/main" id="{C61D6485-9DF4-47AC-894A-E504C1FACB72}"/>
                </a:ext>
              </a:extLst>
            </p:cNvPr>
            <p:cNvSpPr/>
            <p:nvPr/>
          </p:nvSpPr>
          <p:spPr>
            <a:xfrm>
              <a:off x="1408027" y="3539195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" name="Oval 21">
              <a:extLst>
                <a:ext uri="{FF2B5EF4-FFF2-40B4-BE49-F238E27FC236}">
                  <a16:creationId xmlns:a16="http://schemas.microsoft.com/office/drawing/2014/main" id="{86198F9C-C4C9-4992-9C26-E91569BE6302}"/>
                </a:ext>
              </a:extLst>
            </p:cNvPr>
            <p:cNvSpPr/>
            <p:nvPr/>
          </p:nvSpPr>
          <p:spPr>
            <a:xfrm>
              <a:off x="1408027" y="3329887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9" name="Group 22">
            <a:extLst>
              <a:ext uri="{FF2B5EF4-FFF2-40B4-BE49-F238E27FC236}">
                <a16:creationId xmlns:a16="http://schemas.microsoft.com/office/drawing/2014/main" id="{7BCA6098-0224-489D-B107-0F70C08ACEA3}"/>
              </a:ext>
            </a:extLst>
          </p:cNvPr>
          <p:cNvGrpSpPr/>
          <p:nvPr/>
        </p:nvGrpSpPr>
        <p:grpSpPr>
          <a:xfrm rot="2880000">
            <a:off x="4516344" y="4215287"/>
            <a:ext cx="120077" cy="443661"/>
            <a:chOff x="1408027" y="3329887"/>
            <a:chExt cx="155342" cy="573958"/>
          </a:xfrm>
          <a:solidFill>
            <a:schemeClr val="tx1"/>
          </a:solidFill>
        </p:grpSpPr>
        <p:sp>
          <p:nvSpPr>
            <p:cNvPr id="20" name="Oval 23">
              <a:extLst>
                <a:ext uri="{FF2B5EF4-FFF2-40B4-BE49-F238E27FC236}">
                  <a16:creationId xmlns:a16="http://schemas.microsoft.com/office/drawing/2014/main" id="{019E2016-2856-448D-9C65-51979562478A}"/>
                </a:ext>
              </a:extLst>
            </p:cNvPr>
            <p:cNvSpPr/>
            <p:nvPr/>
          </p:nvSpPr>
          <p:spPr>
            <a:xfrm>
              <a:off x="1408027" y="3748503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1" name="Oval 24">
              <a:extLst>
                <a:ext uri="{FF2B5EF4-FFF2-40B4-BE49-F238E27FC236}">
                  <a16:creationId xmlns:a16="http://schemas.microsoft.com/office/drawing/2014/main" id="{A9A3B023-5622-4794-966F-8304C55A35A6}"/>
                </a:ext>
              </a:extLst>
            </p:cNvPr>
            <p:cNvSpPr/>
            <p:nvPr/>
          </p:nvSpPr>
          <p:spPr>
            <a:xfrm>
              <a:off x="1408027" y="3539195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2" name="Oval 25">
              <a:extLst>
                <a:ext uri="{FF2B5EF4-FFF2-40B4-BE49-F238E27FC236}">
                  <a16:creationId xmlns:a16="http://schemas.microsoft.com/office/drawing/2014/main" id="{73ADCB25-59D9-4EC2-8534-D0DEE77B2C87}"/>
                </a:ext>
              </a:extLst>
            </p:cNvPr>
            <p:cNvSpPr/>
            <p:nvPr/>
          </p:nvSpPr>
          <p:spPr>
            <a:xfrm>
              <a:off x="1408027" y="3329887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3" name="Group 26">
            <a:extLst>
              <a:ext uri="{FF2B5EF4-FFF2-40B4-BE49-F238E27FC236}">
                <a16:creationId xmlns:a16="http://schemas.microsoft.com/office/drawing/2014/main" id="{EF81DC42-BB69-4DC0-B9AF-75C64B750AA8}"/>
              </a:ext>
            </a:extLst>
          </p:cNvPr>
          <p:cNvGrpSpPr/>
          <p:nvPr/>
        </p:nvGrpSpPr>
        <p:grpSpPr>
          <a:xfrm rot="18720000" flipH="1">
            <a:off x="7610020" y="4155420"/>
            <a:ext cx="120077" cy="443661"/>
            <a:chOff x="1408027" y="3329887"/>
            <a:chExt cx="155342" cy="573958"/>
          </a:xfrm>
          <a:solidFill>
            <a:schemeClr val="tx1"/>
          </a:solidFill>
        </p:grpSpPr>
        <p:sp>
          <p:nvSpPr>
            <p:cNvPr id="24" name="Oval 27">
              <a:extLst>
                <a:ext uri="{FF2B5EF4-FFF2-40B4-BE49-F238E27FC236}">
                  <a16:creationId xmlns:a16="http://schemas.microsoft.com/office/drawing/2014/main" id="{A565B945-FF18-4EE1-9C02-DFD01E05C5B4}"/>
                </a:ext>
              </a:extLst>
            </p:cNvPr>
            <p:cNvSpPr/>
            <p:nvPr/>
          </p:nvSpPr>
          <p:spPr>
            <a:xfrm>
              <a:off x="1408027" y="3748503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5" name="Oval 28">
              <a:extLst>
                <a:ext uri="{FF2B5EF4-FFF2-40B4-BE49-F238E27FC236}">
                  <a16:creationId xmlns:a16="http://schemas.microsoft.com/office/drawing/2014/main" id="{4FF79FFB-363A-4240-B2C9-408F2D39B3BF}"/>
                </a:ext>
              </a:extLst>
            </p:cNvPr>
            <p:cNvSpPr/>
            <p:nvPr/>
          </p:nvSpPr>
          <p:spPr>
            <a:xfrm>
              <a:off x="1408027" y="3539195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6" name="Oval 29">
              <a:extLst>
                <a:ext uri="{FF2B5EF4-FFF2-40B4-BE49-F238E27FC236}">
                  <a16:creationId xmlns:a16="http://schemas.microsoft.com/office/drawing/2014/main" id="{4F160FBB-D2A8-4779-82A8-96FA110DD751}"/>
                </a:ext>
              </a:extLst>
            </p:cNvPr>
            <p:cNvSpPr/>
            <p:nvPr/>
          </p:nvSpPr>
          <p:spPr>
            <a:xfrm>
              <a:off x="1408027" y="3329887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35" name="TextBox 38">
            <a:extLst>
              <a:ext uri="{FF2B5EF4-FFF2-40B4-BE49-F238E27FC236}">
                <a16:creationId xmlns:a16="http://schemas.microsoft.com/office/drawing/2014/main" id="{CB71E602-2873-4B06-965F-238AF6E09A4A}"/>
              </a:ext>
            </a:extLst>
          </p:cNvPr>
          <p:cNvSpPr txBox="1"/>
          <p:nvPr/>
        </p:nvSpPr>
        <p:spPr>
          <a:xfrm>
            <a:off x="5207200" y="3615287"/>
            <a:ext cx="1777600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667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FZShuTi" pitchFamily="2" charset="-122"/>
                <a:cs typeface="Times New Roman" panose="02020603050405020304" pitchFamily="18" charset="0"/>
              </a:rPr>
              <a:t>Members</a:t>
            </a:r>
            <a:endParaRPr lang="ko-KR" altLang="en-US" sz="2667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999130" y="2250142"/>
            <a:ext cx="2093882" cy="82119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Abdelali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Jad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fr-FR" sz="16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Systems</a:t>
            </a:r>
            <a:r>
              <a:rPr lang="fr-FR" sz="1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fr-FR" sz="16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r>
              <a:rPr lang="fr-FR" sz="1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Engineer</a:t>
            </a:r>
          </a:p>
          <a:p>
            <a:pPr algn="ctr"/>
            <a:endParaRPr lang="fr-F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5050771" y="1768225"/>
            <a:ext cx="2048541" cy="609495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accent1"/>
                </a:solidFill>
              </a:rPr>
              <a:t>Abdelhadi</a:t>
            </a:r>
            <a:r>
              <a:rPr lang="en-US" sz="1600" dirty="0">
                <a:solidFill>
                  <a:schemeClr val="accent1"/>
                </a:solidFill>
              </a:rPr>
              <a:t> </a:t>
            </a:r>
          </a:p>
          <a:p>
            <a:pPr algn="ctr"/>
            <a:r>
              <a:rPr lang="en-US" sz="1600" dirty="0">
                <a:solidFill>
                  <a:schemeClr val="accent1"/>
                </a:solidFill>
              </a:rPr>
              <a:t>Project Manager</a:t>
            </a:r>
            <a:endParaRPr lang="fr-FR" sz="1600" dirty="0">
              <a:solidFill>
                <a:schemeClr val="accent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7705502" y="2512805"/>
            <a:ext cx="2048541" cy="822193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Mohamed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Saidi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fr-FR" sz="1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Engineer/Designer</a:t>
            </a:r>
          </a:p>
        </p:txBody>
      </p:sp>
      <p:sp>
        <p:nvSpPr>
          <p:cNvPr id="40" name="Rectangle 39"/>
          <p:cNvSpPr/>
          <p:nvPr/>
        </p:nvSpPr>
        <p:spPr>
          <a:xfrm>
            <a:off x="8177397" y="4339601"/>
            <a:ext cx="2143072" cy="609495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Ikram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Bel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Amria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analyst</a:t>
            </a:r>
            <a:endParaRPr lang="fr-FR" sz="16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4990732" y="5334623"/>
            <a:ext cx="2048541" cy="609495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Salaheddine El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Baidoury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architect</a:t>
            </a:r>
            <a:endParaRPr lang="fr-FR" sz="16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571223" y="4118742"/>
            <a:ext cx="2669999" cy="609495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Chaimaa El KABBACH</a:t>
            </a:r>
          </a:p>
          <a:p>
            <a:pPr algn="ctr"/>
            <a:r>
              <a:rPr lang="en-US" sz="1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analyst</a:t>
            </a:r>
            <a:endParaRPr lang="fr-FR" sz="16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3" name="Group 18">
            <a:extLst>
              <a:ext uri="{FF2B5EF4-FFF2-40B4-BE49-F238E27FC236}">
                <a16:creationId xmlns:a16="http://schemas.microsoft.com/office/drawing/2014/main" id="{88A4D763-8802-4CE9-985E-76AF2B24C180}"/>
              </a:ext>
            </a:extLst>
          </p:cNvPr>
          <p:cNvGrpSpPr/>
          <p:nvPr/>
        </p:nvGrpSpPr>
        <p:grpSpPr>
          <a:xfrm flipH="1">
            <a:off x="6015003" y="4849247"/>
            <a:ext cx="120077" cy="443661"/>
            <a:chOff x="1408027" y="3329887"/>
            <a:chExt cx="155342" cy="573958"/>
          </a:xfrm>
          <a:solidFill>
            <a:schemeClr val="tx1"/>
          </a:solidFill>
        </p:grpSpPr>
        <p:sp>
          <p:nvSpPr>
            <p:cNvPr id="44" name="Oval 19">
              <a:extLst>
                <a:ext uri="{FF2B5EF4-FFF2-40B4-BE49-F238E27FC236}">
                  <a16:creationId xmlns:a16="http://schemas.microsoft.com/office/drawing/2014/main" id="{D271A80E-6BB4-4688-9510-FAB78E2F68B0}"/>
                </a:ext>
              </a:extLst>
            </p:cNvPr>
            <p:cNvSpPr/>
            <p:nvPr/>
          </p:nvSpPr>
          <p:spPr>
            <a:xfrm>
              <a:off x="1408027" y="3748503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5" name="Oval 20">
              <a:extLst>
                <a:ext uri="{FF2B5EF4-FFF2-40B4-BE49-F238E27FC236}">
                  <a16:creationId xmlns:a16="http://schemas.microsoft.com/office/drawing/2014/main" id="{C61D6485-9DF4-47AC-894A-E504C1FACB72}"/>
                </a:ext>
              </a:extLst>
            </p:cNvPr>
            <p:cNvSpPr/>
            <p:nvPr/>
          </p:nvSpPr>
          <p:spPr>
            <a:xfrm>
              <a:off x="1408027" y="3539195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6" name="Oval 21">
              <a:extLst>
                <a:ext uri="{FF2B5EF4-FFF2-40B4-BE49-F238E27FC236}">
                  <a16:creationId xmlns:a16="http://schemas.microsoft.com/office/drawing/2014/main" id="{86198F9C-C4C9-4992-9C26-E91569BE6302}"/>
                </a:ext>
              </a:extLst>
            </p:cNvPr>
            <p:cNvSpPr/>
            <p:nvPr/>
          </p:nvSpPr>
          <p:spPr>
            <a:xfrm>
              <a:off x="1408027" y="3329887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3" name="ZoneTexte 2">
            <a:extLst>
              <a:ext uri="{FF2B5EF4-FFF2-40B4-BE49-F238E27FC236}">
                <a16:creationId xmlns:a16="http://schemas.microsoft.com/office/drawing/2014/main" id="{3A33E31C-EF4C-416B-8EB3-C44FE2EEA618}"/>
              </a:ext>
            </a:extLst>
          </p:cNvPr>
          <p:cNvSpPr txBox="1"/>
          <p:nvPr/>
        </p:nvSpPr>
        <p:spPr>
          <a:xfrm>
            <a:off x="6303965" y="54454"/>
            <a:ext cx="573778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Project MANAGER 		: Salaheddine EL BAIDOURY</a:t>
            </a:r>
          </a:p>
          <a:p>
            <a:r>
              <a:rPr lang="en-US" dirty="0"/>
              <a:t>Data Scientist 		: </a:t>
            </a:r>
            <a:r>
              <a:rPr lang="en-US" dirty="0" err="1"/>
              <a:t>Abdelhadi</a:t>
            </a:r>
            <a:r>
              <a:rPr lang="en-US" dirty="0"/>
              <a:t> ESSABRI</a:t>
            </a:r>
          </a:p>
          <a:p>
            <a:r>
              <a:rPr lang="en-US" dirty="0"/>
              <a:t>Data Analyst 		: </a:t>
            </a:r>
            <a:r>
              <a:rPr lang="en-US" dirty="0" err="1"/>
              <a:t>Chaimaa</a:t>
            </a:r>
            <a:r>
              <a:rPr lang="en-US" dirty="0"/>
              <a:t> EL KABBACH</a:t>
            </a:r>
          </a:p>
          <a:p>
            <a:r>
              <a:rPr lang="en-US" dirty="0"/>
              <a:t>Data Engineer 		: Ikram BEL ARMIA </a:t>
            </a:r>
          </a:p>
          <a:p>
            <a:r>
              <a:rPr lang="en-US" dirty="0"/>
              <a:t>Developer/Designer 	: Mohamed SAIDI</a:t>
            </a:r>
          </a:p>
          <a:p>
            <a:r>
              <a:rPr lang="en-US" dirty="0" err="1"/>
              <a:t>Devops</a:t>
            </a:r>
            <a:r>
              <a:rPr lang="en-US" dirty="0"/>
              <a:t>/Cloud Engineer 	: </a:t>
            </a:r>
            <a:r>
              <a:rPr lang="en-US" dirty="0" err="1"/>
              <a:t>Abdelali</a:t>
            </a:r>
            <a:r>
              <a:rPr lang="en-US" dirty="0"/>
              <a:t> JADEMOULA</a:t>
            </a:r>
          </a:p>
        </p:txBody>
      </p:sp>
    </p:spTree>
    <p:extLst>
      <p:ext uri="{BB962C8B-B14F-4D97-AF65-F5344CB8AC3E}">
        <p14:creationId xmlns:p14="http://schemas.microsoft.com/office/powerpoint/2010/main" val="1168721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C8828942-BE6A-40E0-9566-976FBE6A5B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89" y="1541816"/>
            <a:ext cx="2194560" cy="2194560"/>
          </a:xfrm>
          <a:prstGeom prst="parallelogram">
            <a:avLst>
              <a:gd name="adj" fmla="val 12089"/>
            </a:avLst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BD615EAD-343B-4C07-89E6-44C900B1D8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0647" y="1541816"/>
            <a:ext cx="2194560" cy="2194560"/>
          </a:xfrm>
          <a:prstGeom prst="ellipse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3795AD88-E386-40AE-8470-5E3E9C11DA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6795" y="1541816"/>
            <a:ext cx="2194560" cy="2194560"/>
          </a:xfrm>
          <a:prstGeom prst="ellipse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B0385FD6-D593-4AC8-8F20-60A12DF615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2943" y="1540585"/>
            <a:ext cx="2190750" cy="2190750"/>
          </a:xfrm>
          <a:prstGeom prst="ellipse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7FD2E9B5-9858-41E5-BA85-D38FEB54BA1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5791" y="4334814"/>
            <a:ext cx="2194560" cy="219456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843387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Rectangle 103">
            <a:extLst>
              <a:ext uri="{FF2B5EF4-FFF2-40B4-BE49-F238E27FC236}">
                <a16:creationId xmlns:a16="http://schemas.microsoft.com/office/drawing/2014/main" id="{38826D3A-16A8-49CD-859D-40731C359BB1}"/>
              </a:ext>
            </a:extLst>
          </p:cNvPr>
          <p:cNvSpPr/>
          <p:nvPr/>
        </p:nvSpPr>
        <p:spPr>
          <a:xfrm>
            <a:off x="0" y="2442133"/>
            <a:ext cx="12192000" cy="24598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C749CDE0-1892-4CDF-AFB6-A4980AA50FBE}"/>
              </a:ext>
            </a:extLst>
          </p:cNvPr>
          <p:cNvSpPr/>
          <p:nvPr/>
        </p:nvSpPr>
        <p:spPr>
          <a:xfrm>
            <a:off x="320728" y="1259073"/>
            <a:ext cx="11450472" cy="4776716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7D2C1D8-BBC5-4EF1-9643-C36F2265C7F5}"/>
              </a:ext>
            </a:extLst>
          </p:cNvPr>
          <p:cNvSpPr/>
          <p:nvPr/>
        </p:nvSpPr>
        <p:spPr>
          <a:xfrm>
            <a:off x="0" y="234091"/>
            <a:ext cx="245660" cy="584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F9B5890-B653-480E-B2B2-6EED5FBED2DD}"/>
              </a:ext>
            </a:extLst>
          </p:cNvPr>
          <p:cNvSpPr txBox="1"/>
          <p:nvPr/>
        </p:nvSpPr>
        <p:spPr>
          <a:xfrm>
            <a:off x="245660" y="277113"/>
            <a:ext cx="87657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functional architecture of the project :</a:t>
            </a:r>
            <a:endParaRPr lang="fr-F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1473A292-CF49-4CB4-AC44-7640A715BDB8}"/>
              </a:ext>
            </a:extLst>
          </p:cNvPr>
          <p:cNvSpPr/>
          <p:nvPr/>
        </p:nvSpPr>
        <p:spPr>
          <a:xfrm>
            <a:off x="636904" y="2181340"/>
            <a:ext cx="2383789" cy="3521628"/>
          </a:xfrm>
          <a:prstGeom prst="roundRect">
            <a:avLst>
              <a:gd name="adj" fmla="val 6873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61831194-131D-47EB-BCCA-01FAA73332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015" t="42982" r="2015" b="34121"/>
          <a:stretch/>
        </p:blipFill>
        <p:spPr>
          <a:xfrm>
            <a:off x="407830" y="1320802"/>
            <a:ext cx="1554480" cy="556324"/>
          </a:xfrm>
          <a:prstGeom prst="rect">
            <a:avLst/>
          </a:prstGeom>
        </p:spPr>
      </p:pic>
      <p:grpSp>
        <p:nvGrpSpPr>
          <p:cNvPr id="16" name="Groupe 15">
            <a:extLst>
              <a:ext uri="{FF2B5EF4-FFF2-40B4-BE49-F238E27FC236}">
                <a16:creationId xmlns:a16="http://schemas.microsoft.com/office/drawing/2014/main" id="{4E6D332B-F5C1-4F2B-B3CD-16B2C5E4AE7B}"/>
              </a:ext>
            </a:extLst>
          </p:cNvPr>
          <p:cNvGrpSpPr/>
          <p:nvPr/>
        </p:nvGrpSpPr>
        <p:grpSpPr>
          <a:xfrm>
            <a:off x="854944" y="2800645"/>
            <a:ext cx="365760" cy="2161486"/>
            <a:chOff x="1177002" y="2567985"/>
            <a:chExt cx="365760" cy="2161486"/>
          </a:xfrm>
        </p:grpSpPr>
        <p:pic>
          <p:nvPicPr>
            <p:cNvPr id="10" name="Image 9">
              <a:extLst>
                <a:ext uri="{FF2B5EF4-FFF2-40B4-BE49-F238E27FC236}">
                  <a16:creationId xmlns:a16="http://schemas.microsoft.com/office/drawing/2014/main" id="{2256F37F-44EA-4DBE-A14B-EF6E38860B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534" t="25727" r="30908" b="26760"/>
            <a:stretch/>
          </p:blipFill>
          <p:spPr>
            <a:xfrm>
              <a:off x="1177002" y="2567985"/>
              <a:ext cx="365760" cy="462687"/>
            </a:xfrm>
            <a:prstGeom prst="rect">
              <a:avLst/>
            </a:prstGeom>
          </p:spPr>
        </p:pic>
        <p:pic>
          <p:nvPicPr>
            <p:cNvPr id="11" name="Image 10">
              <a:extLst>
                <a:ext uri="{FF2B5EF4-FFF2-40B4-BE49-F238E27FC236}">
                  <a16:creationId xmlns:a16="http://schemas.microsoft.com/office/drawing/2014/main" id="{6A293B59-377A-4289-8662-F5BC6083497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534" t="25727" r="30908" b="26760"/>
            <a:stretch/>
          </p:blipFill>
          <p:spPr>
            <a:xfrm>
              <a:off x="1177002" y="3136770"/>
              <a:ext cx="365760" cy="462687"/>
            </a:xfrm>
            <a:prstGeom prst="rect">
              <a:avLst/>
            </a:prstGeom>
          </p:spPr>
        </p:pic>
        <p:pic>
          <p:nvPicPr>
            <p:cNvPr id="12" name="Image 11">
              <a:extLst>
                <a:ext uri="{FF2B5EF4-FFF2-40B4-BE49-F238E27FC236}">
                  <a16:creationId xmlns:a16="http://schemas.microsoft.com/office/drawing/2014/main" id="{076C46E4-16A4-4D6E-96B4-C6EE1EACFD2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534" t="25727" r="30908" b="26760"/>
            <a:stretch/>
          </p:blipFill>
          <p:spPr>
            <a:xfrm>
              <a:off x="1177002" y="3701777"/>
              <a:ext cx="365760" cy="462687"/>
            </a:xfrm>
            <a:prstGeom prst="rect">
              <a:avLst/>
            </a:prstGeom>
          </p:spPr>
        </p:pic>
        <p:pic>
          <p:nvPicPr>
            <p:cNvPr id="13" name="Image 12">
              <a:extLst>
                <a:ext uri="{FF2B5EF4-FFF2-40B4-BE49-F238E27FC236}">
                  <a16:creationId xmlns:a16="http://schemas.microsoft.com/office/drawing/2014/main" id="{B161EF4A-8038-4796-9CBD-247930E9975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534" t="25727" r="30908" b="26760"/>
            <a:stretch/>
          </p:blipFill>
          <p:spPr>
            <a:xfrm>
              <a:off x="1177002" y="4266784"/>
              <a:ext cx="365760" cy="462687"/>
            </a:xfrm>
            <a:prstGeom prst="rect">
              <a:avLst/>
            </a:prstGeom>
          </p:spPr>
        </p:pic>
      </p:grpSp>
      <p:pic>
        <p:nvPicPr>
          <p:cNvPr id="31" name="Image 30">
            <a:extLst>
              <a:ext uri="{FF2B5EF4-FFF2-40B4-BE49-F238E27FC236}">
                <a16:creationId xmlns:a16="http://schemas.microsoft.com/office/drawing/2014/main" id="{DFEBC988-1737-44C3-BEFD-D7E003A711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4810" y="3371810"/>
            <a:ext cx="914400" cy="914400"/>
          </a:xfrm>
          <a:prstGeom prst="rect">
            <a:avLst/>
          </a:prstGeom>
        </p:spPr>
      </p:pic>
      <p:cxnSp>
        <p:nvCxnSpPr>
          <p:cNvPr id="33" name="Connecteur : en arc 32">
            <a:extLst>
              <a:ext uri="{FF2B5EF4-FFF2-40B4-BE49-F238E27FC236}">
                <a16:creationId xmlns:a16="http://schemas.microsoft.com/office/drawing/2014/main" id="{43A15D1B-C914-4755-BB05-CB03319498B2}"/>
              </a:ext>
            </a:extLst>
          </p:cNvPr>
          <p:cNvCxnSpPr>
            <a:cxnSpLocks/>
            <a:stCxn id="54" idx="6"/>
            <a:endCxn id="31" idx="1"/>
          </p:cNvCxnSpPr>
          <p:nvPr/>
        </p:nvCxnSpPr>
        <p:spPr>
          <a:xfrm>
            <a:off x="1220704" y="3071059"/>
            <a:ext cx="674106" cy="757951"/>
          </a:xfrm>
          <a:prstGeom prst="curvedConnector3">
            <a:avLst/>
          </a:prstGeom>
          <a:ln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Connecteur : en arc 34">
            <a:extLst>
              <a:ext uri="{FF2B5EF4-FFF2-40B4-BE49-F238E27FC236}">
                <a16:creationId xmlns:a16="http://schemas.microsoft.com/office/drawing/2014/main" id="{20366530-C29F-4E83-9A94-F28EEADFCA67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1214917" y="3594669"/>
            <a:ext cx="679893" cy="234341"/>
          </a:xfrm>
          <a:prstGeom prst="curvedConnector3">
            <a:avLst/>
          </a:prstGeom>
          <a:ln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onnecteur : en arc 36">
            <a:extLst>
              <a:ext uri="{FF2B5EF4-FFF2-40B4-BE49-F238E27FC236}">
                <a16:creationId xmlns:a16="http://schemas.microsoft.com/office/drawing/2014/main" id="{2DC596E7-6075-40AC-93A9-610849DD35E7}"/>
              </a:ext>
            </a:extLst>
          </p:cNvPr>
          <p:cNvCxnSpPr>
            <a:cxnSpLocks/>
            <a:stCxn id="58" idx="6"/>
            <a:endCxn id="31" idx="1"/>
          </p:cNvCxnSpPr>
          <p:nvPr/>
        </p:nvCxnSpPr>
        <p:spPr>
          <a:xfrm flipV="1">
            <a:off x="1214917" y="3829010"/>
            <a:ext cx="679893" cy="374755"/>
          </a:xfrm>
          <a:prstGeom prst="curvedConnector3">
            <a:avLst/>
          </a:prstGeom>
          <a:ln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necteur : en arc 41">
            <a:extLst>
              <a:ext uri="{FF2B5EF4-FFF2-40B4-BE49-F238E27FC236}">
                <a16:creationId xmlns:a16="http://schemas.microsoft.com/office/drawing/2014/main" id="{D8319A2D-EDDC-4410-95C5-B73431514E31}"/>
              </a:ext>
            </a:extLst>
          </p:cNvPr>
          <p:cNvCxnSpPr>
            <a:cxnSpLocks/>
            <a:stCxn id="61" idx="6"/>
            <a:endCxn id="31" idx="1"/>
          </p:cNvCxnSpPr>
          <p:nvPr/>
        </p:nvCxnSpPr>
        <p:spPr>
          <a:xfrm flipV="1">
            <a:off x="1211914" y="3829010"/>
            <a:ext cx="682896" cy="939762"/>
          </a:xfrm>
          <a:prstGeom prst="curvedConnector3">
            <a:avLst/>
          </a:prstGeom>
          <a:ln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ZoneTexte 50">
            <a:extLst>
              <a:ext uri="{FF2B5EF4-FFF2-40B4-BE49-F238E27FC236}">
                <a16:creationId xmlns:a16="http://schemas.microsoft.com/office/drawing/2014/main" id="{143910C4-69FF-42C8-8AD4-AA46DB59C909}"/>
              </a:ext>
            </a:extLst>
          </p:cNvPr>
          <p:cNvSpPr txBox="1"/>
          <p:nvPr/>
        </p:nvSpPr>
        <p:spPr>
          <a:xfrm>
            <a:off x="636905" y="2184858"/>
            <a:ext cx="21941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Source</a:t>
            </a:r>
            <a:endParaRPr lang="fr-FR" sz="1200" i="1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0C0BF580-12B2-47A6-B231-5F05E4EDB9D8}"/>
              </a:ext>
            </a:extLst>
          </p:cNvPr>
          <p:cNvSpPr txBox="1"/>
          <p:nvPr/>
        </p:nvSpPr>
        <p:spPr>
          <a:xfrm>
            <a:off x="636904" y="5050901"/>
            <a:ext cx="14129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Traccar</a:t>
            </a:r>
            <a:r>
              <a:rPr lang="en-US" sz="105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application’s users</a:t>
            </a:r>
            <a:endParaRPr lang="fr-FR" sz="105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4" name="Image 53">
            <a:extLst>
              <a:ext uri="{FF2B5EF4-FFF2-40B4-BE49-F238E27FC236}">
                <a16:creationId xmlns:a16="http://schemas.microsoft.com/office/drawing/2014/main" id="{C851E8AC-E6BE-41FF-860C-3F01717248A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8" t="4316" r="71976" b="66049"/>
          <a:stretch/>
        </p:blipFill>
        <p:spPr>
          <a:xfrm>
            <a:off x="1020244" y="2970951"/>
            <a:ext cx="200460" cy="200216"/>
          </a:xfrm>
          <a:prstGeom prst="ellipse">
            <a:avLst/>
          </a:prstGeom>
        </p:spPr>
      </p:pic>
      <p:pic>
        <p:nvPicPr>
          <p:cNvPr id="55" name="Image 54">
            <a:extLst>
              <a:ext uri="{FF2B5EF4-FFF2-40B4-BE49-F238E27FC236}">
                <a16:creationId xmlns:a16="http://schemas.microsoft.com/office/drawing/2014/main" id="{6C7789EA-C77D-431E-A3AF-31D6CDFF1DF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8" t="4316" r="71976" b="66049"/>
          <a:stretch/>
        </p:blipFill>
        <p:spPr>
          <a:xfrm>
            <a:off x="1020244" y="3540565"/>
            <a:ext cx="200460" cy="200216"/>
          </a:xfrm>
          <a:prstGeom prst="ellipse">
            <a:avLst/>
          </a:prstGeom>
        </p:spPr>
      </p:pic>
      <p:pic>
        <p:nvPicPr>
          <p:cNvPr id="58" name="Image 57">
            <a:extLst>
              <a:ext uri="{FF2B5EF4-FFF2-40B4-BE49-F238E27FC236}">
                <a16:creationId xmlns:a16="http://schemas.microsoft.com/office/drawing/2014/main" id="{DDFFD6D6-D32B-462B-8DB8-102CA9C6498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8" t="4316" r="71976" b="66049"/>
          <a:stretch/>
        </p:blipFill>
        <p:spPr>
          <a:xfrm>
            <a:off x="1014457" y="4103657"/>
            <a:ext cx="200460" cy="200216"/>
          </a:xfrm>
          <a:prstGeom prst="ellipse">
            <a:avLst/>
          </a:prstGeom>
        </p:spPr>
      </p:pic>
      <p:pic>
        <p:nvPicPr>
          <p:cNvPr id="61" name="Image 60">
            <a:extLst>
              <a:ext uri="{FF2B5EF4-FFF2-40B4-BE49-F238E27FC236}">
                <a16:creationId xmlns:a16="http://schemas.microsoft.com/office/drawing/2014/main" id="{4315D735-4C5A-48F5-908E-2C42CCE85CB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8" t="4316" r="71976" b="66049"/>
          <a:stretch/>
        </p:blipFill>
        <p:spPr>
          <a:xfrm>
            <a:off x="1011454" y="4668664"/>
            <a:ext cx="200460" cy="200216"/>
          </a:xfrm>
          <a:prstGeom prst="ellipse">
            <a:avLst/>
          </a:prstGeom>
        </p:spPr>
      </p:pic>
      <p:sp>
        <p:nvSpPr>
          <p:cNvPr id="64" name="ZoneTexte 63">
            <a:extLst>
              <a:ext uri="{FF2B5EF4-FFF2-40B4-BE49-F238E27FC236}">
                <a16:creationId xmlns:a16="http://schemas.microsoft.com/office/drawing/2014/main" id="{4872E307-8ACB-4AC7-90BA-28E61C22BA34}"/>
              </a:ext>
            </a:extLst>
          </p:cNvPr>
          <p:cNvSpPr txBox="1"/>
          <p:nvPr/>
        </p:nvSpPr>
        <p:spPr>
          <a:xfrm>
            <a:off x="1644160" y="3174430"/>
            <a:ext cx="14129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Server recipient</a:t>
            </a:r>
            <a:endParaRPr lang="fr-FR" sz="11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Flèche : droite 73">
            <a:extLst>
              <a:ext uri="{FF2B5EF4-FFF2-40B4-BE49-F238E27FC236}">
                <a16:creationId xmlns:a16="http://schemas.microsoft.com/office/drawing/2014/main" id="{A1244899-ABC9-42BF-AD24-90AA29B08726}"/>
              </a:ext>
            </a:extLst>
          </p:cNvPr>
          <p:cNvSpPr/>
          <p:nvPr/>
        </p:nvSpPr>
        <p:spPr>
          <a:xfrm>
            <a:off x="2886702" y="3708871"/>
            <a:ext cx="548640" cy="274320"/>
          </a:xfrm>
          <a:prstGeom prst="rightArrow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1BEBC84E-63A3-4946-8F50-EB9724AE8D90}"/>
              </a:ext>
            </a:extLst>
          </p:cNvPr>
          <p:cNvGrpSpPr/>
          <p:nvPr/>
        </p:nvGrpSpPr>
        <p:grpSpPr>
          <a:xfrm>
            <a:off x="3282494" y="2768169"/>
            <a:ext cx="1285349" cy="1421785"/>
            <a:chOff x="3471181" y="2864425"/>
            <a:chExt cx="1285349" cy="1421785"/>
          </a:xfrm>
        </p:grpSpPr>
        <p:sp>
          <p:nvSpPr>
            <p:cNvPr id="71" name="ZoneTexte 70">
              <a:extLst>
                <a:ext uri="{FF2B5EF4-FFF2-40B4-BE49-F238E27FC236}">
                  <a16:creationId xmlns:a16="http://schemas.microsoft.com/office/drawing/2014/main" id="{7F9AF22F-E0EF-4323-91C2-17E4A65E275A}"/>
                </a:ext>
              </a:extLst>
            </p:cNvPr>
            <p:cNvSpPr txBox="1"/>
            <p:nvPr/>
          </p:nvSpPr>
          <p:spPr>
            <a:xfrm>
              <a:off x="3471181" y="2864425"/>
              <a:ext cx="12853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>
                  <a:solidFill>
                    <a:schemeClr val="bg2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Data  Ingestion (Broker)</a:t>
              </a:r>
              <a:endParaRPr lang="fr-FR" sz="1200" i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7" name="Ellipse 76">
              <a:extLst>
                <a:ext uri="{FF2B5EF4-FFF2-40B4-BE49-F238E27FC236}">
                  <a16:creationId xmlns:a16="http://schemas.microsoft.com/office/drawing/2014/main" id="{6B5B7463-32D5-431B-B735-A94A0C1AE84B}"/>
                </a:ext>
              </a:extLst>
            </p:cNvPr>
            <p:cNvSpPr/>
            <p:nvPr/>
          </p:nvSpPr>
          <p:spPr>
            <a:xfrm>
              <a:off x="3656656" y="3371810"/>
              <a:ext cx="914400" cy="914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76" name="Image 75">
              <a:extLst>
                <a:ext uri="{FF2B5EF4-FFF2-40B4-BE49-F238E27FC236}">
                  <a16:creationId xmlns:a16="http://schemas.microsoft.com/office/drawing/2014/main" id="{14DEBDD9-D95E-42B9-8D58-1DB2EDC374E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66618" y="3463250"/>
              <a:ext cx="731520" cy="731520"/>
            </a:xfrm>
            <a:prstGeom prst="rect">
              <a:avLst/>
            </a:prstGeom>
          </p:spPr>
        </p:pic>
      </p:grpSp>
      <p:sp>
        <p:nvSpPr>
          <p:cNvPr id="78" name="Rectangle : coins arrondis 77">
            <a:extLst>
              <a:ext uri="{FF2B5EF4-FFF2-40B4-BE49-F238E27FC236}">
                <a16:creationId xmlns:a16="http://schemas.microsoft.com/office/drawing/2014/main" id="{D91751B6-5EAC-4205-AC94-76FF627A479A}"/>
              </a:ext>
            </a:extLst>
          </p:cNvPr>
          <p:cNvSpPr/>
          <p:nvPr/>
        </p:nvSpPr>
        <p:spPr>
          <a:xfrm>
            <a:off x="4969139" y="2181340"/>
            <a:ext cx="2840494" cy="1439885"/>
          </a:xfrm>
          <a:prstGeom prst="roundRect">
            <a:avLst>
              <a:gd name="adj" fmla="val 6873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9" name="ZoneTexte 78">
            <a:extLst>
              <a:ext uri="{FF2B5EF4-FFF2-40B4-BE49-F238E27FC236}">
                <a16:creationId xmlns:a16="http://schemas.microsoft.com/office/drawing/2014/main" id="{AC2B5552-19EF-4FAA-8511-44454B1C6374}"/>
              </a:ext>
            </a:extLst>
          </p:cNvPr>
          <p:cNvSpPr txBox="1"/>
          <p:nvPr/>
        </p:nvSpPr>
        <p:spPr>
          <a:xfrm>
            <a:off x="4969358" y="2201627"/>
            <a:ext cx="23817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Streams Processing</a:t>
            </a:r>
            <a:endParaRPr lang="fr-FR" sz="1200" i="1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Rectangle : coins arrondis 80">
            <a:extLst>
              <a:ext uri="{FF2B5EF4-FFF2-40B4-BE49-F238E27FC236}">
                <a16:creationId xmlns:a16="http://schemas.microsoft.com/office/drawing/2014/main" id="{B39D46E4-25D6-469F-949A-45D05F94D7CD}"/>
              </a:ext>
            </a:extLst>
          </p:cNvPr>
          <p:cNvSpPr/>
          <p:nvPr/>
        </p:nvSpPr>
        <p:spPr>
          <a:xfrm>
            <a:off x="3377663" y="4561509"/>
            <a:ext cx="3485482" cy="1141459"/>
          </a:xfrm>
          <a:prstGeom prst="roundRect">
            <a:avLst>
              <a:gd name="adj" fmla="val 6873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2" name="ZoneTexte 81">
            <a:extLst>
              <a:ext uri="{FF2B5EF4-FFF2-40B4-BE49-F238E27FC236}">
                <a16:creationId xmlns:a16="http://schemas.microsoft.com/office/drawing/2014/main" id="{4E2BF393-61EE-4ED6-ACF1-6911239A57B8}"/>
              </a:ext>
            </a:extLst>
          </p:cNvPr>
          <p:cNvSpPr txBox="1"/>
          <p:nvPr/>
        </p:nvSpPr>
        <p:spPr>
          <a:xfrm>
            <a:off x="3377662" y="4561510"/>
            <a:ext cx="26483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Lake – Long Term data Storage</a:t>
            </a:r>
            <a:endParaRPr lang="fr-FR" sz="1200" i="1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7" name="Connecteur : en angle 86">
            <a:extLst>
              <a:ext uri="{FF2B5EF4-FFF2-40B4-BE49-F238E27FC236}">
                <a16:creationId xmlns:a16="http://schemas.microsoft.com/office/drawing/2014/main" id="{F714E869-E6AD-49F2-A5C4-9D388F86311F}"/>
              </a:ext>
            </a:extLst>
          </p:cNvPr>
          <p:cNvCxnSpPr>
            <a:cxnSpLocks/>
            <a:stCxn id="77" idx="4"/>
            <a:endCxn id="82" idx="0"/>
          </p:cNvCxnSpPr>
          <p:nvPr/>
        </p:nvCxnSpPr>
        <p:spPr>
          <a:xfrm rot="16200000" flipH="1">
            <a:off x="4127735" y="3987388"/>
            <a:ext cx="371556" cy="776688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 : en angle 88">
            <a:extLst>
              <a:ext uri="{FF2B5EF4-FFF2-40B4-BE49-F238E27FC236}">
                <a16:creationId xmlns:a16="http://schemas.microsoft.com/office/drawing/2014/main" id="{8133151B-D584-45A4-92A0-E5F748B9E864}"/>
              </a:ext>
            </a:extLst>
          </p:cNvPr>
          <p:cNvCxnSpPr>
            <a:cxnSpLocks/>
            <a:stCxn id="77" idx="6"/>
            <a:endCxn id="78" idx="1"/>
          </p:cNvCxnSpPr>
          <p:nvPr/>
        </p:nvCxnSpPr>
        <p:spPr>
          <a:xfrm flipV="1">
            <a:off x="4382369" y="2901283"/>
            <a:ext cx="586770" cy="831471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 : coins arrondis 90">
            <a:extLst>
              <a:ext uri="{FF2B5EF4-FFF2-40B4-BE49-F238E27FC236}">
                <a16:creationId xmlns:a16="http://schemas.microsoft.com/office/drawing/2014/main" id="{62CCA3DC-D537-4966-A2F8-AF465D8DCD6F}"/>
              </a:ext>
            </a:extLst>
          </p:cNvPr>
          <p:cNvSpPr/>
          <p:nvPr/>
        </p:nvSpPr>
        <p:spPr>
          <a:xfrm>
            <a:off x="7075465" y="3983190"/>
            <a:ext cx="2168652" cy="1719887"/>
          </a:xfrm>
          <a:prstGeom prst="roundRect">
            <a:avLst>
              <a:gd name="adj" fmla="val 6873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3" name="Rectangle : coins arrondis 92">
            <a:extLst>
              <a:ext uri="{FF2B5EF4-FFF2-40B4-BE49-F238E27FC236}">
                <a16:creationId xmlns:a16="http://schemas.microsoft.com/office/drawing/2014/main" id="{A7F0A423-7618-4BE2-A0BF-F6F7CEA837F1}"/>
              </a:ext>
            </a:extLst>
          </p:cNvPr>
          <p:cNvSpPr/>
          <p:nvPr/>
        </p:nvSpPr>
        <p:spPr>
          <a:xfrm>
            <a:off x="9903805" y="2177898"/>
            <a:ext cx="1485190" cy="3556832"/>
          </a:xfrm>
          <a:prstGeom prst="roundRect">
            <a:avLst>
              <a:gd name="adj" fmla="val 5788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0BD1985F-630B-4B65-AE41-9738321B180A}"/>
              </a:ext>
            </a:extLst>
          </p:cNvPr>
          <p:cNvSpPr txBox="1"/>
          <p:nvPr/>
        </p:nvSpPr>
        <p:spPr>
          <a:xfrm>
            <a:off x="1333288" y="4515126"/>
            <a:ext cx="859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GPX Data Format</a:t>
            </a:r>
            <a:endParaRPr lang="fr-FR" sz="900" b="1" dirty="0">
              <a:solidFill>
                <a:schemeClr val="bg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Flèche : droite 37">
            <a:extLst>
              <a:ext uri="{FF2B5EF4-FFF2-40B4-BE49-F238E27FC236}">
                <a16:creationId xmlns:a16="http://schemas.microsoft.com/office/drawing/2014/main" id="{37972BF8-49D8-4E66-A3AB-C28586743566}"/>
              </a:ext>
            </a:extLst>
          </p:cNvPr>
          <p:cNvSpPr/>
          <p:nvPr/>
        </p:nvSpPr>
        <p:spPr>
          <a:xfrm>
            <a:off x="9581232" y="3000426"/>
            <a:ext cx="548640" cy="253916"/>
          </a:xfrm>
          <a:prstGeom prst="rightArrow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Graphique 5" descr="Flèche en cercle">
            <a:extLst>
              <a:ext uri="{FF2B5EF4-FFF2-40B4-BE49-F238E27FC236}">
                <a16:creationId xmlns:a16="http://schemas.microsoft.com/office/drawing/2014/main" id="{B48B05F0-D7E5-4AC0-B0A2-0B16C1D81C2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448684" y="2184858"/>
            <a:ext cx="353534" cy="36576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ADC9C5EB-FE47-4CAE-BC8F-0207D4B19D0B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79" t="31308" r="32169" b="28224"/>
          <a:stretch/>
        </p:blipFill>
        <p:spPr>
          <a:xfrm>
            <a:off x="6429429" y="4612361"/>
            <a:ext cx="365760" cy="236851"/>
          </a:xfrm>
          <a:prstGeom prst="rect">
            <a:avLst/>
          </a:prstGeom>
        </p:spPr>
      </p:pic>
      <p:sp>
        <p:nvSpPr>
          <p:cNvPr id="43" name="ZoneTexte 42">
            <a:extLst>
              <a:ext uri="{FF2B5EF4-FFF2-40B4-BE49-F238E27FC236}">
                <a16:creationId xmlns:a16="http://schemas.microsoft.com/office/drawing/2014/main" id="{4073005F-A27F-4D98-B2C7-01FE364105A2}"/>
              </a:ext>
            </a:extLst>
          </p:cNvPr>
          <p:cNvSpPr txBox="1"/>
          <p:nvPr/>
        </p:nvSpPr>
        <p:spPr>
          <a:xfrm>
            <a:off x="3569955" y="4930711"/>
            <a:ext cx="1382815" cy="276999"/>
          </a:xfrm>
          <a:prstGeom prst="rect">
            <a:avLst/>
          </a:prstGeom>
          <a:solidFill>
            <a:srgbClr val="EFF5FB"/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Persist Raw Data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E4B00731-1ECB-4A89-8A0D-C7CB4CEA9FB2}"/>
              </a:ext>
            </a:extLst>
          </p:cNvPr>
          <p:cNvSpPr txBox="1"/>
          <p:nvPr/>
        </p:nvSpPr>
        <p:spPr>
          <a:xfrm>
            <a:off x="7104713" y="3972009"/>
            <a:ext cx="15201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Advanced Computing</a:t>
            </a:r>
            <a:endParaRPr lang="fr-FR" sz="1200" i="1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Flèche : droite 48">
            <a:extLst>
              <a:ext uri="{FF2B5EF4-FFF2-40B4-BE49-F238E27FC236}">
                <a16:creationId xmlns:a16="http://schemas.microsoft.com/office/drawing/2014/main" id="{407269C8-6046-4844-A0F8-B3FD2FEF8F6F}"/>
              </a:ext>
            </a:extLst>
          </p:cNvPr>
          <p:cNvSpPr/>
          <p:nvPr/>
        </p:nvSpPr>
        <p:spPr>
          <a:xfrm>
            <a:off x="6725197" y="5001770"/>
            <a:ext cx="548640" cy="274320"/>
          </a:xfrm>
          <a:prstGeom prst="rightArrow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04BE3D59-0FB3-4858-8972-FA852A86CB1E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75" t="14360" r="16021" b="24897"/>
          <a:stretch/>
        </p:blipFill>
        <p:spPr>
          <a:xfrm>
            <a:off x="8880445" y="4031742"/>
            <a:ext cx="331637" cy="329184"/>
          </a:xfrm>
          <a:prstGeom prst="rect">
            <a:avLst/>
          </a:prstGeom>
        </p:spPr>
      </p:pic>
      <p:pic>
        <p:nvPicPr>
          <p:cNvPr id="26" name="Graphique 25" descr="Enseignant">
            <a:extLst>
              <a:ext uri="{FF2B5EF4-FFF2-40B4-BE49-F238E27FC236}">
                <a16:creationId xmlns:a16="http://schemas.microsoft.com/office/drawing/2014/main" id="{30D483F5-C549-4112-A75D-12F929C9FAC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1017341" y="2177898"/>
            <a:ext cx="320040" cy="320040"/>
          </a:xfrm>
          <a:prstGeom prst="rect">
            <a:avLst/>
          </a:prstGeom>
        </p:spPr>
      </p:pic>
      <p:sp>
        <p:nvSpPr>
          <p:cNvPr id="62" name="ZoneTexte 61">
            <a:extLst>
              <a:ext uri="{FF2B5EF4-FFF2-40B4-BE49-F238E27FC236}">
                <a16:creationId xmlns:a16="http://schemas.microsoft.com/office/drawing/2014/main" id="{4131E831-1030-4122-A6FF-FFB43B2D9533}"/>
              </a:ext>
            </a:extLst>
          </p:cNvPr>
          <p:cNvSpPr txBox="1"/>
          <p:nvPr/>
        </p:nvSpPr>
        <p:spPr>
          <a:xfrm>
            <a:off x="9927655" y="2157247"/>
            <a:ext cx="12628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Reporting</a:t>
            </a:r>
            <a:endParaRPr lang="fr-FR" sz="1200" i="1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0" name="Connecteur : en angle 39">
            <a:extLst>
              <a:ext uri="{FF2B5EF4-FFF2-40B4-BE49-F238E27FC236}">
                <a16:creationId xmlns:a16="http://schemas.microsoft.com/office/drawing/2014/main" id="{7DB816DA-37EF-4B4B-A382-A96426942F7D}"/>
              </a:ext>
            </a:extLst>
          </p:cNvPr>
          <p:cNvCxnSpPr>
            <a:cxnSpLocks/>
            <a:stCxn id="78" idx="3"/>
          </p:cNvCxnSpPr>
          <p:nvPr/>
        </p:nvCxnSpPr>
        <p:spPr>
          <a:xfrm>
            <a:off x="7809633" y="2901283"/>
            <a:ext cx="626426" cy="152433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 : en angle 46">
            <a:extLst>
              <a:ext uri="{FF2B5EF4-FFF2-40B4-BE49-F238E27FC236}">
                <a16:creationId xmlns:a16="http://schemas.microsoft.com/office/drawing/2014/main" id="{54A8A952-2F0F-414E-8F49-C538C5FB7F5B}"/>
              </a:ext>
            </a:extLst>
          </p:cNvPr>
          <p:cNvCxnSpPr>
            <a:cxnSpLocks/>
            <a:stCxn id="91" idx="0"/>
          </p:cNvCxnSpPr>
          <p:nvPr/>
        </p:nvCxnSpPr>
        <p:spPr>
          <a:xfrm rot="5400000" flipH="1" flipV="1">
            <a:off x="8324812" y="3353945"/>
            <a:ext cx="464224" cy="79426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ZoneTexte 79">
            <a:extLst>
              <a:ext uri="{FF2B5EF4-FFF2-40B4-BE49-F238E27FC236}">
                <a16:creationId xmlns:a16="http://schemas.microsoft.com/office/drawing/2014/main" id="{AAB61593-8D51-4C22-BD7C-AB66ABC2BBC5}"/>
              </a:ext>
            </a:extLst>
          </p:cNvPr>
          <p:cNvSpPr txBox="1"/>
          <p:nvPr/>
        </p:nvSpPr>
        <p:spPr>
          <a:xfrm>
            <a:off x="7306864" y="4423634"/>
            <a:ext cx="1739400" cy="461665"/>
          </a:xfrm>
          <a:prstGeom prst="rect">
            <a:avLst/>
          </a:prstGeom>
          <a:solidFill>
            <a:srgbClr val="EFF5FB"/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Advanced Analytics Algorithm</a:t>
            </a:r>
            <a:endParaRPr lang="fr-FR" sz="12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" name="ZoneTexte 82">
            <a:extLst>
              <a:ext uri="{FF2B5EF4-FFF2-40B4-BE49-F238E27FC236}">
                <a16:creationId xmlns:a16="http://schemas.microsoft.com/office/drawing/2014/main" id="{619B046C-AC49-4719-93F1-D0F63F34B9DA}"/>
              </a:ext>
            </a:extLst>
          </p:cNvPr>
          <p:cNvSpPr txBox="1"/>
          <p:nvPr/>
        </p:nvSpPr>
        <p:spPr>
          <a:xfrm>
            <a:off x="7306864" y="5127844"/>
            <a:ext cx="1739400" cy="461665"/>
          </a:xfrm>
          <a:prstGeom prst="rect">
            <a:avLst/>
          </a:prstGeom>
          <a:solidFill>
            <a:srgbClr val="EFF5FB"/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ML Algorithm calculation</a:t>
            </a:r>
            <a:endParaRPr lang="fr-FR" sz="12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ZoneTexte 83">
            <a:extLst>
              <a:ext uri="{FF2B5EF4-FFF2-40B4-BE49-F238E27FC236}">
                <a16:creationId xmlns:a16="http://schemas.microsoft.com/office/drawing/2014/main" id="{9BD4A907-ACB1-454D-9E49-306CAEAC6E13}"/>
              </a:ext>
            </a:extLst>
          </p:cNvPr>
          <p:cNvSpPr txBox="1"/>
          <p:nvPr/>
        </p:nvSpPr>
        <p:spPr>
          <a:xfrm>
            <a:off x="5616702" y="2624283"/>
            <a:ext cx="1382815" cy="461665"/>
          </a:xfrm>
          <a:prstGeom prst="rect">
            <a:avLst/>
          </a:prstGeom>
          <a:solidFill>
            <a:srgbClr val="EFF5FB"/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Handle generated data in real time</a:t>
            </a:r>
          </a:p>
        </p:txBody>
      </p:sp>
      <p:sp>
        <p:nvSpPr>
          <p:cNvPr id="86" name="ZoneTexte 85">
            <a:extLst>
              <a:ext uri="{FF2B5EF4-FFF2-40B4-BE49-F238E27FC236}">
                <a16:creationId xmlns:a16="http://schemas.microsoft.com/office/drawing/2014/main" id="{DE1629D0-620D-49BC-B0B2-1815B2353E74}"/>
              </a:ext>
            </a:extLst>
          </p:cNvPr>
          <p:cNvSpPr txBox="1"/>
          <p:nvPr/>
        </p:nvSpPr>
        <p:spPr>
          <a:xfrm>
            <a:off x="5619399" y="3147404"/>
            <a:ext cx="1382815" cy="276999"/>
          </a:xfrm>
          <a:prstGeom prst="rect">
            <a:avLst/>
          </a:prstGeom>
          <a:solidFill>
            <a:srgbClr val="EFF5FB"/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ETL Process</a:t>
            </a:r>
          </a:p>
        </p:txBody>
      </p:sp>
      <p:grpSp>
        <p:nvGrpSpPr>
          <p:cNvPr id="101" name="Groupe 100">
            <a:extLst>
              <a:ext uri="{FF2B5EF4-FFF2-40B4-BE49-F238E27FC236}">
                <a16:creationId xmlns:a16="http://schemas.microsoft.com/office/drawing/2014/main" id="{7E78979C-53E5-4919-865C-BCA31B0D86BF}"/>
              </a:ext>
            </a:extLst>
          </p:cNvPr>
          <p:cNvGrpSpPr/>
          <p:nvPr/>
        </p:nvGrpSpPr>
        <p:grpSpPr>
          <a:xfrm>
            <a:off x="8457196" y="2511704"/>
            <a:ext cx="1063175" cy="1005100"/>
            <a:chOff x="8457196" y="2511704"/>
            <a:chExt cx="1063175" cy="1005100"/>
          </a:xfrm>
        </p:grpSpPr>
        <p:pic>
          <p:nvPicPr>
            <p:cNvPr id="100" name="Image 99">
              <a:extLst>
                <a:ext uri="{FF2B5EF4-FFF2-40B4-BE49-F238E27FC236}">
                  <a16:creationId xmlns:a16="http://schemas.microsoft.com/office/drawing/2014/main" id="{29F40D3E-AF90-462B-8D95-0D0511F079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267" t="38804" r="42555" b="42739"/>
            <a:stretch/>
          </p:blipFill>
          <p:spPr>
            <a:xfrm>
              <a:off x="8457196" y="2511704"/>
              <a:ext cx="1063175" cy="1005100"/>
            </a:xfrm>
            <a:prstGeom prst="rect">
              <a:avLst/>
            </a:prstGeom>
          </p:spPr>
        </p:pic>
        <p:sp>
          <p:nvSpPr>
            <p:cNvPr id="99" name="Ellipse 98">
              <a:extLst>
                <a:ext uri="{FF2B5EF4-FFF2-40B4-BE49-F238E27FC236}">
                  <a16:creationId xmlns:a16="http://schemas.microsoft.com/office/drawing/2014/main" id="{77E691E8-A46B-4499-9698-CB14E8B6DAE6}"/>
                </a:ext>
              </a:extLst>
            </p:cNvPr>
            <p:cNvSpPr/>
            <p:nvPr/>
          </p:nvSpPr>
          <p:spPr>
            <a:xfrm>
              <a:off x="8662348" y="2920524"/>
              <a:ext cx="700000" cy="52951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03" name="ZoneTexte 102">
            <a:extLst>
              <a:ext uri="{FF2B5EF4-FFF2-40B4-BE49-F238E27FC236}">
                <a16:creationId xmlns:a16="http://schemas.microsoft.com/office/drawing/2014/main" id="{B54628DC-CC7E-4152-81D1-7C8DD80DBB63}"/>
              </a:ext>
            </a:extLst>
          </p:cNvPr>
          <p:cNvSpPr txBox="1"/>
          <p:nvPr/>
        </p:nvSpPr>
        <p:spPr>
          <a:xfrm>
            <a:off x="8436059" y="2963487"/>
            <a:ext cx="110193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Serving Data</a:t>
            </a:r>
          </a:p>
          <a:p>
            <a:pPr algn="ctr"/>
            <a:r>
              <a:rPr lang="en-US" sz="1100" i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Processed</a:t>
            </a:r>
            <a:endParaRPr lang="fr-FR" sz="1100" i="1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7" name="Image 106">
            <a:extLst>
              <a:ext uri="{FF2B5EF4-FFF2-40B4-BE49-F238E27FC236}">
                <a16:creationId xmlns:a16="http://schemas.microsoft.com/office/drawing/2014/main" id="{917AE612-D6C4-4C17-BCC9-DB46191C1955}"/>
              </a:ext>
            </a:extLst>
          </p:cNvPr>
          <p:cNvPicPr>
            <a:picLocks noChangeAspect="1"/>
          </p:cNvPicPr>
          <p:nvPr/>
        </p:nvPicPr>
        <p:blipFill>
          <a:blip r:embed="rId1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4896" y="4497587"/>
            <a:ext cx="365760" cy="365760"/>
          </a:xfrm>
          <a:prstGeom prst="rect">
            <a:avLst/>
          </a:prstGeom>
        </p:spPr>
      </p:pic>
      <p:grpSp>
        <p:nvGrpSpPr>
          <p:cNvPr id="112" name="Groupe 111">
            <a:extLst>
              <a:ext uri="{FF2B5EF4-FFF2-40B4-BE49-F238E27FC236}">
                <a16:creationId xmlns:a16="http://schemas.microsoft.com/office/drawing/2014/main" id="{084E12FB-6072-4D1B-8A8E-08B79D6985A6}"/>
              </a:ext>
            </a:extLst>
          </p:cNvPr>
          <p:cNvGrpSpPr/>
          <p:nvPr/>
        </p:nvGrpSpPr>
        <p:grpSpPr>
          <a:xfrm>
            <a:off x="10192079" y="2839579"/>
            <a:ext cx="1005840" cy="923123"/>
            <a:chOff x="10129872" y="2694183"/>
            <a:chExt cx="1005840" cy="923123"/>
          </a:xfrm>
        </p:grpSpPr>
        <p:pic>
          <p:nvPicPr>
            <p:cNvPr id="111" name="Image 110">
              <a:extLst>
                <a:ext uri="{FF2B5EF4-FFF2-40B4-BE49-F238E27FC236}">
                  <a16:creationId xmlns:a16="http://schemas.microsoft.com/office/drawing/2014/main" id="{F9F44E37-A095-4841-898F-61691488440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34" t="28385" b="32698"/>
            <a:stretch/>
          </p:blipFill>
          <p:spPr>
            <a:xfrm>
              <a:off x="10129872" y="2698481"/>
              <a:ext cx="1005840" cy="918825"/>
            </a:xfrm>
            <a:prstGeom prst="roundRect">
              <a:avLst/>
            </a:prstGeom>
          </p:spPr>
        </p:pic>
        <p:pic>
          <p:nvPicPr>
            <p:cNvPr id="109" name="Image 108">
              <a:extLst>
                <a:ext uri="{FF2B5EF4-FFF2-40B4-BE49-F238E27FC236}">
                  <a16:creationId xmlns:a16="http://schemas.microsoft.com/office/drawing/2014/main" id="{A5CBD3D5-095B-4374-B027-D85512C7D7BB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sharpenSoften amount="14000"/>
                      </a14:imgEffect>
                      <a14:imgEffect>
                        <a14:brightnessContrast bright="-3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29872" y="2694183"/>
              <a:ext cx="1005840" cy="923123"/>
            </a:xfrm>
            <a:prstGeom prst="roundRect">
              <a:avLst/>
            </a:prstGeom>
            <a:effectLst>
              <a:outerShdw sx="200000" sy="200000" algn="ctr" rotWithShape="0">
                <a:srgbClr val="000000">
                  <a:alpha val="0"/>
                </a:srgbClr>
              </a:outerShdw>
            </a:effectLst>
          </p:spPr>
        </p:pic>
      </p:grpSp>
      <p:grpSp>
        <p:nvGrpSpPr>
          <p:cNvPr id="113" name="Groupe 112">
            <a:extLst>
              <a:ext uri="{FF2B5EF4-FFF2-40B4-BE49-F238E27FC236}">
                <a16:creationId xmlns:a16="http://schemas.microsoft.com/office/drawing/2014/main" id="{543A4449-1846-4F50-AA9B-A5A96CD1540E}"/>
              </a:ext>
            </a:extLst>
          </p:cNvPr>
          <p:cNvGrpSpPr/>
          <p:nvPr/>
        </p:nvGrpSpPr>
        <p:grpSpPr>
          <a:xfrm>
            <a:off x="10073359" y="4051761"/>
            <a:ext cx="1218481" cy="1585601"/>
            <a:chOff x="10073359" y="3797761"/>
            <a:chExt cx="1218481" cy="1585601"/>
          </a:xfrm>
        </p:grpSpPr>
        <p:pic>
          <p:nvPicPr>
            <p:cNvPr id="106" name="Image 105">
              <a:extLst>
                <a:ext uri="{FF2B5EF4-FFF2-40B4-BE49-F238E27FC236}">
                  <a16:creationId xmlns:a16="http://schemas.microsoft.com/office/drawing/2014/main" id="{E52F6E6D-751B-44E8-BCD8-27D1F153EB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8"/>
            <a:srcRect l="84782" t="30361" r="5224" b="52581"/>
            <a:stretch/>
          </p:blipFill>
          <p:spPr>
            <a:xfrm>
              <a:off x="10073359" y="3797761"/>
              <a:ext cx="1218481" cy="1086697"/>
            </a:xfrm>
            <a:prstGeom prst="rect">
              <a:avLst/>
            </a:prstGeom>
          </p:spPr>
        </p:pic>
        <p:sp>
          <p:nvSpPr>
            <p:cNvPr id="115" name="ZoneTexte 114">
              <a:extLst>
                <a:ext uri="{FF2B5EF4-FFF2-40B4-BE49-F238E27FC236}">
                  <a16:creationId xmlns:a16="http://schemas.microsoft.com/office/drawing/2014/main" id="{FB179D2B-9DFD-42A9-9BA1-B47DF591D4D6}"/>
                </a:ext>
              </a:extLst>
            </p:cNvPr>
            <p:cNvSpPr txBox="1"/>
            <p:nvPr/>
          </p:nvSpPr>
          <p:spPr>
            <a:xfrm>
              <a:off x="10086883" y="4921697"/>
              <a:ext cx="11785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2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Dashboard, Reports</a:t>
              </a:r>
              <a:endParaRPr lang="fr-FR" sz="12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6" name="ZoneTexte 115">
            <a:extLst>
              <a:ext uri="{FF2B5EF4-FFF2-40B4-BE49-F238E27FC236}">
                <a16:creationId xmlns:a16="http://schemas.microsoft.com/office/drawing/2014/main" id="{13C88A31-1067-45AB-9E06-7499E9688D0B}"/>
              </a:ext>
            </a:extLst>
          </p:cNvPr>
          <p:cNvSpPr txBox="1"/>
          <p:nvPr/>
        </p:nvSpPr>
        <p:spPr>
          <a:xfrm>
            <a:off x="10135482" y="3772566"/>
            <a:ext cx="11785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Heatmap</a:t>
            </a:r>
            <a:endParaRPr lang="fr-FR" sz="12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3142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Arrow: Curved Up 45">
            <a:extLst>
              <a:ext uri="{FF2B5EF4-FFF2-40B4-BE49-F238E27FC236}">
                <a16:creationId xmlns:a16="http://schemas.microsoft.com/office/drawing/2014/main" id="{76C5BD80-AA39-4490-AA30-4BFB2FC75519}"/>
              </a:ext>
            </a:extLst>
          </p:cNvPr>
          <p:cNvSpPr/>
          <p:nvPr/>
        </p:nvSpPr>
        <p:spPr>
          <a:xfrm>
            <a:off x="1217790" y="3378498"/>
            <a:ext cx="3660894" cy="614830"/>
          </a:xfrm>
          <a:prstGeom prst="curvedUpArrow">
            <a:avLst>
              <a:gd name="adj1" fmla="val 2125"/>
              <a:gd name="adj2" fmla="val 12521"/>
              <a:gd name="adj3" fmla="val 25000"/>
            </a:avLst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2647DF-2A9A-44DE-98CD-4F184571EA1F}"/>
              </a:ext>
            </a:extLst>
          </p:cNvPr>
          <p:cNvSpPr txBox="1"/>
          <p:nvPr/>
        </p:nvSpPr>
        <p:spPr>
          <a:xfrm>
            <a:off x="476518" y="425003"/>
            <a:ext cx="311668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Subject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234450E-8032-4E4F-8C73-EED35B37EE39}"/>
              </a:ext>
            </a:extLst>
          </p:cNvPr>
          <p:cNvSpPr/>
          <p:nvPr/>
        </p:nvSpPr>
        <p:spPr>
          <a:xfrm>
            <a:off x="229211" y="1687984"/>
            <a:ext cx="18973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group of people 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D74AE61C-5DD4-46C0-BB1F-AFF580AB851E}"/>
              </a:ext>
            </a:extLst>
          </p:cNvPr>
          <p:cNvGrpSpPr/>
          <p:nvPr/>
        </p:nvGrpSpPr>
        <p:grpSpPr>
          <a:xfrm>
            <a:off x="360152" y="2085297"/>
            <a:ext cx="1414546" cy="1230940"/>
            <a:chOff x="798441" y="1843088"/>
            <a:chExt cx="2130497" cy="2267746"/>
          </a:xfrm>
        </p:grpSpPr>
        <p:grpSp>
          <p:nvGrpSpPr>
            <p:cNvPr id="21" name="Graphic 9" descr="Two Men">
              <a:extLst>
                <a:ext uri="{FF2B5EF4-FFF2-40B4-BE49-F238E27FC236}">
                  <a16:creationId xmlns:a16="http://schemas.microsoft.com/office/drawing/2014/main" id="{2C3E1B44-7E6E-4E39-8178-BE73A829A6AD}"/>
                </a:ext>
              </a:extLst>
            </p:cNvPr>
            <p:cNvGrpSpPr/>
            <p:nvPr/>
          </p:nvGrpSpPr>
          <p:grpSpPr>
            <a:xfrm>
              <a:off x="1785251" y="2165528"/>
              <a:ext cx="969225" cy="969225"/>
              <a:chOff x="7517549" y="3424200"/>
              <a:chExt cx="969225" cy="969225"/>
            </a:xfrm>
          </p:grpSpPr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BC6ED012-30B9-4CAD-8E09-F575129E1AFA}"/>
                  </a:ext>
                </a:extLst>
              </p:cNvPr>
              <p:cNvSpPr/>
              <p:nvPr/>
            </p:nvSpPr>
            <p:spPr>
              <a:xfrm>
                <a:off x="7762379" y="3497397"/>
                <a:ext cx="151441" cy="151441"/>
              </a:xfrm>
              <a:custGeom>
                <a:avLst/>
                <a:gdLst>
                  <a:gd name="connsiteX0" fmla="*/ 148917 w 151441"/>
                  <a:gd name="connsiteY0" fmla="*/ 78245 h 151441"/>
                  <a:gd name="connsiteX1" fmla="*/ 78245 w 151441"/>
                  <a:gd name="connsiteY1" fmla="*/ 148917 h 151441"/>
                  <a:gd name="connsiteX2" fmla="*/ 7572 w 151441"/>
                  <a:gd name="connsiteY2" fmla="*/ 78245 h 151441"/>
                  <a:gd name="connsiteX3" fmla="*/ 78245 w 151441"/>
                  <a:gd name="connsiteY3" fmla="*/ 7572 h 151441"/>
                  <a:gd name="connsiteX4" fmla="*/ 148917 w 151441"/>
                  <a:gd name="connsiteY4" fmla="*/ 78245 h 1514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1441" h="151441">
                    <a:moveTo>
                      <a:pt x="148917" y="78245"/>
                    </a:moveTo>
                    <a:cubicBezTo>
                      <a:pt x="148917" y="117276"/>
                      <a:pt x="117276" y="148917"/>
                      <a:pt x="78245" y="148917"/>
                    </a:cubicBezTo>
                    <a:cubicBezTo>
                      <a:pt x="39213" y="148917"/>
                      <a:pt x="7572" y="117276"/>
                      <a:pt x="7572" y="78245"/>
                    </a:cubicBezTo>
                    <a:cubicBezTo>
                      <a:pt x="7572" y="39213"/>
                      <a:pt x="39213" y="7572"/>
                      <a:pt x="78245" y="7572"/>
                    </a:cubicBezTo>
                    <a:cubicBezTo>
                      <a:pt x="117276" y="7572"/>
                      <a:pt x="148917" y="39213"/>
                      <a:pt x="148917" y="78245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FC5E4F6F-F743-4F19-A387-D3D94AF2DDD0}"/>
                  </a:ext>
                </a:extLst>
              </p:cNvPr>
              <p:cNvSpPr/>
              <p:nvPr/>
            </p:nvSpPr>
            <p:spPr>
              <a:xfrm>
                <a:off x="8085454" y="3497397"/>
                <a:ext cx="151441" cy="151441"/>
              </a:xfrm>
              <a:custGeom>
                <a:avLst/>
                <a:gdLst>
                  <a:gd name="connsiteX0" fmla="*/ 148917 w 151441"/>
                  <a:gd name="connsiteY0" fmla="*/ 78245 h 151441"/>
                  <a:gd name="connsiteX1" fmla="*/ 78245 w 151441"/>
                  <a:gd name="connsiteY1" fmla="*/ 148917 h 151441"/>
                  <a:gd name="connsiteX2" fmla="*/ 7572 w 151441"/>
                  <a:gd name="connsiteY2" fmla="*/ 78245 h 151441"/>
                  <a:gd name="connsiteX3" fmla="*/ 78245 w 151441"/>
                  <a:gd name="connsiteY3" fmla="*/ 7572 h 151441"/>
                  <a:gd name="connsiteX4" fmla="*/ 148917 w 151441"/>
                  <a:gd name="connsiteY4" fmla="*/ 78245 h 1514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1441" h="151441">
                    <a:moveTo>
                      <a:pt x="148917" y="78245"/>
                    </a:moveTo>
                    <a:cubicBezTo>
                      <a:pt x="148917" y="117276"/>
                      <a:pt x="117276" y="148917"/>
                      <a:pt x="78245" y="148917"/>
                    </a:cubicBezTo>
                    <a:cubicBezTo>
                      <a:pt x="39213" y="148917"/>
                      <a:pt x="7572" y="117276"/>
                      <a:pt x="7572" y="78245"/>
                    </a:cubicBezTo>
                    <a:cubicBezTo>
                      <a:pt x="7572" y="39213"/>
                      <a:pt x="39213" y="7572"/>
                      <a:pt x="78245" y="7572"/>
                    </a:cubicBezTo>
                    <a:cubicBezTo>
                      <a:pt x="117276" y="7572"/>
                      <a:pt x="148917" y="39213"/>
                      <a:pt x="148917" y="78245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76D1C39E-1053-4A77-A323-1F03BA9BF066}"/>
                  </a:ext>
                </a:extLst>
              </p:cNvPr>
              <p:cNvSpPr/>
              <p:nvPr/>
            </p:nvSpPr>
            <p:spPr>
              <a:xfrm>
                <a:off x="7642221" y="3658934"/>
                <a:ext cx="716823" cy="656246"/>
              </a:xfrm>
              <a:custGeom>
                <a:avLst/>
                <a:gdLst>
                  <a:gd name="connsiteX0" fmla="*/ 712294 w 716822"/>
                  <a:gd name="connsiteY0" fmla="*/ 291272 h 656246"/>
                  <a:gd name="connsiteX1" fmla="*/ 654746 w 716822"/>
                  <a:gd name="connsiteY1" fmla="*/ 78245 h 656246"/>
                  <a:gd name="connsiteX2" fmla="*/ 645660 w 716822"/>
                  <a:gd name="connsiteY2" fmla="*/ 62091 h 656246"/>
                  <a:gd name="connsiteX3" fmla="*/ 575997 w 716822"/>
                  <a:gd name="connsiteY3" fmla="*/ 17668 h 656246"/>
                  <a:gd name="connsiteX4" fmla="*/ 521478 w 716822"/>
                  <a:gd name="connsiteY4" fmla="*/ 7572 h 656246"/>
                  <a:gd name="connsiteX5" fmla="*/ 466959 w 716822"/>
                  <a:gd name="connsiteY5" fmla="*/ 16659 h 656246"/>
                  <a:gd name="connsiteX6" fmla="*/ 397296 w 716822"/>
                  <a:gd name="connsiteY6" fmla="*/ 61081 h 656246"/>
                  <a:gd name="connsiteX7" fmla="*/ 388209 w 716822"/>
                  <a:gd name="connsiteY7" fmla="*/ 77235 h 656246"/>
                  <a:gd name="connsiteX8" fmla="*/ 359940 w 716822"/>
                  <a:gd name="connsiteY8" fmla="*/ 183244 h 656246"/>
                  <a:gd name="connsiteX9" fmla="*/ 331671 w 716822"/>
                  <a:gd name="connsiteY9" fmla="*/ 78245 h 656246"/>
                  <a:gd name="connsiteX10" fmla="*/ 322585 w 716822"/>
                  <a:gd name="connsiteY10" fmla="*/ 62091 h 656246"/>
                  <a:gd name="connsiteX11" fmla="*/ 252922 w 716822"/>
                  <a:gd name="connsiteY11" fmla="*/ 17668 h 656246"/>
                  <a:gd name="connsiteX12" fmla="*/ 198403 w 716822"/>
                  <a:gd name="connsiteY12" fmla="*/ 7572 h 656246"/>
                  <a:gd name="connsiteX13" fmla="*/ 143884 w 716822"/>
                  <a:gd name="connsiteY13" fmla="*/ 16659 h 656246"/>
                  <a:gd name="connsiteX14" fmla="*/ 74221 w 716822"/>
                  <a:gd name="connsiteY14" fmla="*/ 61081 h 656246"/>
                  <a:gd name="connsiteX15" fmla="*/ 65134 w 716822"/>
                  <a:gd name="connsiteY15" fmla="*/ 77235 h 656246"/>
                  <a:gd name="connsiteX16" fmla="*/ 8596 w 716822"/>
                  <a:gd name="connsiteY16" fmla="*/ 290263 h 656246"/>
                  <a:gd name="connsiteX17" fmla="*/ 29798 w 716822"/>
                  <a:gd name="connsiteY17" fmla="*/ 328628 h 656246"/>
                  <a:gd name="connsiteX18" fmla="*/ 36865 w 716822"/>
                  <a:gd name="connsiteY18" fmla="*/ 330647 h 656246"/>
                  <a:gd name="connsiteX19" fmla="*/ 66144 w 716822"/>
                  <a:gd name="connsiteY19" fmla="*/ 308436 h 656246"/>
                  <a:gd name="connsiteX20" fmla="*/ 117634 w 716822"/>
                  <a:gd name="connsiteY20" fmla="*/ 114591 h 656246"/>
                  <a:gd name="connsiteX21" fmla="*/ 117634 w 716822"/>
                  <a:gd name="connsiteY21" fmla="*/ 340743 h 656246"/>
                  <a:gd name="connsiteX22" fmla="*/ 117634 w 716822"/>
                  <a:gd name="connsiteY22" fmla="*/ 653722 h 656246"/>
                  <a:gd name="connsiteX23" fmla="*/ 178211 w 716822"/>
                  <a:gd name="connsiteY23" fmla="*/ 653722 h 656246"/>
                  <a:gd name="connsiteX24" fmla="*/ 178211 w 716822"/>
                  <a:gd name="connsiteY24" fmla="*/ 340743 h 656246"/>
                  <a:gd name="connsiteX25" fmla="*/ 218595 w 716822"/>
                  <a:gd name="connsiteY25" fmla="*/ 340743 h 656246"/>
                  <a:gd name="connsiteX26" fmla="*/ 218595 w 716822"/>
                  <a:gd name="connsiteY26" fmla="*/ 653722 h 656246"/>
                  <a:gd name="connsiteX27" fmla="*/ 279171 w 716822"/>
                  <a:gd name="connsiteY27" fmla="*/ 653722 h 656246"/>
                  <a:gd name="connsiteX28" fmla="*/ 279171 w 716822"/>
                  <a:gd name="connsiteY28" fmla="*/ 340743 h 656246"/>
                  <a:gd name="connsiteX29" fmla="*/ 279171 w 716822"/>
                  <a:gd name="connsiteY29" fmla="*/ 114591 h 656246"/>
                  <a:gd name="connsiteX30" fmla="*/ 330662 w 716822"/>
                  <a:gd name="connsiteY30" fmla="*/ 307426 h 656246"/>
                  <a:gd name="connsiteX31" fmla="*/ 359940 w 716822"/>
                  <a:gd name="connsiteY31" fmla="*/ 329637 h 656246"/>
                  <a:gd name="connsiteX32" fmla="*/ 368017 w 716822"/>
                  <a:gd name="connsiteY32" fmla="*/ 328628 h 656246"/>
                  <a:gd name="connsiteX33" fmla="*/ 388209 w 716822"/>
                  <a:gd name="connsiteY33" fmla="*/ 308436 h 656246"/>
                  <a:gd name="connsiteX34" fmla="*/ 440709 w 716822"/>
                  <a:gd name="connsiteY34" fmla="*/ 113581 h 656246"/>
                  <a:gd name="connsiteX35" fmla="*/ 440709 w 716822"/>
                  <a:gd name="connsiteY35" fmla="*/ 340743 h 656246"/>
                  <a:gd name="connsiteX36" fmla="*/ 440709 w 716822"/>
                  <a:gd name="connsiteY36" fmla="*/ 653722 h 656246"/>
                  <a:gd name="connsiteX37" fmla="*/ 501286 w 716822"/>
                  <a:gd name="connsiteY37" fmla="*/ 653722 h 656246"/>
                  <a:gd name="connsiteX38" fmla="*/ 501286 w 716822"/>
                  <a:gd name="connsiteY38" fmla="*/ 340743 h 656246"/>
                  <a:gd name="connsiteX39" fmla="*/ 541670 w 716822"/>
                  <a:gd name="connsiteY39" fmla="*/ 340743 h 656246"/>
                  <a:gd name="connsiteX40" fmla="*/ 541670 w 716822"/>
                  <a:gd name="connsiteY40" fmla="*/ 653722 h 656246"/>
                  <a:gd name="connsiteX41" fmla="*/ 602247 w 716822"/>
                  <a:gd name="connsiteY41" fmla="*/ 653722 h 656246"/>
                  <a:gd name="connsiteX42" fmla="*/ 602247 w 716822"/>
                  <a:gd name="connsiteY42" fmla="*/ 340743 h 656246"/>
                  <a:gd name="connsiteX43" fmla="*/ 602247 w 716822"/>
                  <a:gd name="connsiteY43" fmla="*/ 114591 h 656246"/>
                  <a:gd name="connsiteX44" fmla="*/ 653737 w 716822"/>
                  <a:gd name="connsiteY44" fmla="*/ 307426 h 656246"/>
                  <a:gd name="connsiteX45" fmla="*/ 683015 w 716822"/>
                  <a:gd name="connsiteY45" fmla="*/ 329637 h 656246"/>
                  <a:gd name="connsiteX46" fmla="*/ 691092 w 716822"/>
                  <a:gd name="connsiteY46" fmla="*/ 328628 h 656246"/>
                  <a:gd name="connsiteX47" fmla="*/ 712294 w 716822"/>
                  <a:gd name="connsiteY47" fmla="*/ 291272 h 6562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716822" h="656246">
                    <a:moveTo>
                      <a:pt x="712294" y="291272"/>
                    </a:moveTo>
                    <a:lnTo>
                      <a:pt x="654746" y="78245"/>
                    </a:lnTo>
                    <a:cubicBezTo>
                      <a:pt x="652727" y="72187"/>
                      <a:pt x="649698" y="66129"/>
                      <a:pt x="645660" y="62091"/>
                    </a:cubicBezTo>
                    <a:cubicBezTo>
                      <a:pt x="626477" y="41899"/>
                      <a:pt x="602247" y="26755"/>
                      <a:pt x="575997" y="17668"/>
                    </a:cubicBezTo>
                    <a:cubicBezTo>
                      <a:pt x="558833" y="10601"/>
                      <a:pt x="540660" y="7572"/>
                      <a:pt x="521478" y="7572"/>
                    </a:cubicBezTo>
                    <a:cubicBezTo>
                      <a:pt x="502295" y="7572"/>
                      <a:pt x="484122" y="10601"/>
                      <a:pt x="466959" y="16659"/>
                    </a:cubicBezTo>
                    <a:cubicBezTo>
                      <a:pt x="439699" y="25745"/>
                      <a:pt x="416478" y="40889"/>
                      <a:pt x="397296" y="61081"/>
                    </a:cubicBezTo>
                    <a:cubicBezTo>
                      <a:pt x="393257" y="66129"/>
                      <a:pt x="390229" y="71177"/>
                      <a:pt x="388209" y="77235"/>
                    </a:cubicBezTo>
                    <a:lnTo>
                      <a:pt x="359940" y="183244"/>
                    </a:lnTo>
                    <a:lnTo>
                      <a:pt x="331671" y="78245"/>
                    </a:lnTo>
                    <a:cubicBezTo>
                      <a:pt x="329652" y="72187"/>
                      <a:pt x="326623" y="66129"/>
                      <a:pt x="322585" y="62091"/>
                    </a:cubicBezTo>
                    <a:cubicBezTo>
                      <a:pt x="303402" y="41899"/>
                      <a:pt x="279171" y="26755"/>
                      <a:pt x="252922" y="17668"/>
                    </a:cubicBezTo>
                    <a:cubicBezTo>
                      <a:pt x="235758" y="10601"/>
                      <a:pt x="217585" y="7572"/>
                      <a:pt x="198403" y="7572"/>
                    </a:cubicBezTo>
                    <a:cubicBezTo>
                      <a:pt x="179220" y="7572"/>
                      <a:pt x="161047" y="10601"/>
                      <a:pt x="143884" y="16659"/>
                    </a:cubicBezTo>
                    <a:cubicBezTo>
                      <a:pt x="116624" y="25745"/>
                      <a:pt x="93403" y="40889"/>
                      <a:pt x="74221" y="61081"/>
                    </a:cubicBezTo>
                    <a:cubicBezTo>
                      <a:pt x="70182" y="66129"/>
                      <a:pt x="67154" y="71177"/>
                      <a:pt x="65134" y="77235"/>
                    </a:cubicBezTo>
                    <a:lnTo>
                      <a:pt x="8596" y="290263"/>
                    </a:lnTo>
                    <a:cubicBezTo>
                      <a:pt x="4558" y="306416"/>
                      <a:pt x="12635" y="324589"/>
                      <a:pt x="29798" y="328628"/>
                    </a:cubicBezTo>
                    <a:cubicBezTo>
                      <a:pt x="30808" y="330647"/>
                      <a:pt x="33836" y="330647"/>
                      <a:pt x="36865" y="330647"/>
                    </a:cubicBezTo>
                    <a:cubicBezTo>
                      <a:pt x="49990" y="330647"/>
                      <a:pt x="62105" y="321561"/>
                      <a:pt x="66144" y="308436"/>
                    </a:cubicBezTo>
                    <a:lnTo>
                      <a:pt x="117634" y="114591"/>
                    </a:lnTo>
                    <a:lnTo>
                      <a:pt x="117634" y="340743"/>
                    </a:lnTo>
                    <a:lnTo>
                      <a:pt x="117634" y="653722"/>
                    </a:lnTo>
                    <a:lnTo>
                      <a:pt x="178211" y="653722"/>
                    </a:lnTo>
                    <a:lnTo>
                      <a:pt x="178211" y="340743"/>
                    </a:lnTo>
                    <a:lnTo>
                      <a:pt x="218595" y="340743"/>
                    </a:lnTo>
                    <a:lnTo>
                      <a:pt x="218595" y="653722"/>
                    </a:lnTo>
                    <a:lnTo>
                      <a:pt x="279171" y="653722"/>
                    </a:lnTo>
                    <a:lnTo>
                      <a:pt x="279171" y="340743"/>
                    </a:lnTo>
                    <a:lnTo>
                      <a:pt x="279171" y="114591"/>
                    </a:lnTo>
                    <a:lnTo>
                      <a:pt x="330662" y="307426"/>
                    </a:lnTo>
                    <a:cubicBezTo>
                      <a:pt x="334700" y="320551"/>
                      <a:pt x="346815" y="329637"/>
                      <a:pt x="359940" y="329637"/>
                    </a:cubicBezTo>
                    <a:cubicBezTo>
                      <a:pt x="362969" y="329637"/>
                      <a:pt x="364988" y="329637"/>
                      <a:pt x="368017" y="328628"/>
                    </a:cubicBezTo>
                    <a:cubicBezTo>
                      <a:pt x="378113" y="325599"/>
                      <a:pt x="385180" y="317522"/>
                      <a:pt x="388209" y="308436"/>
                    </a:cubicBezTo>
                    <a:cubicBezTo>
                      <a:pt x="389219" y="308436"/>
                      <a:pt x="440709" y="113581"/>
                      <a:pt x="440709" y="113581"/>
                    </a:cubicBezTo>
                    <a:lnTo>
                      <a:pt x="440709" y="340743"/>
                    </a:lnTo>
                    <a:lnTo>
                      <a:pt x="440709" y="653722"/>
                    </a:lnTo>
                    <a:lnTo>
                      <a:pt x="501286" y="653722"/>
                    </a:lnTo>
                    <a:lnTo>
                      <a:pt x="501286" y="340743"/>
                    </a:lnTo>
                    <a:lnTo>
                      <a:pt x="541670" y="340743"/>
                    </a:lnTo>
                    <a:lnTo>
                      <a:pt x="541670" y="653722"/>
                    </a:lnTo>
                    <a:lnTo>
                      <a:pt x="602247" y="653722"/>
                    </a:lnTo>
                    <a:lnTo>
                      <a:pt x="602247" y="340743"/>
                    </a:lnTo>
                    <a:lnTo>
                      <a:pt x="602247" y="114591"/>
                    </a:lnTo>
                    <a:lnTo>
                      <a:pt x="653737" y="307426"/>
                    </a:lnTo>
                    <a:cubicBezTo>
                      <a:pt x="657775" y="320551"/>
                      <a:pt x="669890" y="329637"/>
                      <a:pt x="683015" y="329637"/>
                    </a:cubicBezTo>
                    <a:cubicBezTo>
                      <a:pt x="686044" y="329637"/>
                      <a:pt x="688063" y="329637"/>
                      <a:pt x="691092" y="328628"/>
                    </a:cubicBezTo>
                    <a:cubicBezTo>
                      <a:pt x="707246" y="324589"/>
                      <a:pt x="716332" y="307426"/>
                      <a:pt x="712294" y="291272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</p:grpSp>
        <p:grpSp>
          <p:nvGrpSpPr>
            <p:cNvPr id="25" name="Graphic 11" descr="Two women">
              <a:extLst>
                <a:ext uri="{FF2B5EF4-FFF2-40B4-BE49-F238E27FC236}">
                  <a16:creationId xmlns:a16="http://schemas.microsoft.com/office/drawing/2014/main" id="{424FDC99-2298-4B70-96A1-0122A0C64369}"/>
                </a:ext>
              </a:extLst>
            </p:cNvPr>
            <p:cNvGrpSpPr/>
            <p:nvPr/>
          </p:nvGrpSpPr>
          <p:grpSpPr>
            <a:xfrm>
              <a:off x="1009601" y="2189097"/>
              <a:ext cx="716822" cy="817784"/>
              <a:chOff x="7792221" y="3647397"/>
              <a:chExt cx="716822" cy="817784"/>
            </a:xfrm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C1CB4267-22B9-4047-A548-D212AA8D6941}"/>
                  </a:ext>
                </a:extLst>
              </p:cNvPr>
              <p:cNvSpPr/>
              <p:nvPr/>
            </p:nvSpPr>
            <p:spPr>
              <a:xfrm>
                <a:off x="7912379" y="3647397"/>
                <a:ext cx="151441" cy="151441"/>
              </a:xfrm>
              <a:custGeom>
                <a:avLst/>
                <a:gdLst>
                  <a:gd name="connsiteX0" fmla="*/ 148917 w 151441"/>
                  <a:gd name="connsiteY0" fmla="*/ 78245 h 151441"/>
                  <a:gd name="connsiteX1" fmla="*/ 78245 w 151441"/>
                  <a:gd name="connsiteY1" fmla="*/ 148917 h 151441"/>
                  <a:gd name="connsiteX2" fmla="*/ 7572 w 151441"/>
                  <a:gd name="connsiteY2" fmla="*/ 78245 h 151441"/>
                  <a:gd name="connsiteX3" fmla="*/ 78245 w 151441"/>
                  <a:gd name="connsiteY3" fmla="*/ 7572 h 151441"/>
                  <a:gd name="connsiteX4" fmla="*/ 148917 w 151441"/>
                  <a:gd name="connsiteY4" fmla="*/ 78245 h 1514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1441" h="151441">
                    <a:moveTo>
                      <a:pt x="148917" y="78245"/>
                    </a:moveTo>
                    <a:cubicBezTo>
                      <a:pt x="148917" y="117276"/>
                      <a:pt x="117276" y="148917"/>
                      <a:pt x="78245" y="148917"/>
                    </a:cubicBezTo>
                    <a:cubicBezTo>
                      <a:pt x="39213" y="148917"/>
                      <a:pt x="7572" y="117276"/>
                      <a:pt x="7572" y="78245"/>
                    </a:cubicBezTo>
                    <a:cubicBezTo>
                      <a:pt x="7572" y="39213"/>
                      <a:pt x="39213" y="7572"/>
                      <a:pt x="78245" y="7572"/>
                    </a:cubicBezTo>
                    <a:cubicBezTo>
                      <a:pt x="117276" y="7572"/>
                      <a:pt x="148917" y="39213"/>
                      <a:pt x="148917" y="78245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7885817A-EDB6-4A1E-9C21-1B36DFB026EF}"/>
                  </a:ext>
                </a:extLst>
              </p:cNvPr>
              <p:cNvSpPr/>
              <p:nvPr/>
            </p:nvSpPr>
            <p:spPr>
              <a:xfrm>
                <a:off x="8235454" y="3647397"/>
                <a:ext cx="151441" cy="151441"/>
              </a:xfrm>
              <a:custGeom>
                <a:avLst/>
                <a:gdLst>
                  <a:gd name="connsiteX0" fmla="*/ 148917 w 151441"/>
                  <a:gd name="connsiteY0" fmla="*/ 78245 h 151441"/>
                  <a:gd name="connsiteX1" fmla="*/ 78245 w 151441"/>
                  <a:gd name="connsiteY1" fmla="*/ 148917 h 151441"/>
                  <a:gd name="connsiteX2" fmla="*/ 7572 w 151441"/>
                  <a:gd name="connsiteY2" fmla="*/ 78245 h 151441"/>
                  <a:gd name="connsiteX3" fmla="*/ 78245 w 151441"/>
                  <a:gd name="connsiteY3" fmla="*/ 7572 h 151441"/>
                  <a:gd name="connsiteX4" fmla="*/ 148917 w 151441"/>
                  <a:gd name="connsiteY4" fmla="*/ 78245 h 1514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1441" h="151441">
                    <a:moveTo>
                      <a:pt x="148917" y="78245"/>
                    </a:moveTo>
                    <a:cubicBezTo>
                      <a:pt x="148917" y="117276"/>
                      <a:pt x="117276" y="148917"/>
                      <a:pt x="78245" y="148917"/>
                    </a:cubicBezTo>
                    <a:cubicBezTo>
                      <a:pt x="39213" y="148917"/>
                      <a:pt x="7572" y="117276"/>
                      <a:pt x="7572" y="78245"/>
                    </a:cubicBezTo>
                    <a:cubicBezTo>
                      <a:pt x="7572" y="39213"/>
                      <a:pt x="39213" y="7572"/>
                      <a:pt x="78245" y="7572"/>
                    </a:cubicBezTo>
                    <a:cubicBezTo>
                      <a:pt x="117276" y="7572"/>
                      <a:pt x="148917" y="39213"/>
                      <a:pt x="148917" y="78245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D86E8CF1-83D4-4AF9-B362-746EB4704FB8}"/>
                  </a:ext>
                </a:extLst>
              </p:cNvPr>
              <p:cNvSpPr/>
              <p:nvPr/>
            </p:nvSpPr>
            <p:spPr>
              <a:xfrm>
                <a:off x="7792221" y="3808934"/>
                <a:ext cx="716822" cy="656247"/>
              </a:xfrm>
              <a:custGeom>
                <a:avLst/>
                <a:gdLst>
                  <a:gd name="connsiteX0" fmla="*/ 711284 w 716822"/>
                  <a:gd name="connsiteY0" fmla="*/ 291272 h 656246"/>
                  <a:gd name="connsiteX1" fmla="*/ 654746 w 716822"/>
                  <a:gd name="connsiteY1" fmla="*/ 78245 h 656246"/>
                  <a:gd name="connsiteX2" fmla="*/ 645660 w 716822"/>
                  <a:gd name="connsiteY2" fmla="*/ 62091 h 656246"/>
                  <a:gd name="connsiteX3" fmla="*/ 575997 w 716822"/>
                  <a:gd name="connsiteY3" fmla="*/ 17668 h 656246"/>
                  <a:gd name="connsiteX4" fmla="*/ 521478 w 716822"/>
                  <a:gd name="connsiteY4" fmla="*/ 7572 h 656246"/>
                  <a:gd name="connsiteX5" fmla="*/ 466959 w 716822"/>
                  <a:gd name="connsiteY5" fmla="*/ 16659 h 656246"/>
                  <a:gd name="connsiteX6" fmla="*/ 397296 w 716822"/>
                  <a:gd name="connsiteY6" fmla="*/ 61081 h 656246"/>
                  <a:gd name="connsiteX7" fmla="*/ 388209 w 716822"/>
                  <a:gd name="connsiteY7" fmla="*/ 77235 h 656246"/>
                  <a:gd name="connsiteX8" fmla="*/ 359940 w 716822"/>
                  <a:gd name="connsiteY8" fmla="*/ 182234 h 656246"/>
                  <a:gd name="connsiteX9" fmla="*/ 331671 w 716822"/>
                  <a:gd name="connsiteY9" fmla="*/ 78245 h 656246"/>
                  <a:gd name="connsiteX10" fmla="*/ 322585 w 716822"/>
                  <a:gd name="connsiteY10" fmla="*/ 62091 h 656246"/>
                  <a:gd name="connsiteX11" fmla="*/ 252922 w 716822"/>
                  <a:gd name="connsiteY11" fmla="*/ 17668 h 656246"/>
                  <a:gd name="connsiteX12" fmla="*/ 198403 w 716822"/>
                  <a:gd name="connsiteY12" fmla="*/ 7572 h 656246"/>
                  <a:gd name="connsiteX13" fmla="*/ 143884 w 716822"/>
                  <a:gd name="connsiteY13" fmla="*/ 16659 h 656246"/>
                  <a:gd name="connsiteX14" fmla="*/ 74221 w 716822"/>
                  <a:gd name="connsiteY14" fmla="*/ 61081 h 656246"/>
                  <a:gd name="connsiteX15" fmla="*/ 65134 w 716822"/>
                  <a:gd name="connsiteY15" fmla="*/ 77235 h 656246"/>
                  <a:gd name="connsiteX16" fmla="*/ 8596 w 716822"/>
                  <a:gd name="connsiteY16" fmla="*/ 290263 h 656246"/>
                  <a:gd name="connsiteX17" fmla="*/ 29798 w 716822"/>
                  <a:gd name="connsiteY17" fmla="*/ 328628 h 656246"/>
                  <a:gd name="connsiteX18" fmla="*/ 36865 w 716822"/>
                  <a:gd name="connsiteY18" fmla="*/ 330647 h 656246"/>
                  <a:gd name="connsiteX19" fmla="*/ 66144 w 716822"/>
                  <a:gd name="connsiteY19" fmla="*/ 308436 h 656246"/>
                  <a:gd name="connsiteX20" fmla="*/ 117634 w 716822"/>
                  <a:gd name="connsiteY20" fmla="*/ 114591 h 656246"/>
                  <a:gd name="connsiteX21" fmla="*/ 117634 w 716822"/>
                  <a:gd name="connsiteY21" fmla="*/ 196369 h 656246"/>
                  <a:gd name="connsiteX22" fmla="*/ 60086 w 716822"/>
                  <a:gd name="connsiteY22" fmla="*/ 411416 h 656246"/>
                  <a:gd name="connsiteX23" fmla="*/ 117634 w 716822"/>
                  <a:gd name="connsiteY23" fmla="*/ 411416 h 656246"/>
                  <a:gd name="connsiteX24" fmla="*/ 117634 w 716822"/>
                  <a:gd name="connsiteY24" fmla="*/ 653722 h 656246"/>
                  <a:gd name="connsiteX25" fmla="*/ 178211 w 716822"/>
                  <a:gd name="connsiteY25" fmla="*/ 653722 h 656246"/>
                  <a:gd name="connsiteX26" fmla="*/ 178211 w 716822"/>
                  <a:gd name="connsiteY26" fmla="*/ 411416 h 656246"/>
                  <a:gd name="connsiteX27" fmla="*/ 218595 w 716822"/>
                  <a:gd name="connsiteY27" fmla="*/ 411416 h 656246"/>
                  <a:gd name="connsiteX28" fmla="*/ 218595 w 716822"/>
                  <a:gd name="connsiteY28" fmla="*/ 653722 h 656246"/>
                  <a:gd name="connsiteX29" fmla="*/ 279171 w 716822"/>
                  <a:gd name="connsiteY29" fmla="*/ 653722 h 656246"/>
                  <a:gd name="connsiteX30" fmla="*/ 279171 w 716822"/>
                  <a:gd name="connsiteY30" fmla="*/ 411416 h 656246"/>
                  <a:gd name="connsiteX31" fmla="*/ 336719 w 716822"/>
                  <a:gd name="connsiteY31" fmla="*/ 411416 h 656246"/>
                  <a:gd name="connsiteX32" fmla="*/ 279171 w 716822"/>
                  <a:gd name="connsiteY32" fmla="*/ 196369 h 656246"/>
                  <a:gd name="connsiteX33" fmla="*/ 279171 w 716822"/>
                  <a:gd name="connsiteY33" fmla="*/ 114591 h 656246"/>
                  <a:gd name="connsiteX34" fmla="*/ 330662 w 716822"/>
                  <a:gd name="connsiteY34" fmla="*/ 307426 h 656246"/>
                  <a:gd name="connsiteX35" fmla="*/ 359940 w 716822"/>
                  <a:gd name="connsiteY35" fmla="*/ 329637 h 656246"/>
                  <a:gd name="connsiteX36" fmla="*/ 368017 w 716822"/>
                  <a:gd name="connsiteY36" fmla="*/ 328628 h 656246"/>
                  <a:gd name="connsiteX37" fmla="*/ 388209 w 716822"/>
                  <a:gd name="connsiteY37" fmla="*/ 308436 h 656246"/>
                  <a:gd name="connsiteX38" fmla="*/ 440709 w 716822"/>
                  <a:gd name="connsiteY38" fmla="*/ 114591 h 656246"/>
                  <a:gd name="connsiteX39" fmla="*/ 440709 w 716822"/>
                  <a:gd name="connsiteY39" fmla="*/ 196369 h 656246"/>
                  <a:gd name="connsiteX40" fmla="*/ 383161 w 716822"/>
                  <a:gd name="connsiteY40" fmla="*/ 411416 h 656246"/>
                  <a:gd name="connsiteX41" fmla="*/ 440709 w 716822"/>
                  <a:gd name="connsiteY41" fmla="*/ 411416 h 656246"/>
                  <a:gd name="connsiteX42" fmla="*/ 440709 w 716822"/>
                  <a:gd name="connsiteY42" fmla="*/ 653722 h 656246"/>
                  <a:gd name="connsiteX43" fmla="*/ 501286 w 716822"/>
                  <a:gd name="connsiteY43" fmla="*/ 653722 h 656246"/>
                  <a:gd name="connsiteX44" fmla="*/ 501286 w 716822"/>
                  <a:gd name="connsiteY44" fmla="*/ 411416 h 656246"/>
                  <a:gd name="connsiteX45" fmla="*/ 541670 w 716822"/>
                  <a:gd name="connsiteY45" fmla="*/ 411416 h 656246"/>
                  <a:gd name="connsiteX46" fmla="*/ 541670 w 716822"/>
                  <a:gd name="connsiteY46" fmla="*/ 653722 h 656246"/>
                  <a:gd name="connsiteX47" fmla="*/ 602247 w 716822"/>
                  <a:gd name="connsiteY47" fmla="*/ 653722 h 656246"/>
                  <a:gd name="connsiteX48" fmla="*/ 602247 w 716822"/>
                  <a:gd name="connsiteY48" fmla="*/ 411416 h 656246"/>
                  <a:gd name="connsiteX49" fmla="*/ 659794 w 716822"/>
                  <a:gd name="connsiteY49" fmla="*/ 411416 h 656246"/>
                  <a:gd name="connsiteX50" fmla="*/ 602247 w 716822"/>
                  <a:gd name="connsiteY50" fmla="*/ 196369 h 656246"/>
                  <a:gd name="connsiteX51" fmla="*/ 602247 w 716822"/>
                  <a:gd name="connsiteY51" fmla="*/ 114591 h 656246"/>
                  <a:gd name="connsiteX52" fmla="*/ 653737 w 716822"/>
                  <a:gd name="connsiteY52" fmla="*/ 307426 h 656246"/>
                  <a:gd name="connsiteX53" fmla="*/ 683015 w 716822"/>
                  <a:gd name="connsiteY53" fmla="*/ 329637 h 656246"/>
                  <a:gd name="connsiteX54" fmla="*/ 691092 w 716822"/>
                  <a:gd name="connsiteY54" fmla="*/ 328628 h 656246"/>
                  <a:gd name="connsiteX55" fmla="*/ 711284 w 716822"/>
                  <a:gd name="connsiteY55" fmla="*/ 291272 h 6562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</a:cxnLst>
                <a:rect l="l" t="t" r="r" b="b"/>
                <a:pathLst>
                  <a:path w="716822" h="656246">
                    <a:moveTo>
                      <a:pt x="711284" y="291272"/>
                    </a:moveTo>
                    <a:lnTo>
                      <a:pt x="654746" y="78245"/>
                    </a:lnTo>
                    <a:cubicBezTo>
                      <a:pt x="652727" y="72187"/>
                      <a:pt x="649698" y="66129"/>
                      <a:pt x="645660" y="62091"/>
                    </a:cubicBezTo>
                    <a:cubicBezTo>
                      <a:pt x="626477" y="41899"/>
                      <a:pt x="602247" y="26755"/>
                      <a:pt x="575997" y="17668"/>
                    </a:cubicBezTo>
                    <a:cubicBezTo>
                      <a:pt x="558833" y="10601"/>
                      <a:pt x="540660" y="7572"/>
                      <a:pt x="521478" y="7572"/>
                    </a:cubicBezTo>
                    <a:cubicBezTo>
                      <a:pt x="502295" y="7572"/>
                      <a:pt x="484122" y="10601"/>
                      <a:pt x="466959" y="16659"/>
                    </a:cubicBezTo>
                    <a:cubicBezTo>
                      <a:pt x="439699" y="25745"/>
                      <a:pt x="416478" y="40889"/>
                      <a:pt x="397296" y="61081"/>
                    </a:cubicBezTo>
                    <a:cubicBezTo>
                      <a:pt x="393257" y="66129"/>
                      <a:pt x="390229" y="71177"/>
                      <a:pt x="388209" y="77235"/>
                    </a:cubicBezTo>
                    <a:lnTo>
                      <a:pt x="359940" y="182234"/>
                    </a:lnTo>
                    <a:lnTo>
                      <a:pt x="331671" y="78245"/>
                    </a:lnTo>
                    <a:cubicBezTo>
                      <a:pt x="329652" y="72187"/>
                      <a:pt x="326623" y="66129"/>
                      <a:pt x="322585" y="62091"/>
                    </a:cubicBezTo>
                    <a:cubicBezTo>
                      <a:pt x="303402" y="41899"/>
                      <a:pt x="279171" y="26755"/>
                      <a:pt x="252922" y="17668"/>
                    </a:cubicBezTo>
                    <a:cubicBezTo>
                      <a:pt x="235758" y="10601"/>
                      <a:pt x="217585" y="7572"/>
                      <a:pt x="198403" y="7572"/>
                    </a:cubicBezTo>
                    <a:cubicBezTo>
                      <a:pt x="179220" y="7572"/>
                      <a:pt x="161047" y="10601"/>
                      <a:pt x="143884" y="16659"/>
                    </a:cubicBezTo>
                    <a:cubicBezTo>
                      <a:pt x="116624" y="25745"/>
                      <a:pt x="93403" y="40889"/>
                      <a:pt x="74221" y="61081"/>
                    </a:cubicBezTo>
                    <a:cubicBezTo>
                      <a:pt x="70182" y="66129"/>
                      <a:pt x="67154" y="71177"/>
                      <a:pt x="65134" y="77235"/>
                    </a:cubicBezTo>
                    <a:lnTo>
                      <a:pt x="8596" y="290263"/>
                    </a:lnTo>
                    <a:cubicBezTo>
                      <a:pt x="4558" y="306416"/>
                      <a:pt x="12635" y="324589"/>
                      <a:pt x="29798" y="328628"/>
                    </a:cubicBezTo>
                    <a:cubicBezTo>
                      <a:pt x="30808" y="330647"/>
                      <a:pt x="33836" y="330647"/>
                      <a:pt x="36865" y="330647"/>
                    </a:cubicBezTo>
                    <a:cubicBezTo>
                      <a:pt x="49990" y="330647"/>
                      <a:pt x="62105" y="321561"/>
                      <a:pt x="66144" y="308436"/>
                    </a:cubicBezTo>
                    <a:lnTo>
                      <a:pt x="117634" y="114591"/>
                    </a:lnTo>
                    <a:lnTo>
                      <a:pt x="117634" y="196369"/>
                    </a:lnTo>
                    <a:lnTo>
                      <a:pt x="60086" y="411416"/>
                    </a:lnTo>
                    <a:lnTo>
                      <a:pt x="117634" y="411416"/>
                    </a:lnTo>
                    <a:lnTo>
                      <a:pt x="117634" y="653722"/>
                    </a:lnTo>
                    <a:lnTo>
                      <a:pt x="178211" y="653722"/>
                    </a:lnTo>
                    <a:lnTo>
                      <a:pt x="178211" y="411416"/>
                    </a:lnTo>
                    <a:lnTo>
                      <a:pt x="218595" y="411416"/>
                    </a:lnTo>
                    <a:lnTo>
                      <a:pt x="218595" y="653722"/>
                    </a:lnTo>
                    <a:lnTo>
                      <a:pt x="279171" y="653722"/>
                    </a:lnTo>
                    <a:lnTo>
                      <a:pt x="279171" y="411416"/>
                    </a:lnTo>
                    <a:lnTo>
                      <a:pt x="336719" y="411416"/>
                    </a:lnTo>
                    <a:lnTo>
                      <a:pt x="279171" y="196369"/>
                    </a:lnTo>
                    <a:lnTo>
                      <a:pt x="279171" y="114591"/>
                    </a:lnTo>
                    <a:lnTo>
                      <a:pt x="330662" y="307426"/>
                    </a:lnTo>
                    <a:cubicBezTo>
                      <a:pt x="334700" y="320551"/>
                      <a:pt x="346815" y="329637"/>
                      <a:pt x="359940" y="329637"/>
                    </a:cubicBezTo>
                    <a:cubicBezTo>
                      <a:pt x="362969" y="329637"/>
                      <a:pt x="364988" y="329637"/>
                      <a:pt x="368017" y="328628"/>
                    </a:cubicBezTo>
                    <a:cubicBezTo>
                      <a:pt x="378113" y="325599"/>
                      <a:pt x="385180" y="317522"/>
                      <a:pt x="388209" y="308436"/>
                    </a:cubicBezTo>
                    <a:lnTo>
                      <a:pt x="440709" y="114591"/>
                    </a:lnTo>
                    <a:lnTo>
                      <a:pt x="440709" y="196369"/>
                    </a:lnTo>
                    <a:lnTo>
                      <a:pt x="383161" y="411416"/>
                    </a:lnTo>
                    <a:lnTo>
                      <a:pt x="440709" y="411416"/>
                    </a:lnTo>
                    <a:lnTo>
                      <a:pt x="440709" y="653722"/>
                    </a:lnTo>
                    <a:lnTo>
                      <a:pt x="501286" y="653722"/>
                    </a:lnTo>
                    <a:lnTo>
                      <a:pt x="501286" y="411416"/>
                    </a:lnTo>
                    <a:lnTo>
                      <a:pt x="541670" y="411416"/>
                    </a:lnTo>
                    <a:lnTo>
                      <a:pt x="541670" y="653722"/>
                    </a:lnTo>
                    <a:lnTo>
                      <a:pt x="602247" y="653722"/>
                    </a:lnTo>
                    <a:lnTo>
                      <a:pt x="602247" y="411416"/>
                    </a:lnTo>
                    <a:lnTo>
                      <a:pt x="659794" y="411416"/>
                    </a:lnTo>
                    <a:lnTo>
                      <a:pt x="602247" y="196369"/>
                    </a:lnTo>
                    <a:lnTo>
                      <a:pt x="602247" y="114591"/>
                    </a:lnTo>
                    <a:lnTo>
                      <a:pt x="653737" y="307426"/>
                    </a:lnTo>
                    <a:cubicBezTo>
                      <a:pt x="657775" y="320551"/>
                      <a:pt x="669890" y="329637"/>
                      <a:pt x="683015" y="329637"/>
                    </a:cubicBezTo>
                    <a:cubicBezTo>
                      <a:pt x="686044" y="329637"/>
                      <a:pt x="688063" y="329637"/>
                      <a:pt x="691092" y="328628"/>
                    </a:cubicBezTo>
                    <a:cubicBezTo>
                      <a:pt x="707246" y="324589"/>
                      <a:pt x="716332" y="307426"/>
                      <a:pt x="711284" y="291272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</p:grpSp>
        <p:grpSp>
          <p:nvGrpSpPr>
            <p:cNvPr id="30" name="Graphic 9" descr="Two Men">
              <a:extLst>
                <a:ext uri="{FF2B5EF4-FFF2-40B4-BE49-F238E27FC236}">
                  <a16:creationId xmlns:a16="http://schemas.microsoft.com/office/drawing/2014/main" id="{52D4F4AF-B0B1-49E3-9211-001F93BF9FEE}"/>
                </a:ext>
              </a:extLst>
            </p:cNvPr>
            <p:cNvGrpSpPr/>
            <p:nvPr/>
          </p:nvGrpSpPr>
          <p:grpSpPr>
            <a:xfrm>
              <a:off x="1409820" y="3033699"/>
              <a:ext cx="716823" cy="817782"/>
              <a:chOff x="7642221" y="3497397"/>
              <a:chExt cx="716823" cy="817782"/>
            </a:xfrm>
          </p:grpSpPr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ACAE94E0-5865-4F1B-998D-3B1F2EDAEB5B}"/>
                  </a:ext>
                </a:extLst>
              </p:cNvPr>
              <p:cNvSpPr/>
              <p:nvPr/>
            </p:nvSpPr>
            <p:spPr>
              <a:xfrm>
                <a:off x="7762379" y="3497397"/>
                <a:ext cx="151441" cy="151441"/>
              </a:xfrm>
              <a:custGeom>
                <a:avLst/>
                <a:gdLst>
                  <a:gd name="connsiteX0" fmla="*/ 148917 w 151441"/>
                  <a:gd name="connsiteY0" fmla="*/ 78245 h 151441"/>
                  <a:gd name="connsiteX1" fmla="*/ 78245 w 151441"/>
                  <a:gd name="connsiteY1" fmla="*/ 148917 h 151441"/>
                  <a:gd name="connsiteX2" fmla="*/ 7572 w 151441"/>
                  <a:gd name="connsiteY2" fmla="*/ 78245 h 151441"/>
                  <a:gd name="connsiteX3" fmla="*/ 78245 w 151441"/>
                  <a:gd name="connsiteY3" fmla="*/ 7572 h 151441"/>
                  <a:gd name="connsiteX4" fmla="*/ 148917 w 151441"/>
                  <a:gd name="connsiteY4" fmla="*/ 78245 h 1514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1441" h="151441">
                    <a:moveTo>
                      <a:pt x="148917" y="78245"/>
                    </a:moveTo>
                    <a:cubicBezTo>
                      <a:pt x="148917" y="117276"/>
                      <a:pt x="117276" y="148917"/>
                      <a:pt x="78245" y="148917"/>
                    </a:cubicBezTo>
                    <a:cubicBezTo>
                      <a:pt x="39213" y="148917"/>
                      <a:pt x="7572" y="117276"/>
                      <a:pt x="7572" y="78245"/>
                    </a:cubicBezTo>
                    <a:cubicBezTo>
                      <a:pt x="7572" y="39213"/>
                      <a:pt x="39213" y="7572"/>
                      <a:pt x="78245" y="7572"/>
                    </a:cubicBezTo>
                    <a:cubicBezTo>
                      <a:pt x="117276" y="7572"/>
                      <a:pt x="148917" y="39213"/>
                      <a:pt x="148917" y="78245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8A8EF680-C9A9-4FBC-9B33-91F0496F8FCE}"/>
                  </a:ext>
                </a:extLst>
              </p:cNvPr>
              <p:cNvSpPr/>
              <p:nvPr/>
            </p:nvSpPr>
            <p:spPr>
              <a:xfrm>
                <a:off x="8085454" y="3497397"/>
                <a:ext cx="151441" cy="151441"/>
              </a:xfrm>
              <a:custGeom>
                <a:avLst/>
                <a:gdLst>
                  <a:gd name="connsiteX0" fmla="*/ 148917 w 151441"/>
                  <a:gd name="connsiteY0" fmla="*/ 78245 h 151441"/>
                  <a:gd name="connsiteX1" fmla="*/ 78245 w 151441"/>
                  <a:gd name="connsiteY1" fmla="*/ 148917 h 151441"/>
                  <a:gd name="connsiteX2" fmla="*/ 7572 w 151441"/>
                  <a:gd name="connsiteY2" fmla="*/ 78245 h 151441"/>
                  <a:gd name="connsiteX3" fmla="*/ 78245 w 151441"/>
                  <a:gd name="connsiteY3" fmla="*/ 7572 h 151441"/>
                  <a:gd name="connsiteX4" fmla="*/ 148917 w 151441"/>
                  <a:gd name="connsiteY4" fmla="*/ 78245 h 1514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1441" h="151441">
                    <a:moveTo>
                      <a:pt x="148917" y="78245"/>
                    </a:moveTo>
                    <a:cubicBezTo>
                      <a:pt x="148917" y="117276"/>
                      <a:pt x="117276" y="148917"/>
                      <a:pt x="78245" y="148917"/>
                    </a:cubicBezTo>
                    <a:cubicBezTo>
                      <a:pt x="39213" y="148917"/>
                      <a:pt x="7572" y="117276"/>
                      <a:pt x="7572" y="78245"/>
                    </a:cubicBezTo>
                    <a:cubicBezTo>
                      <a:pt x="7572" y="39213"/>
                      <a:pt x="39213" y="7572"/>
                      <a:pt x="78245" y="7572"/>
                    </a:cubicBezTo>
                    <a:cubicBezTo>
                      <a:pt x="117276" y="7572"/>
                      <a:pt x="148917" y="39213"/>
                      <a:pt x="148917" y="78245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7FC7D463-B8D5-4B5B-A877-97014FC8C67A}"/>
                  </a:ext>
                </a:extLst>
              </p:cNvPr>
              <p:cNvSpPr/>
              <p:nvPr/>
            </p:nvSpPr>
            <p:spPr>
              <a:xfrm>
                <a:off x="7642221" y="3658934"/>
                <a:ext cx="716823" cy="656245"/>
              </a:xfrm>
              <a:custGeom>
                <a:avLst/>
                <a:gdLst>
                  <a:gd name="connsiteX0" fmla="*/ 712294 w 716822"/>
                  <a:gd name="connsiteY0" fmla="*/ 291272 h 656246"/>
                  <a:gd name="connsiteX1" fmla="*/ 654746 w 716822"/>
                  <a:gd name="connsiteY1" fmla="*/ 78245 h 656246"/>
                  <a:gd name="connsiteX2" fmla="*/ 645660 w 716822"/>
                  <a:gd name="connsiteY2" fmla="*/ 62091 h 656246"/>
                  <a:gd name="connsiteX3" fmla="*/ 575997 w 716822"/>
                  <a:gd name="connsiteY3" fmla="*/ 17668 h 656246"/>
                  <a:gd name="connsiteX4" fmla="*/ 521478 w 716822"/>
                  <a:gd name="connsiteY4" fmla="*/ 7572 h 656246"/>
                  <a:gd name="connsiteX5" fmla="*/ 466959 w 716822"/>
                  <a:gd name="connsiteY5" fmla="*/ 16659 h 656246"/>
                  <a:gd name="connsiteX6" fmla="*/ 397296 w 716822"/>
                  <a:gd name="connsiteY6" fmla="*/ 61081 h 656246"/>
                  <a:gd name="connsiteX7" fmla="*/ 388209 w 716822"/>
                  <a:gd name="connsiteY7" fmla="*/ 77235 h 656246"/>
                  <a:gd name="connsiteX8" fmla="*/ 359940 w 716822"/>
                  <a:gd name="connsiteY8" fmla="*/ 183244 h 656246"/>
                  <a:gd name="connsiteX9" fmla="*/ 331671 w 716822"/>
                  <a:gd name="connsiteY9" fmla="*/ 78245 h 656246"/>
                  <a:gd name="connsiteX10" fmla="*/ 322585 w 716822"/>
                  <a:gd name="connsiteY10" fmla="*/ 62091 h 656246"/>
                  <a:gd name="connsiteX11" fmla="*/ 252922 w 716822"/>
                  <a:gd name="connsiteY11" fmla="*/ 17668 h 656246"/>
                  <a:gd name="connsiteX12" fmla="*/ 198403 w 716822"/>
                  <a:gd name="connsiteY12" fmla="*/ 7572 h 656246"/>
                  <a:gd name="connsiteX13" fmla="*/ 143884 w 716822"/>
                  <a:gd name="connsiteY13" fmla="*/ 16659 h 656246"/>
                  <a:gd name="connsiteX14" fmla="*/ 74221 w 716822"/>
                  <a:gd name="connsiteY14" fmla="*/ 61081 h 656246"/>
                  <a:gd name="connsiteX15" fmla="*/ 65134 w 716822"/>
                  <a:gd name="connsiteY15" fmla="*/ 77235 h 656246"/>
                  <a:gd name="connsiteX16" fmla="*/ 8596 w 716822"/>
                  <a:gd name="connsiteY16" fmla="*/ 290263 h 656246"/>
                  <a:gd name="connsiteX17" fmla="*/ 29798 w 716822"/>
                  <a:gd name="connsiteY17" fmla="*/ 328628 h 656246"/>
                  <a:gd name="connsiteX18" fmla="*/ 36865 w 716822"/>
                  <a:gd name="connsiteY18" fmla="*/ 330647 h 656246"/>
                  <a:gd name="connsiteX19" fmla="*/ 66144 w 716822"/>
                  <a:gd name="connsiteY19" fmla="*/ 308436 h 656246"/>
                  <a:gd name="connsiteX20" fmla="*/ 117634 w 716822"/>
                  <a:gd name="connsiteY20" fmla="*/ 114591 h 656246"/>
                  <a:gd name="connsiteX21" fmla="*/ 117634 w 716822"/>
                  <a:gd name="connsiteY21" fmla="*/ 340743 h 656246"/>
                  <a:gd name="connsiteX22" fmla="*/ 117634 w 716822"/>
                  <a:gd name="connsiteY22" fmla="*/ 653722 h 656246"/>
                  <a:gd name="connsiteX23" fmla="*/ 178211 w 716822"/>
                  <a:gd name="connsiteY23" fmla="*/ 653722 h 656246"/>
                  <a:gd name="connsiteX24" fmla="*/ 178211 w 716822"/>
                  <a:gd name="connsiteY24" fmla="*/ 340743 h 656246"/>
                  <a:gd name="connsiteX25" fmla="*/ 218595 w 716822"/>
                  <a:gd name="connsiteY25" fmla="*/ 340743 h 656246"/>
                  <a:gd name="connsiteX26" fmla="*/ 218595 w 716822"/>
                  <a:gd name="connsiteY26" fmla="*/ 653722 h 656246"/>
                  <a:gd name="connsiteX27" fmla="*/ 279171 w 716822"/>
                  <a:gd name="connsiteY27" fmla="*/ 653722 h 656246"/>
                  <a:gd name="connsiteX28" fmla="*/ 279171 w 716822"/>
                  <a:gd name="connsiteY28" fmla="*/ 340743 h 656246"/>
                  <a:gd name="connsiteX29" fmla="*/ 279171 w 716822"/>
                  <a:gd name="connsiteY29" fmla="*/ 114591 h 656246"/>
                  <a:gd name="connsiteX30" fmla="*/ 330662 w 716822"/>
                  <a:gd name="connsiteY30" fmla="*/ 307426 h 656246"/>
                  <a:gd name="connsiteX31" fmla="*/ 359940 w 716822"/>
                  <a:gd name="connsiteY31" fmla="*/ 329637 h 656246"/>
                  <a:gd name="connsiteX32" fmla="*/ 368017 w 716822"/>
                  <a:gd name="connsiteY32" fmla="*/ 328628 h 656246"/>
                  <a:gd name="connsiteX33" fmla="*/ 388209 w 716822"/>
                  <a:gd name="connsiteY33" fmla="*/ 308436 h 656246"/>
                  <a:gd name="connsiteX34" fmla="*/ 440709 w 716822"/>
                  <a:gd name="connsiteY34" fmla="*/ 113581 h 656246"/>
                  <a:gd name="connsiteX35" fmla="*/ 440709 w 716822"/>
                  <a:gd name="connsiteY35" fmla="*/ 340743 h 656246"/>
                  <a:gd name="connsiteX36" fmla="*/ 440709 w 716822"/>
                  <a:gd name="connsiteY36" fmla="*/ 653722 h 656246"/>
                  <a:gd name="connsiteX37" fmla="*/ 501286 w 716822"/>
                  <a:gd name="connsiteY37" fmla="*/ 653722 h 656246"/>
                  <a:gd name="connsiteX38" fmla="*/ 501286 w 716822"/>
                  <a:gd name="connsiteY38" fmla="*/ 340743 h 656246"/>
                  <a:gd name="connsiteX39" fmla="*/ 541670 w 716822"/>
                  <a:gd name="connsiteY39" fmla="*/ 340743 h 656246"/>
                  <a:gd name="connsiteX40" fmla="*/ 541670 w 716822"/>
                  <a:gd name="connsiteY40" fmla="*/ 653722 h 656246"/>
                  <a:gd name="connsiteX41" fmla="*/ 602247 w 716822"/>
                  <a:gd name="connsiteY41" fmla="*/ 653722 h 656246"/>
                  <a:gd name="connsiteX42" fmla="*/ 602247 w 716822"/>
                  <a:gd name="connsiteY42" fmla="*/ 340743 h 656246"/>
                  <a:gd name="connsiteX43" fmla="*/ 602247 w 716822"/>
                  <a:gd name="connsiteY43" fmla="*/ 114591 h 656246"/>
                  <a:gd name="connsiteX44" fmla="*/ 653737 w 716822"/>
                  <a:gd name="connsiteY44" fmla="*/ 307426 h 656246"/>
                  <a:gd name="connsiteX45" fmla="*/ 683015 w 716822"/>
                  <a:gd name="connsiteY45" fmla="*/ 329637 h 656246"/>
                  <a:gd name="connsiteX46" fmla="*/ 691092 w 716822"/>
                  <a:gd name="connsiteY46" fmla="*/ 328628 h 656246"/>
                  <a:gd name="connsiteX47" fmla="*/ 712294 w 716822"/>
                  <a:gd name="connsiteY47" fmla="*/ 291272 h 6562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716822" h="656246">
                    <a:moveTo>
                      <a:pt x="712294" y="291272"/>
                    </a:moveTo>
                    <a:lnTo>
                      <a:pt x="654746" y="78245"/>
                    </a:lnTo>
                    <a:cubicBezTo>
                      <a:pt x="652727" y="72187"/>
                      <a:pt x="649698" y="66129"/>
                      <a:pt x="645660" y="62091"/>
                    </a:cubicBezTo>
                    <a:cubicBezTo>
                      <a:pt x="626477" y="41899"/>
                      <a:pt x="602247" y="26755"/>
                      <a:pt x="575997" y="17668"/>
                    </a:cubicBezTo>
                    <a:cubicBezTo>
                      <a:pt x="558833" y="10601"/>
                      <a:pt x="540660" y="7572"/>
                      <a:pt x="521478" y="7572"/>
                    </a:cubicBezTo>
                    <a:cubicBezTo>
                      <a:pt x="502295" y="7572"/>
                      <a:pt x="484122" y="10601"/>
                      <a:pt x="466959" y="16659"/>
                    </a:cubicBezTo>
                    <a:cubicBezTo>
                      <a:pt x="439699" y="25745"/>
                      <a:pt x="416478" y="40889"/>
                      <a:pt x="397296" y="61081"/>
                    </a:cubicBezTo>
                    <a:cubicBezTo>
                      <a:pt x="393257" y="66129"/>
                      <a:pt x="390229" y="71177"/>
                      <a:pt x="388209" y="77235"/>
                    </a:cubicBezTo>
                    <a:lnTo>
                      <a:pt x="359940" y="183244"/>
                    </a:lnTo>
                    <a:lnTo>
                      <a:pt x="331671" y="78245"/>
                    </a:lnTo>
                    <a:cubicBezTo>
                      <a:pt x="329652" y="72187"/>
                      <a:pt x="326623" y="66129"/>
                      <a:pt x="322585" y="62091"/>
                    </a:cubicBezTo>
                    <a:cubicBezTo>
                      <a:pt x="303402" y="41899"/>
                      <a:pt x="279171" y="26755"/>
                      <a:pt x="252922" y="17668"/>
                    </a:cubicBezTo>
                    <a:cubicBezTo>
                      <a:pt x="235758" y="10601"/>
                      <a:pt x="217585" y="7572"/>
                      <a:pt x="198403" y="7572"/>
                    </a:cubicBezTo>
                    <a:cubicBezTo>
                      <a:pt x="179220" y="7572"/>
                      <a:pt x="161047" y="10601"/>
                      <a:pt x="143884" y="16659"/>
                    </a:cubicBezTo>
                    <a:cubicBezTo>
                      <a:pt x="116624" y="25745"/>
                      <a:pt x="93403" y="40889"/>
                      <a:pt x="74221" y="61081"/>
                    </a:cubicBezTo>
                    <a:cubicBezTo>
                      <a:pt x="70182" y="66129"/>
                      <a:pt x="67154" y="71177"/>
                      <a:pt x="65134" y="77235"/>
                    </a:cubicBezTo>
                    <a:lnTo>
                      <a:pt x="8596" y="290263"/>
                    </a:lnTo>
                    <a:cubicBezTo>
                      <a:pt x="4558" y="306416"/>
                      <a:pt x="12635" y="324589"/>
                      <a:pt x="29798" y="328628"/>
                    </a:cubicBezTo>
                    <a:cubicBezTo>
                      <a:pt x="30808" y="330647"/>
                      <a:pt x="33836" y="330647"/>
                      <a:pt x="36865" y="330647"/>
                    </a:cubicBezTo>
                    <a:cubicBezTo>
                      <a:pt x="49990" y="330647"/>
                      <a:pt x="62105" y="321561"/>
                      <a:pt x="66144" y="308436"/>
                    </a:cubicBezTo>
                    <a:lnTo>
                      <a:pt x="117634" y="114591"/>
                    </a:lnTo>
                    <a:lnTo>
                      <a:pt x="117634" y="340743"/>
                    </a:lnTo>
                    <a:lnTo>
                      <a:pt x="117634" y="653722"/>
                    </a:lnTo>
                    <a:lnTo>
                      <a:pt x="178211" y="653722"/>
                    </a:lnTo>
                    <a:lnTo>
                      <a:pt x="178211" y="340743"/>
                    </a:lnTo>
                    <a:lnTo>
                      <a:pt x="218595" y="340743"/>
                    </a:lnTo>
                    <a:lnTo>
                      <a:pt x="218595" y="653722"/>
                    </a:lnTo>
                    <a:lnTo>
                      <a:pt x="279171" y="653722"/>
                    </a:lnTo>
                    <a:lnTo>
                      <a:pt x="279171" y="340743"/>
                    </a:lnTo>
                    <a:lnTo>
                      <a:pt x="279171" y="114591"/>
                    </a:lnTo>
                    <a:lnTo>
                      <a:pt x="330662" y="307426"/>
                    </a:lnTo>
                    <a:cubicBezTo>
                      <a:pt x="334700" y="320551"/>
                      <a:pt x="346815" y="329637"/>
                      <a:pt x="359940" y="329637"/>
                    </a:cubicBezTo>
                    <a:cubicBezTo>
                      <a:pt x="362969" y="329637"/>
                      <a:pt x="364988" y="329637"/>
                      <a:pt x="368017" y="328628"/>
                    </a:cubicBezTo>
                    <a:cubicBezTo>
                      <a:pt x="378113" y="325599"/>
                      <a:pt x="385180" y="317522"/>
                      <a:pt x="388209" y="308436"/>
                    </a:cubicBezTo>
                    <a:cubicBezTo>
                      <a:pt x="389219" y="308436"/>
                      <a:pt x="440709" y="113581"/>
                      <a:pt x="440709" y="113581"/>
                    </a:cubicBezTo>
                    <a:lnTo>
                      <a:pt x="440709" y="340743"/>
                    </a:lnTo>
                    <a:lnTo>
                      <a:pt x="440709" y="653722"/>
                    </a:lnTo>
                    <a:lnTo>
                      <a:pt x="501286" y="653722"/>
                    </a:lnTo>
                    <a:lnTo>
                      <a:pt x="501286" y="340743"/>
                    </a:lnTo>
                    <a:lnTo>
                      <a:pt x="541670" y="340743"/>
                    </a:lnTo>
                    <a:lnTo>
                      <a:pt x="541670" y="653722"/>
                    </a:lnTo>
                    <a:lnTo>
                      <a:pt x="602247" y="653722"/>
                    </a:lnTo>
                    <a:lnTo>
                      <a:pt x="602247" y="340743"/>
                    </a:lnTo>
                    <a:lnTo>
                      <a:pt x="602247" y="114591"/>
                    </a:lnTo>
                    <a:lnTo>
                      <a:pt x="653737" y="307426"/>
                    </a:lnTo>
                    <a:cubicBezTo>
                      <a:pt x="657775" y="320551"/>
                      <a:pt x="669890" y="329637"/>
                      <a:pt x="683015" y="329637"/>
                    </a:cubicBezTo>
                    <a:cubicBezTo>
                      <a:pt x="686044" y="329637"/>
                      <a:pt x="688063" y="329637"/>
                      <a:pt x="691092" y="328628"/>
                    </a:cubicBezTo>
                    <a:cubicBezTo>
                      <a:pt x="707246" y="324589"/>
                      <a:pt x="716332" y="307426"/>
                      <a:pt x="712294" y="291272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</p:grp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A0BE8E0E-2BD2-4D44-AFE3-0B364F15256D}"/>
                </a:ext>
              </a:extLst>
            </p:cNvPr>
            <p:cNvSpPr/>
            <p:nvPr/>
          </p:nvSpPr>
          <p:spPr>
            <a:xfrm>
              <a:off x="798441" y="1843088"/>
              <a:ext cx="2130497" cy="226774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639559A0-022E-481E-8A01-BFC9E61C3C75}"/>
              </a:ext>
            </a:extLst>
          </p:cNvPr>
          <p:cNvSpPr/>
          <p:nvPr/>
        </p:nvSpPr>
        <p:spPr>
          <a:xfrm>
            <a:off x="2312553" y="2853086"/>
            <a:ext cx="1202018" cy="9796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B6EC5022-7965-4E7F-BE27-89FDFD36BCE2}"/>
              </a:ext>
            </a:extLst>
          </p:cNvPr>
          <p:cNvGrpSpPr/>
          <p:nvPr/>
        </p:nvGrpSpPr>
        <p:grpSpPr>
          <a:xfrm>
            <a:off x="4327683" y="1925337"/>
            <a:ext cx="1511007" cy="1463068"/>
            <a:chOff x="4806224" y="1853169"/>
            <a:chExt cx="2130497" cy="2267746"/>
          </a:xfrm>
        </p:grpSpPr>
        <p:sp>
          <p:nvSpPr>
            <p:cNvPr id="17" name="Graphic 5" descr="Marker">
              <a:extLst>
                <a:ext uri="{FF2B5EF4-FFF2-40B4-BE49-F238E27FC236}">
                  <a16:creationId xmlns:a16="http://schemas.microsoft.com/office/drawing/2014/main" id="{6B4928C7-651A-40ED-BA9B-5B5E4920FB81}"/>
                </a:ext>
              </a:extLst>
            </p:cNvPr>
            <p:cNvSpPr/>
            <p:nvPr/>
          </p:nvSpPr>
          <p:spPr>
            <a:xfrm>
              <a:off x="5636284" y="2167759"/>
              <a:ext cx="434132" cy="696630"/>
            </a:xfrm>
            <a:custGeom>
              <a:avLst/>
              <a:gdLst>
                <a:gd name="connsiteX0" fmla="*/ 218899 w 434132"/>
                <a:gd name="connsiteY0" fmla="*/ 310455 h 696630"/>
                <a:gd name="connsiteX1" fmla="*/ 128034 w 434132"/>
                <a:gd name="connsiteY1" fmla="*/ 219590 h 696630"/>
                <a:gd name="connsiteX2" fmla="*/ 218899 w 434132"/>
                <a:gd name="connsiteY2" fmla="*/ 128725 h 696630"/>
                <a:gd name="connsiteX3" fmla="*/ 309763 w 434132"/>
                <a:gd name="connsiteY3" fmla="*/ 219590 h 696630"/>
                <a:gd name="connsiteX4" fmla="*/ 218899 w 434132"/>
                <a:gd name="connsiteY4" fmla="*/ 310455 h 696630"/>
                <a:gd name="connsiteX5" fmla="*/ 218899 w 434132"/>
                <a:gd name="connsiteY5" fmla="*/ 7572 h 696630"/>
                <a:gd name="connsiteX6" fmla="*/ 44236 w 434132"/>
                <a:gd name="connsiteY6" fmla="*/ 100456 h 696630"/>
                <a:gd name="connsiteX7" fmla="*/ 22025 w 434132"/>
                <a:gd name="connsiteY7" fmla="*/ 297330 h 696630"/>
                <a:gd name="connsiteX8" fmla="*/ 117938 w 434132"/>
                <a:gd name="connsiteY8" fmla="*/ 509348 h 696630"/>
                <a:gd name="connsiteX9" fmla="*/ 200726 w 434132"/>
                <a:gd name="connsiteY9" fmla="*/ 683001 h 696630"/>
                <a:gd name="connsiteX10" fmla="*/ 218899 w 434132"/>
                <a:gd name="connsiteY10" fmla="*/ 694106 h 696630"/>
                <a:gd name="connsiteX11" fmla="*/ 237072 w 434132"/>
                <a:gd name="connsiteY11" fmla="*/ 683001 h 696630"/>
                <a:gd name="connsiteX12" fmla="*/ 319860 w 434132"/>
                <a:gd name="connsiteY12" fmla="*/ 509348 h 696630"/>
                <a:gd name="connsiteX13" fmla="*/ 415772 w 434132"/>
                <a:gd name="connsiteY13" fmla="*/ 297330 h 696630"/>
                <a:gd name="connsiteX14" fmla="*/ 393561 w 434132"/>
                <a:gd name="connsiteY14" fmla="*/ 100456 h 696630"/>
                <a:gd name="connsiteX15" fmla="*/ 218899 w 434132"/>
                <a:gd name="connsiteY15" fmla="*/ 7572 h 696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34132" h="696630">
                  <a:moveTo>
                    <a:pt x="218899" y="310455"/>
                  </a:moveTo>
                  <a:cubicBezTo>
                    <a:pt x="168418" y="310455"/>
                    <a:pt x="128034" y="270071"/>
                    <a:pt x="128034" y="219590"/>
                  </a:cubicBezTo>
                  <a:cubicBezTo>
                    <a:pt x="128034" y="169110"/>
                    <a:pt x="168418" y="128725"/>
                    <a:pt x="218899" y="128725"/>
                  </a:cubicBezTo>
                  <a:cubicBezTo>
                    <a:pt x="269379" y="128725"/>
                    <a:pt x="309763" y="169110"/>
                    <a:pt x="309763" y="219590"/>
                  </a:cubicBezTo>
                  <a:cubicBezTo>
                    <a:pt x="309763" y="270071"/>
                    <a:pt x="269379" y="310455"/>
                    <a:pt x="218899" y="310455"/>
                  </a:cubicBezTo>
                  <a:close/>
                  <a:moveTo>
                    <a:pt x="218899" y="7572"/>
                  </a:moveTo>
                  <a:cubicBezTo>
                    <a:pt x="149236" y="7572"/>
                    <a:pt x="83611" y="41899"/>
                    <a:pt x="44236" y="100456"/>
                  </a:cubicBezTo>
                  <a:cubicBezTo>
                    <a:pt x="4861" y="158004"/>
                    <a:pt x="-3215" y="231705"/>
                    <a:pt x="22025" y="297330"/>
                  </a:cubicBezTo>
                  <a:lnTo>
                    <a:pt x="117938" y="509348"/>
                  </a:lnTo>
                  <a:lnTo>
                    <a:pt x="200726" y="683001"/>
                  </a:lnTo>
                  <a:cubicBezTo>
                    <a:pt x="203754" y="690068"/>
                    <a:pt x="210822" y="694106"/>
                    <a:pt x="218899" y="694106"/>
                  </a:cubicBezTo>
                  <a:cubicBezTo>
                    <a:pt x="226975" y="694106"/>
                    <a:pt x="234043" y="690068"/>
                    <a:pt x="237072" y="683001"/>
                  </a:cubicBezTo>
                  <a:lnTo>
                    <a:pt x="319860" y="509348"/>
                  </a:lnTo>
                  <a:lnTo>
                    <a:pt x="415772" y="297330"/>
                  </a:lnTo>
                  <a:cubicBezTo>
                    <a:pt x="441013" y="231705"/>
                    <a:pt x="432936" y="158004"/>
                    <a:pt x="393561" y="100456"/>
                  </a:cubicBezTo>
                  <a:cubicBezTo>
                    <a:pt x="354186" y="41899"/>
                    <a:pt x="288562" y="7572"/>
                    <a:pt x="218899" y="7572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dirty="0"/>
            </a:p>
          </p:txBody>
        </p:sp>
        <p:grpSp>
          <p:nvGrpSpPr>
            <p:cNvPr id="18" name="Graphic 7" descr="Map with pin">
              <a:extLst>
                <a:ext uri="{FF2B5EF4-FFF2-40B4-BE49-F238E27FC236}">
                  <a16:creationId xmlns:a16="http://schemas.microsoft.com/office/drawing/2014/main" id="{4EDBBBA9-F411-4C6A-A70D-FB5AEF6635F4}"/>
                </a:ext>
              </a:extLst>
            </p:cNvPr>
            <p:cNvGrpSpPr/>
            <p:nvPr/>
          </p:nvGrpSpPr>
          <p:grpSpPr>
            <a:xfrm>
              <a:off x="5399848" y="2834640"/>
              <a:ext cx="969225" cy="969225"/>
              <a:chOff x="7367549" y="3274200"/>
              <a:chExt cx="969225" cy="969225"/>
            </a:xfrm>
          </p:grpSpPr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BD74FFE0-3EAA-40C1-B306-3F911497B434}"/>
                  </a:ext>
                </a:extLst>
              </p:cNvPr>
              <p:cNvSpPr/>
              <p:nvPr/>
            </p:nvSpPr>
            <p:spPr>
              <a:xfrm>
                <a:off x="7940049" y="3422626"/>
                <a:ext cx="222114" cy="333171"/>
              </a:xfrm>
              <a:custGeom>
                <a:avLst/>
                <a:gdLst>
                  <a:gd name="connsiteX0" fmla="*/ 114034 w 222114"/>
                  <a:gd name="connsiteY0" fmla="*/ 156476 h 333171"/>
                  <a:gd name="connsiteX1" fmla="*/ 70621 w 222114"/>
                  <a:gd name="connsiteY1" fmla="*/ 111043 h 333171"/>
                  <a:gd name="connsiteX2" fmla="*/ 115044 w 222114"/>
                  <a:gd name="connsiteY2" fmla="*/ 66620 h 333171"/>
                  <a:gd name="connsiteX3" fmla="*/ 159467 w 222114"/>
                  <a:gd name="connsiteY3" fmla="*/ 111043 h 333171"/>
                  <a:gd name="connsiteX4" fmla="*/ 146342 w 222114"/>
                  <a:gd name="connsiteY4" fmla="*/ 142341 h 333171"/>
                  <a:gd name="connsiteX5" fmla="*/ 114034 w 222114"/>
                  <a:gd name="connsiteY5" fmla="*/ 156476 h 333171"/>
                  <a:gd name="connsiteX6" fmla="*/ 70621 w 222114"/>
                  <a:gd name="connsiteY6" fmla="*/ 16140 h 333171"/>
                  <a:gd name="connsiteX7" fmla="*/ 20141 w 222114"/>
                  <a:gd name="connsiteY7" fmla="*/ 61572 h 333171"/>
                  <a:gd name="connsiteX8" fmla="*/ 15093 w 222114"/>
                  <a:gd name="connsiteY8" fmla="*/ 148399 h 333171"/>
                  <a:gd name="connsiteX9" fmla="*/ 63554 w 222114"/>
                  <a:gd name="connsiteY9" fmla="*/ 253398 h 333171"/>
                  <a:gd name="connsiteX10" fmla="*/ 95861 w 222114"/>
                  <a:gd name="connsiteY10" fmla="*/ 320032 h 333171"/>
                  <a:gd name="connsiteX11" fmla="*/ 114034 w 222114"/>
                  <a:gd name="connsiteY11" fmla="*/ 331138 h 333171"/>
                  <a:gd name="connsiteX12" fmla="*/ 132207 w 222114"/>
                  <a:gd name="connsiteY12" fmla="*/ 320032 h 333171"/>
                  <a:gd name="connsiteX13" fmla="*/ 164515 w 222114"/>
                  <a:gd name="connsiteY13" fmla="*/ 253398 h 333171"/>
                  <a:gd name="connsiteX14" fmla="*/ 212976 w 222114"/>
                  <a:gd name="connsiteY14" fmla="*/ 149408 h 333171"/>
                  <a:gd name="connsiteX15" fmla="*/ 220043 w 222114"/>
                  <a:gd name="connsiteY15" fmla="*/ 111043 h 333171"/>
                  <a:gd name="connsiteX16" fmla="*/ 70621 w 222114"/>
                  <a:gd name="connsiteY16" fmla="*/ 16140 h 3331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22114" h="333171">
                    <a:moveTo>
                      <a:pt x="114034" y="156476"/>
                    </a:moveTo>
                    <a:cubicBezTo>
                      <a:pt x="89804" y="156476"/>
                      <a:pt x="69612" y="136283"/>
                      <a:pt x="70621" y="111043"/>
                    </a:cubicBezTo>
                    <a:cubicBezTo>
                      <a:pt x="70621" y="86813"/>
                      <a:pt x="90813" y="66620"/>
                      <a:pt x="115044" y="66620"/>
                    </a:cubicBezTo>
                    <a:cubicBezTo>
                      <a:pt x="139275" y="66620"/>
                      <a:pt x="159467" y="86813"/>
                      <a:pt x="159467" y="111043"/>
                    </a:cubicBezTo>
                    <a:cubicBezTo>
                      <a:pt x="159467" y="123158"/>
                      <a:pt x="154419" y="134264"/>
                      <a:pt x="146342" y="142341"/>
                    </a:cubicBezTo>
                    <a:cubicBezTo>
                      <a:pt x="137255" y="151428"/>
                      <a:pt x="126150" y="156476"/>
                      <a:pt x="114034" y="156476"/>
                    </a:cubicBezTo>
                    <a:close/>
                    <a:moveTo>
                      <a:pt x="70621" y="16140"/>
                    </a:moveTo>
                    <a:cubicBezTo>
                      <a:pt x="48410" y="24217"/>
                      <a:pt x="31246" y="41380"/>
                      <a:pt x="20141" y="61572"/>
                    </a:cubicBezTo>
                    <a:cubicBezTo>
                      <a:pt x="6006" y="88832"/>
                      <a:pt x="3987" y="120130"/>
                      <a:pt x="15093" y="148399"/>
                    </a:cubicBezTo>
                    <a:lnTo>
                      <a:pt x="63554" y="253398"/>
                    </a:lnTo>
                    <a:lnTo>
                      <a:pt x="95861" y="320032"/>
                    </a:lnTo>
                    <a:cubicBezTo>
                      <a:pt x="98890" y="327100"/>
                      <a:pt x="105958" y="331138"/>
                      <a:pt x="114034" y="331138"/>
                    </a:cubicBezTo>
                    <a:cubicBezTo>
                      <a:pt x="122111" y="331138"/>
                      <a:pt x="129179" y="327100"/>
                      <a:pt x="132207" y="320032"/>
                    </a:cubicBezTo>
                    <a:lnTo>
                      <a:pt x="164515" y="253398"/>
                    </a:lnTo>
                    <a:lnTo>
                      <a:pt x="212976" y="149408"/>
                    </a:lnTo>
                    <a:cubicBezTo>
                      <a:pt x="218024" y="137293"/>
                      <a:pt x="220043" y="124168"/>
                      <a:pt x="220043" y="111043"/>
                    </a:cubicBezTo>
                    <a:cubicBezTo>
                      <a:pt x="220043" y="40370"/>
                      <a:pt x="147352" y="-13139"/>
                      <a:pt x="70621" y="1614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00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43D4D8AC-15CA-4B9B-B22E-A3B653240664}"/>
                  </a:ext>
                </a:extLst>
              </p:cNvPr>
              <p:cNvSpPr/>
              <p:nvPr/>
            </p:nvSpPr>
            <p:spPr>
              <a:xfrm>
                <a:off x="7440351" y="3513588"/>
                <a:ext cx="817784" cy="575477"/>
              </a:xfrm>
              <a:custGeom>
                <a:avLst/>
                <a:gdLst>
                  <a:gd name="connsiteX0" fmla="*/ 391618 w 817783"/>
                  <a:gd name="connsiteY0" fmla="*/ 495608 h 575477"/>
                  <a:gd name="connsiteX1" fmla="*/ 230081 w 817783"/>
                  <a:gd name="connsiteY1" fmla="*/ 414839 h 575477"/>
                  <a:gd name="connsiteX2" fmla="*/ 230081 w 817783"/>
                  <a:gd name="connsiteY2" fmla="*/ 85706 h 575477"/>
                  <a:gd name="connsiteX3" fmla="*/ 391618 w 817783"/>
                  <a:gd name="connsiteY3" fmla="*/ 166475 h 575477"/>
                  <a:gd name="connsiteX4" fmla="*/ 391618 w 817783"/>
                  <a:gd name="connsiteY4" fmla="*/ 495608 h 575477"/>
                  <a:gd name="connsiteX5" fmla="*/ 189696 w 817783"/>
                  <a:gd name="connsiteY5" fmla="*/ 414839 h 575477"/>
                  <a:gd name="connsiteX6" fmla="*/ 68543 w 817783"/>
                  <a:gd name="connsiteY6" fmla="*/ 475416 h 575477"/>
                  <a:gd name="connsiteX7" fmla="*/ 68543 w 817783"/>
                  <a:gd name="connsiteY7" fmla="*/ 146283 h 575477"/>
                  <a:gd name="connsiteX8" fmla="*/ 189696 w 817783"/>
                  <a:gd name="connsiteY8" fmla="*/ 85706 h 575477"/>
                  <a:gd name="connsiteX9" fmla="*/ 189696 w 817783"/>
                  <a:gd name="connsiteY9" fmla="*/ 414839 h 575477"/>
                  <a:gd name="connsiteX10" fmla="*/ 749020 w 817783"/>
                  <a:gd name="connsiteY10" fmla="*/ 75610 h 575477"/>
                  <a:gd name="connsiteX11" fmla="*/ 749020 w 817783"/>
                  <a:gd name="connsiteY11" fmla="*/ 75610 h 575477"/>
                  <a:gd name="connsiteX12" fmla="*/ 723780 w 817783"/>
                  <a:gd name="connsiteY12" fmla="*/ 130129 h 575477"/>
                  <a:gd name="connsiteX13" fmla="*/ 755077 w 817783"/>
                  <a:gd name="connsiteY13" fmla="*/ 146283 h 575477"/>
                  <a:gd name="connsiteX14" fmla="*/ 755077 w 817783"/>
                  <a:gd name="connsiteY14" fmla="*/ 475416 h 575477"/>
                  <a:gd name="connsiteX15" fmla="*/ 633924 w 817783"/>
                  <a:gd name="connsiteY15" fmla="*/ 414839 h 575477"/>
                  <a:gd name="connsiteX16" fmla="*/ 633924 w 817783"/>
                  <a:gd name="connsiteY16" fmla="*/ 280561 h 575477"/>
                  <a:gd name="connsiteX17" fmla="*/ 593540 w 817783"/>
                  <a:gd name="connsiteY17" fmla="*/ 280561 h 575477"/>
                  <a:gd name="connsiteX18" fmla="*/ 593540 w 817783"/>
                  <a:gd name="connsiteY18" fmla="*/ 414839 h 575477"/>
                  <a:gd name="connsiteX19" fmla="*/ 432002 w 817783"/>
                  <a:gd name="connsiteY19" fmla="*/ 495608 h 575477"/>
                  <a:gd name="connsiteX20" fmla="*/ 432002 w 817783"/>
                  <a:gd name="connsiteY20" fmla="*/ 166475 h 575477"/>
                  <a:gd name="connsiteX21" fmla="*/ 503685 w 817783"/>
                  <a:gd name="connsiteY21" fmla="*/ 130129 h 575477"/>
                  <a:gd name="connsiteX22" fmla="*/ 478444 w 817783"/>
                  <a:gd name="connsiteY22" fmla="*/ 75610 h 575477"/>
                  <a:gd name="connsiteX23" fmla="*/ 411810 w 817783"/>
                  <a:gd name="connsiteY23" fmla="*/ 108927 h 575477"/>
                  <a:gd name="connsiteX24" fmla="*/ 209888 w 817783"/>
                  <a:gd name="connsiteY24" fmla="*/ 7966 h 575477"/>
                  <a:gd name="connsiteX25" fmla="*/ 7966 w 817783"/>
                  <a:gd name="connsiteY25" fmla="*/ 108927 h 575477"/>
                  <a:gd name="connsiteX26" fmla="*/ 7966 w 817783"/>
                  <a:gd name="connsiteY26" fmla="*/ 573348 h 575477"/>
                  <a:gd name="connsiteX27" fmla="*/ 209888 w 817783"/>
                  <a:gd name="connsiteY27" fmla="*/ 472387 h 575477"/>
                  <a:gd name="connsiteX28" fmla="*/ 411810 w 817783"/>
                  <a:gd name="connsiteY28" fmla="*/ 573348 h 575477"/>
                  <a:gd name="connsiteX29" fmla="*/ 613732 w 817783"/>
                  <a:gd name="connsiteY29" fmla="*/ 472387 h 575477"/>
                  <a:gd name="connsiteX30" fmla="*/ 815654 w 817783"/>
                  <a:gd name="connsiteY30" fmla="*/ 573348 h 575477"/>
                  <a:gd name="connsiteX31" fmla="*/ 815654 w 817783"/>
                  <a:gd name="connsiteY31" fmla="*/ 108927 h 575477"/>
                  <a:gd name="connsiteX32" fmla="*/ 749020 w 817783"/>
                  <a:gd name="connsiteY32" fmla="*/ 75610 h 5754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817783" h="575477">
                    <a:moveTo>
                      <a:pt x="391618" y="495608"/>
                    </a:moveTo>
                    <a:lnTo>
                      <a:pt x="230081" y="414839"/>
                    </a:lnTo>
                    <a:lnTo>
                      <a:pt x="230081" y="85706"/>
                    </a:lnTo>
                    <a:lnTo>
                      <a:pt x="391618" y="166475"/>
                    </a:lnTo>
                    <a:lnTo>
                      <a:pt x="391618" y="495608"/>
                    </a:lnTo>
                    <a:close/>
                    <a:moveTo>
                      <a:pt x="189696" y="414839"/>
                    </a:moveTo>
                    <a:lnTo>
                      <a:pt x="68543" y="475416"/>
                    </a:lnTo>
                    <a:lnTo>
                      <a:pt x="68543" y="146283"/>
                    </a:lnTo>
                    <a:lnTo>
                      <a:pt x="189696" y="85706"/>
                    </a:lnTo>
                    <a:lnTo>
                      <a:pt x="189696" y="414839"/>
                    </a:lnTo>
                    <a:close/>
                    <a:moveTo>
                      <a:pt x="749020" y="75610"/>
                    </a:moveTo>
                    <a:lnTo>
                      <a:pt x="749020" y="75610"/>
                    </a:lnTo>
                    <a:lnTo>
                      <a:pt x="723780" y="130129"/>
                    </a:lnTo>
                    <a:lnTo>
                      <a:pt x="755077" y="146283"/>
                    </a:lnTo>
                    <a:lnTo>
                      <a:pt x="755077" y="475416"/>
                    </a:lnTo>
                    <a:lnTo>
                      <a:pt x="633924" y="414839"/>
                    </a:lnTo>
                    <a:lnTo>
                      <a:pt x="633924" y="280561"/>
                    </a:lnTo>
                    <a:lnTo>
                      <a:pt x="593540" y="280561"/>
                    </a:lnTo>
                    <a:lnTo>
                      <a:pt x="593540" y="414839"/>
                    </a:lnTo>
                    <a:lnTo>
                      <a:pt x="432002" y="495608"/>
                    </a:lnTo>
                    <a:lnTo>
                      <a:pt x="432002" y="166475"/>
                    </a:lnTo>
                    <a:lnTo>
                      <a:pt x="503685" y="130129"/>
                    </a:lnTo>
                    <a:lnTo>
                      <a:pt x="478444" y="75610"/>
                    </a:lnTo>
                    <a:lnTo>
                      <a:pt x="411810" y="108927"/>
                    </a:lnTo>
                    <a:lnTo>
                      <a:pt x="209888" y="7966"/>
                    </a:lnTo>
                    <a:lnTo>
                      <a:pt x="7966" y="108927"/>
                    </a:lnTo>
                    <a:lnTo>
                      <a:pt x="7966" y="573348"/>
                    </a:lnTo>
                    <a:lnTo>
                      <a:pt x="209888" y="472387"/>
                    </a:lnTo>
                    <a:lnTo>
                      <a:pt x="411810" y="573348"/>
                    </a:lnTo>
                    <a:lnTo>
                      <a:pt x="613732" y="472387"/>
                    </a:lnTo>
                    <a:lnTo>
                      <a:pt x="815654" y="573348"/>
                    </a:lnTo>
                    <a:lnTo>
                      <a:pt x="815654" y="108927"/>
                    </a:lnTo>
                    <a:lnTo>
                      <a:pt x="749020" y="75610"/>
                    </a:lnTo>
                    <a:close/>
                  </a:path>
                </a:pathLst>
              </a:custGeom>
              <a:solidFill>
                <a:srgbClr val="000000"/>
              </a:solidFill>
              <a:ln w="100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</p:grp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12B01FAB-EE70-4F32-A9FA-137B920A7400}"/>
                </a:ext>
              </a:extLst>
            </p:cNvPr>
            <p:cNvSpPr/>
            <p:nvPr/>
          </p:nvSpPr>
          <p:spPr>
            <a:xfrm>
              <a:off x="4806224" y="1853169"/>
              <a:ext cx="2130497" cy="226774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8831CB19-D61D-4E97-9EA4-18FA08CA6652}"/>
              </a:ext>
            </a:extLst>
          </p:cNvPr>
          <p:cNvSpPr/>
          <p:nvPr/>
        </p:nvSpPr>
        <p:spPr>
          <a:xfrm>
            <a:off x="1774698" y="4224018"/>
            <a:ext cx="260793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500" dirty="0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Tracking can be done using  </a:t>
            </a:r>
            <a:r>
              <a:rPr lang="en-US" sz="1500" dirty="0" err="1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traccar</a:t>
            </a:r>
            <a:r>
              <a:rPr lang="en-US" sz="1500" dirty="0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client application </a:t>
            </a:r>
            <a:endParaRPr lang="fr-FR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B1C52E1F-EACA-4B30-BB66-A38C539AD6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0713" y="3737180"/>
            <a:ext cx="445697" cy="486838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0C6A5D20-6042-4F0B-92D8-3E1A24C075D9}"/>
              </a:ext>
            </a:extLst>
          </p:cNvPr>
          <p:cNvSpPr/>
          <p:nvPr/>
        </p:nvSpPr>
        <p:spPr>
          <a:xfrm>
            <a:off x="1997670" y="2261902"/>
            <a:ext cx="189737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Determine the places visited by each person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8DB63E8C-F9CA-40F4-8F28-B75ACDD75FD4}"/>
              </a:ext>
            </a:extLst>
          </p:cNvPr>
          <p:cNvGrpSpPr/>
          <p:nvPr/>
        </p:nvGrpSpPr>
        <p:grpSpPr>
          <a:xfrm>
            <a:off x="7959041" y="1872650"/>
            <a:ext cx="1511007" cy="1455863"/>
            <a:chOff x="9297817" y="1922635"/>
            <a:chExt cx="2130497" cy="2267746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077DC5F5-EBAB-40BB-91A5-9791F846E2A9}"/>
                </a:ext>
              </a:extLst>
            </p:cNvPr>
            <p:cNvSpPr/>
            <p:nvPr/>
          </p:nvSpPr>
          <p:spPr>
            <a:xfrm>
              <a:off x="9297817" y="1922635"/>
              <a:ext cx="2130497" cy="226774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028" name="Picture 4" descr="Afficher l’image source">
              <a:extLst>
                <a:ext uri="{FF2B5EF4-FFF2-40B4-BE49-F238E27FC236}">
                  <a16:creationId xmlns:a16="http://schemas.microsoft.com/office/drawing/2014/main" id="{69B06AEA-6551-4400-BA22-922AB5D064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28954" y="2571326"/>
              <a:ext cx="1547287" cy="9247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3" name="Arrow: Right 52">
            <a:extLst>
              <a:ext uri="{FF2B5EF4-FFF2-40B4-BE49-F238E27FC236}">
                <a16:creationId xmlns:a16="http://schemas.microsoft.com/office/drawing/2014/main" id="{6089FFF7-98B2-4AE7-AD4A-DFCB97E87EBD}"/>
              </a:ext>
            </a:extLst>
          </p:cNvPr>
          <p:cNvSpPr/>
          <p:nvPr/>
        </p:nvSpPr>
        <p:spPr>
          <a:xfrm>
            <a:off x="6155390" y="2794694"/>
            <a:ext cx="1599088" cy="10574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EE794D7-6571-4C7C-BC74-15514D6A42C6}"/>
              </a:ext>
            </a:extLst>
          </p:cNvPr>
          <p:cNvSpPr/>
          <p:nvPr/>
        </p:nvSpPr>
        <p:spPr>
          <a:xfrm>
            <a:off x="5920755" y="2031682"/>
            <a:ext cx="2001498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Store the data generated by the group in  the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traccar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sever</a:t>
            </a:r>
          </a:p>
        </p:txBody>
      </p:sp>
      <p:sp>
        <p:nvSpPr>
          <p:cNvPr id="55" name="Arrow: Right 54">
            <a:extLst>
              <a:ext uri="{FF2B5EF4-FFF2-40B4-BE49-F238E27FC236}">
                <a16:creationId xmlns:a16="http://schemas.microsoft.com/office/drawing/2014/main" id="{86D1CDAD-8F83-45D4-8FB0-E520906E25F9}"/>
              </a:ext>
            </a:extLst>
          </p:cNvPr>
          <p:cNvSpPr/>
          <p:nvPr/>
        </p:nvSpPr>
        <p:spPr>
          <a:xfrm rot="2618067" flipV="1">
            <a:off x="9433110" y="3315306"/>
            <a:ext cx="918999" cy="10075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8DF05B12-9F12-4944-8ED0-E3A2094FD6B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485"/>
          <a:stretch/>
        </p:blipFill>
        <p:spPr>
          <a:xfrm>
            <a:off x="8137388" y="2300050"/>
            <a:ext cx="735795" cy="414751"/>
          </a:xfrm>
          <a:prstGeom prst="rect">
            <a:avLst/>
          </a:prstGeom>
        </p:spPr>
      </p:pic>
      <p:sp>
        <p:nvSpPr>
          <p:cNvPr id="1032" name="Graphic 58" descr="Paper">
            <a:extLst>
              <a:ext uri="{FF2B5EF4-FFF2-40B4-BE49-F238E27FC236}">
                <a16:creationId xmlns:a16="http://schemas.microsoft.com/office/drawing/2014/main" id="{C0CD276A-9D84-4DE3-B292-B3D3312E6655}"/>
              </a:ext>
            </a:extLst>
          </p:cNvPr>
          <p:cNvSpPr/>
          <p:nvPr/>
        </p:nvSpPr>
        <p:spPr>
          <a:xfrm>
            <a:off x="16780694" y="2252642"/>
            <a:ext cx="45719" cy="45719"/>
          </a:xfrm>
          <a:custGeom>
            <a:avLst/>
            <a:gdLst>
              <a:gd name="connsiteX0" fmla="*/ 85128 w 770452"/>
              <a:gd name="connsiteY0" fmla="*/ 916728 h 990581"/>
              <a:gd name="connsiteX1" fmla="*/ 85128 w 770452"/>
              <a:gd name="connsiteY1" fmla="*/ 85128 h 990581"/>
              <a:gd name="connsiteX2" fmla="*/ 427552 w 770452"/>
              <a:gd name="connsiteY2" fmla="*/ 85128 h 990581"/>
              <a:gd name="connsiteX3" fmla="*/ 427552 w 770452"/>
              <a:gd name="connsiteY3" fmla="*/ 341946 h 990581"/>
              <a:gd name="connsiteX4" fmla="*/ 696598 w 770452"/>
              <a:gd name="connsiteY4" fmla="*/ 341946 h 990581"/>
              <a:gd name="connsiteX5" fmla="*/ 696598 w 770452"/>
              <a:gd name="connsiteY5" fmla="*/ 916728 h 990581"/>
              <a:gd name="connsiteX6" fmla="*/ 85128 w 770452"/>
              <a:gd name="connsiteY6" fmla="*/ 916728 h 990581"/>
              <a:gd name="connsiteX7" fmla="*/ 500928 w 770452"/>
              <a:gd name="connsiteY7" fmla="*/ 115702 h 990581"/>
              <a:gd name="connsiteX8" fmla="*/ 653796 w 770452"/>
              <a:gd name="connsiteY8" fmla="*/ 268569 h 990581"/>
              <a:gd name="connsiteX9" fmla="*/ 500928 w 770452"/>
              <a:gd name="connsiteY9" fmla="*/ 268569 h 990581"/>
              <a:gd name="connsiteX10" fmla="*/ 500928 w 770452"/>
              <a:gd name="connsiteY10" fmla="*/ 115702 h 990581"/>
              <a:gd name="connsiteX11" fmla="*/ 500928 w 770452"/>
              <a:gd name="connsiteY11" fmla="*/ 11752 h 990581"/>
              <a:gd name="connsiteX12" fmla="*/ 11752 w 770452"/>
              <a:gd name="connsiteY12" fmla="*/ 11752 h 990581"/>
              <a:gd name="connsiteX13" fmla="*/ 11752 w 770452"/>
              <a:gd name="connsiteY13" fmla="*/ 990104 h 990581"/>
              <a:gd name="connsiteX14" fmla="*/ 769975 w 770452"/>
              <a:gd name="connsiteY14" fmla="*/ 990104 h 990581"/>
              <a:gd name="connsiteX15" fmla="*/ 769975 w 770452"/>
              <a:gd name="connsiteY15" fmla="*/ 280799 h 990581"/>
              <a:gd name="connsiteX16" fmla="*/ 500928 w 770452"/>
              <a:gd name="connsiteY16" fmla="*/ 11752 h 990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70452" h="990581">
                <a:moveTo>
                  <a:pt x="85128" y="916728"/>
                </a:moveTo>
                <a:lnTo>
                  <a:pt x="85128" y="85128"/>
                </a:lnTo>
                <a:lnTo>
                  <a:pt x="427552" y="85128"/>
                </a:lnTo>
                <a:lnTo>
                  <a:pt x="427552" y="341946"/>
                </a:lnTo>
                <a:lnTo>
                  <a:pt x="696598" y="341946"/>
                </a:lnTo>
                <a:lnTo>
                  <a:pt x="696598" y="916728"/>
                </a:lnTo>
                <a:lnTo>
                  <a:pt x="85128" y="916728"/>
                </a:lnTo>
                <a:close/>
                <a:moveTo>
                  <a:pt x="500928" y="115702"/>
                </a:moveTo>
                <a:lnTo>
                  <a:pt x="653796" y="268569"/>
                </a:lnTo>
                <a:lnTo>
                  <a:pt x="500928" y="268569"/>
                </a:lnTo>
                <a:lnTo>
                  <a:pt x="500928" y="115702"/>
                </a:lnTo>
                <a:close/>
                <a:moveTo>
                  <a:pt x="500928" y="11752"/>
                </a:moveTo>
                <a:lnTo>
                  <a:pt x="11752" y="11752"/>
                </a:lnTo>
                <a:lnTo>
                  <a:pt x="11752" y="990104"/>
                </a:lnTo>
                <a:lnTo>
                  <a:pt x="769975" y="990104"/>
                </a:lnTo>
                <a:lnTo>
                  <a:pt x="769975" y="280799"/>
                </a:lnTo>
                <a:lnTo>
                  <a:pt x="500928" y="11752"/>
                </a:lnTo>
                <a:close/>
              </a:path>
            </a:pathLst>
          </a:custGeom>
          <a:solidFill>
            <a:srgbClr val="000000"/>
          </a:solidFill>
          <a:ln w="12204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grpSp>
        <p:nvGrpSpPr>
          <p:cNvPr id="1038" name="Group 1037">
            <a:extLst>
              <a:ext uri="{FF2B5EF4-FFF2-40B4-BE49-F238E27FC236}">
                <a16:creationId xmlns:a16="http://schemas.microsoft.com/office/drawing/2014/main" id="{854EAA31-5501-4F04-8844-22EDEBD852CF}"/>
              </a:ext>
            </a:extLst>
          </p:cNvPr>
          <p:cNvGrpSpPr/>
          <p:nvPr/>
        </p:nvGrpSpPr>
        <p:grpSpPr>
          <a:xfrm>
            <a:off x="10315171" y="3575650"/>
            <a:ext cx="1511007" cy="1455863"/>
            <a:chOff x="9661798" y="3578736"/>
            <a:chExt cx="1511007" cy="1455863"/>
          </a:xfrm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2C9146E3-3F7E-460E-86CA-490E4D0F8464}"/>
                </a:ext>
              </a:extLst>
            </p:cNvPr>
            <p:cNvSpPr/>
            <p:nvPr/>
          </p:nvSpPr>
          <p:spPr>
            <a:xfrm>
              <a:off x="9661798" y="3578736"/>
              <a:ext cx="1511007" cy="145586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36" name="Graphic 1028" descr="Magnifying glass">
              <a:extLst>
                <a:ext uri="{FF2B5EF4-FFF2-40B4-BE49-F238E27FC236}">
                  <a16:creationId xmlns:a16="http://schemas.microsoft.com/office/drawing/2014/main" id="{FE79D0DA-04AD-40CF-B664-2B434AEAEEEF}"/>
                </a:ext>
              </a:extLst>
            </p:cNvPr>
            <p:cNvSpPr/>
            <p:nvPr/>
          </p:nvSpPr>
          <p:spPr>
            <a:xfrm>
              <a:off x="9823796" y="3685913"/>
              <a:ext cx="1187009" cy="1178037"/>
            </a:xfrm>
            <a:custGeom>
              <a:avLst/>
              <a:gdLst>
                <a:gd name="connsiteX0" fmla="*/ 952193 w 978352"/>
                <a:gd name="connsiteY0" fmla="*/ 831122 h 978352"/>
                <a:gd name="connsiteX1" fmla="*/ 799325 w 978352"/>
                <a:gd name="connsiteY1" fmla="*/ 678254 h 978352"/>
                <a:gd name="connsiteX2" fmla="*/ 723503 w 978352"/>
                <a:gd name="connsiteY2" fmla="*/ 655018 h 978352"/>
                <a:gd name="connsiteX3" fmla="*/ 669694 w 978352"/>
                <a:gd name="connsiteY3" fmla="*/ 601209 h 978352"/>
                <a:gd name="connsiteX4" fmla="*/ 745516 w 978352"/>
                <a:gd name="connsiteY4" fmla="*/ 378634 h 978352"/>
                <a:gd name="connsiteX5" fmla="*/ 378634 w 978352"/>
                <a:gd name="connsiteY5" fmla="*/ 11752 h 978352"/>
                <a:gd name="connsiteX6" fmla="*/ 11752 w 978352"/>
                <a:gd name="connsiteY6" fmla="*/ 378634 h 978352"/>
                <a:gd name="connsiteX7" fmla="*/ 378634 w 978352"/>
                <a:gd name="connsiteY7" fmla="*/ 745516 h 978352"/>
                <a:gd name="connsiteX8" fmla="*/ 601209 w 978352"/>
                <a:gd name="connsiteY8" fmla="*/ 669694 h 978352"/>
                <a:gd name="connsiteX9" fmla="*/ 655018 w 978352"/>
                <a:gd name="connsiteY9" fmla="*/ 723503 h 978352"/>
                <a:gd name="connsiteX10" fmla="*/ 678254 w 978352"/>
                <a:gd name="connsiteY10" fmla="*/ 799325 h 978352"/>
                <a:gd name="connsiteX11" fmla="*/ 831122 w 978352"/>
                <a:gd name="connsiteY11" fmla="*/ 952193 h 978352"/>
                <a:gd name="connsiteX12" fmla="*/ 892269 w 978352"/>
                <a:gd name="connsiteY12" fmla="*/ 977875 h 978352"/>
                <a:gd name="connsiteX13" fmla="*/ 953416 w 978352"/>
                <a:gd name="connsiteY13" fmla="*/ 952193 h 978352"/>
                <a:gd name="connsiteX14" fmla="*/ 952193 w 978352"/>
                <a:gd name="connsiteY14" fmla="*/ 831122 h 978352"/>
                <a:gd name="connsiteX15" fmla="*/ 377411 w 978352"/>
                <a:gd name="connsiteY15" fmla="*/ 670917 h 978352"/>
                <a:gd name="connsiteX16" fmla="*/ 83905 w 978352"/>
                <a:gd name="connsiteY16" fmla="*/ 377411 h 978352"/>
                <a:gd name="connsiteX17" fmla="*/ 377411 w 978352"/>
                <a:gd name="connsiteY17" fmla="*/ 83905 h 978352"/>
                <a:gd name="connsiteX18" fmla="*/ 670917 w 978352"/>
                <a:gd name="connsiteY18" fmla="*/ 377411 h 978352"/>
                <a:gd name="connsiteX19" fmla="*/ 377411 w 978352"/>
                <a:gd name="connsiteY19" fmla="*/ 670917 h 978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78352" h="978352">
                  <a:moveTo>
                    <a:pt x="952193" y="831122"/>
                  </a:moveTo>
                  <a:lnTo>
                    <a:pt x="799325" y="678254"/>
                  </a:lnTo>
                  <a:cubicBezTo>
                    <a:pt x="778536" y="657464"/>
                    <a:pt x="750408" y="650127"/>
                    <a:pt x="723503" y="655018"/>
                  </a:cubicBezTo>
                  <a:lnTo>
                    <a:pt x="669694" y="601209"/>
                  </a:lnTo>
                  <a:cubicBezTo>
                    <a:pt x="717388" y="540062"/>
                    <a:pt x="745516" y="461794"/>
                    <a:pt x="745516" y="378634"/>
                  </a:cubicBezTo>
                  <a:cubicBezTo>
                    <a:pt x="745516" y="176849"/>
                    <a:pt x="580419" y="11752"/>
                    <a:pt x="378634" y="11752"/>
                  </a:cubicBezTo>
                  <a:cubicBezTo>
                    <a:pt x="176849" y="11752"/>
                    <a:pt x="11752" y="176849"/>
                    <a:pt x="11752" y="378634"/>
                  </a:cubicBezTo>
                  <a:cubicBezTo>
                    <a:pt x="11752" y="580419"/>
                    <a:pt x="176849" y="745516"/>
                    <a:pt x="378634" y="745516"/>
                  </a:cubicBezTo>
                  <a:cubicBezTo>
                    <a:pt x="461794" y="745516"/>
                    <a:pt x="538839" y="717388"/>
                    <a:pt x="601209" y="669694"/>
                  </a:cubicBezTo>
                  <a:lnTo>
                    <a:pt x="655018" y="723503"/>
                  </a:lnTo>
                  <a:cubicBezTo>
                    <a:pt x="650127" y="750408"/>
                    <a:pt x="657464" y="778536"/>
                    <a:pt x="678254" y="799325"/>
                  </a:cubicBezTo>
                  <a:lnTo>
                    <a:pt x="831122" y="952193"/>
                  </a:lnTo>
                  <a:cubicBezTo>
                    <a:pt x="848243" y="969314"/>
                    <a:pt x="870256" y="977875"/>
                    <a:pt x="892269" y="977875"/>
                  </a:cubicBezTo>
                  <a:cubicBezTo>
                    <a:pt x="914282" y="977875"/>
                    <a:pt x="936295" y="969314"/>
                    <a:pt x="953416" y="952193"/>
                  </a:cubicBezTo>
                  <a:cubicBezTo>
                    <a:pt x="985212" y="917951"/>
                    <a:pt x="985212" y="864141"/>
                    <a:pt x="952193" y="831122"/>
                  </a:cubicBezTo>
                  <a:close/>
                  <a:moveTo>
                    <a:pt x="377411" y="670917"/>
                  </a:moveTo>
                  <a:cubicBezTo>
                    <a:pt x="215983" y="670917"/>
                    <a:pt x="83905" y="538839"/>
                    <a:pt x="83905" y="377411"/>
                  </a:cubicBezTo>
                  <a:cubicBezTo>
                    <a:pt x="83905" y="215983"/>
                    <a:pt x="215983" y="83905"/>
                    <a:pt x="377411" y="83905"/>
                  </a:cubicBezTo>
                  <a:cubicBezTo>
                    <a:pt x="538839" y="83905"/>
                    <a:pt x="670917" y="215983"/>
                    <a:pt x="670917" y="377411"/>
                  </a:cubicBezTo>
                  <a:cubicBezTo>
                    <a:pt x="670917" y="538839"/>
                    <a:pt x="538839" y="670917"/>
                    <a:pt x="377411" y="670917"/>
                  </a:cubicBezTo>
                  <a:close/>
                </a:path>
              </a:pathLst>
            </a:custGeom>
            <a:solidFill>
              <a:srgbClr val="000000"/>
            </a:solidFill>
            <a:ln w="122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pic>
          <p:nvPicPr>
            <p:cNvPr id="1037" name="Picture 6" descr="Afficher l’image source">
              <a:extLst>
                <a:ext uri="{FF2B5EF4-FFF2-40B4-BE49-F238E27FC236}">
                  <a16:creationId xmlns:a16="http://schemas.microsoft.com/office/drawing/2014/main" id="{37AE21DB-54FE-455A-8C17-59EE004EC28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39959" y="3876778"/>
              <a:ext cx="445697" cy="5571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9" name="Rectangle 78">
            <a:extLst>
              <a:ext uri="{FF2B5EF4-FFF2-40B4-BE49-F238E27FC236}">
                <a16:creationId xmlns:a16="http://schemas.microsoft.com/office/drawing/2014/main" id="{958CFEFE-7584-4530-9C2F-9B7EEB0EFAFD}"/>
              </a:ext>
            </a:extLst>
          </p:cNvPr>
          <p:cNvSpPr/>
          <p:nvPr/>
        </p:nvSpPr>
        <p:spPr>
          <a:xfrm>
            <a:off x="9710386" y="2872375"/>
            <a:ext cx="200149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 the collected data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CE5C92C8-D7B5-44B3-897D-6CDECA87E420}"/>
              </a:ext>
            </a:extLst>
          </p:cNvPr>
          <p:cNvSpPr/>
          <p:nvPr/>
        </p:nvSpPr>
        <p:spPr>
          <a:xfrm>
            <a:off x="8032350" y="4433900"/>
            <a:ext cx="1511007" cy="14558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E7126A42-5BEB-4E9C-99DB-C7B9884F6D16}"/>
              </a:ext>
            </a:extLst>
          </p:cNvPr>
          <p:cNvSpPr/>
          <p:nvPr/>
        </p:nvSpPr>
        <p:spPr>
          <a:xfrm>
            <a:off x="9220348" y="4914306"/>
            <a:ext cx="2001498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Reporting</a:t>
            </a:r>
          </a:p>
        </p:txBody>
      </p:sp>
      <p:sp>
        <p:nvSpPr>
          <p:cNvPr id="84" name="Arrow: Right 83">
            <a:extLst>
              <a:ext uri="{FF2B5EF4-FFF2-40B4-BE49-F238E27FC236}">
                <a16:creationId xmlns:a16="http://schemas.microsoft.com/office/drawing/2014/main" id="{308C33A9-46E8-4701-ABF7-A149912D5F45}"/>
              </a:ext>
            </a:extLst>
          </p:cNvPr>
          <p:cNvSpPr/>
          <p:nvPr/>
        </p:nvSpPr>
        <p:spPr>
          <a:xfrm rot="8954861" flipV="1">
            <a:off x="9593236" y="4700760"/>
            <a:ext cx="672054" cy="13102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053" name="Graphic 1039" descr="Bar chart RTL">
            <a:extLst>
              <a:ext uri="{FF2B5EF4-FFF2-40B4-BE49-F238E27FC236}">
                <a16:creationId xmlns:a16="http://schemas.microsoft.com/office/drawing/2014/main" id="{E22F2109-F01F-472E-99ED-4300CDDB0627}"/>
              </a:ext>
            </a:extLst>
          </p:cNvPr>
          <p:cNvGrpSpPr/>
          <p:nvPr/>
        </p:nvGrpSpPr>
        <p:grpSpPr>
          <a:xfrm>
            <a:off x="8659740" y="4517227"/>
            <a:ext cx="445697" cy="445697"/>
            <a:chOff x="6286951" y="3873692"/>
            <a:chExt cx="445697" cy="445697"/>
          </a:xfrm>
        </p:grpSpPr>
        <p:sp>
          <p:nvSpPr>
            <p:cNvPr id="1054" name="Freeform: Shape 1053">
              <a:extLst>
                <a:ext uri="{FF2B5EF4-FFF2-40B4-BE49-F238E27FC236}">
                  <a16:creationId xmlns:a16="http://schemas.microsoft.com/office/drawing/2014/main" id="{9377CDC3-5DDC-4601-9262-CE5D21369684}"/>
                </a:ext>
              </a:extLst>
            </p:cNvPr>
            <p:cNvSpPr/>
            <p:nvPr/>
          </p:nvSpPr>
          <p:spPr>
            <a:xfrm>
              <a:off x="6348466" y="3935207"/>
              <a:ext cx="320345" cy="320345"/>
            </a:xfrm>
            <a:custGeom>
              <a:avLst/>
              <a:gdLst>
                <a:gd name="connsiteX0" fmla="*/ 291328 w 320344"/>
                <a:gd name="connsiteY0" fmla="*/ 3482 h 320344"/>
                <a:gd name="connsiteX1" fmla="*/ 319184 w 320344"/>
                <a:gd name="connsiteY1" fmla="*/ 3482 h 320344"/>
                <a:gd name="connsiteX2" fmla="*/ 319184 w 320344"/>
                <a:gd name="connsiteY2" fmla="*/ 319184 h 320344"/>
                <a:gd name="connsiteX3" fmla="*/ 3482 w 320344"/>
                <a:gd name="connsiteY3" fmla="*/ 319184 h 320344"/>
                <a:gd name="connsiteX4" fmla="*/ 3482 w 320344"/>
                <a:gd name="connsiteY4" fmla="*/ 291328 h 320344"/>
                <a:gd name="connsiteX5" fmla="*/ 291328 w 320344"/>
                <a:gd name="connsiteY5" fmla="*/ 291328 h 320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0344" h="320344">
                  <a:moveTo>
                    <a:pt x="291328" y="3482"/>
                  </a:moveTo>
                  <a:lnTo>
                    <a:pt x="319184" y="3482"/>
                  </a:lnTo>
                  <a:lnTo>
                    <a:pt x="319184" y="319184"/>
                  </a:lnTo>
                  <a:lnTo>
                    <a:pt x="3482" y="319184"/>
                  </a:lnTo>
                  <a:lnTo>
                    <a:pt x="3482" y="291328"/>
                  </a:lnTo>
                  <a:lnTo>
                    <a:pt x="291328" y="291328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055" name="Freeform: Shape 1054">
              <a:extLst>
                <a:ext uri="{FF2B5EF4-FFF2-40B4-BE49-F238E27FC236}">
                  <a16:creationId xmlns:a16="http://schemas.microsoft.com/office/drawing/2014/main" id="{9D0765BE-276E-45E7-85A0-F63E910012F6}"/>
                </a:ext>
              </a:extLst>
            </p:cNvPr>
            <p:cNvSpPr/>
            <p:nvPr/>
          </p:nvSpPr>
          <p:spPr>
            <a:xfrm>
              <a:off x="6557387" y="4032704"/>
              <a:ext cx="55712" cy="167136"/>
            </a:xfrm>
            <a:custGeom>
              <a:avLst/>
              <a:gdLst>
                <a:gd name="connsiteX0" fmla="*/ 3482 w 55712"/>
                <a:gd name="connsiteY0" fmla="*/ 3482 h 167136"/>
                <a:gd name="connsiteX1" fmla="*/ 54551 w 55712"/>
                <a:gd name="connsiteY1" fmla="*/ 3482 h 167136"/>
                <a:gd name="connsiteX2" fmla="*/ 54551 w 55712"/>
                <a:gd name="connsiteY2" fmla="*/ 165976 h 167136"/>
                <a:gd name="connsiteX3" fmla="*/ 3482 w 55712"/>
                <a:gd name="connsiteY3" fmla="*/ 165976 h 167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712" h="167136">
                  <a:moveTo>
                    <a:pt x="3482" y="3482"/>
                  </a:moveTo>
                  <a:lnTo>
                    <a:pt x="54551" y="3482"/>
                  </a:lnTo>
                  <a:lnTo>
                    <a:pt x="54551" y="165976"/>
                  </a:lnTo>
                  <a:lnTo>
                    <a:pt x="3482" y="165976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056" name="Freeform: Shape 1055">
              <a:extLst>
                <a:ext uri="{FF2B5EF4-FFF2-40B4-BE49-F238E27FC236}">
                  <a16:creationId xmlns:a16="http://schemas.microsoft.com/office/drawing/2014/main" id="{8CDFBC32-D4E5-47EA-BE95-E0C6BC4263AE}"/>
                </a:ext>
              </a:extLst>
            </p:cNvPr>
            <p:cNvSpPr/>
            <p:nvPr/>
          </p:nvSpPr>
          <p:spPr>
            <a:xfrm>
              <a:off x="6487747" y="3935207"/>
              <a:ext cx="55712" cy="264633"/>
            </a:xfrm>
            <a:custGeom>
              <a:avLst/>
              <a:gdLst>
                <a:gd name="connsiteX0" fmla="*/ 3482 w 55712"/>
                <a:gd name="connsiteY0" fmla="*/ 3482 h 264632"/>
                <a:gd name="connsiteX1" fmla="*/ 54551 w 55712"/>
                <a:gd name="connsiteY1" fmla="*/ 3482 h 264632"/>
                <a:gd name="connsiteX2" fmla="*/ 54551 w 55712"/>
                <a:gd name="connsiteY2" fmla="*/ 263472 h 264632"/>
                <a:gd name="connsiteX3" fmla="*/ 3482 w 55712"/>
                <a:gd name="connsiteY3" fmla="*/ 263472 h 264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712" h="264632">
                  <a:moveTo>
                    <a:pt x="3482" y="3482"/>
                  </a:moveTo>
                  <a:lnTo>
                    <a:pt x="54551" y="3482"/>
                  </a:lnTo>
                  <a:lnTo>
                    <a:pt x="54551" y="263472"/>
                  </a:lnTo>
                  <a:lnTo>
                    <a:pt x="3482" y="263472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057" name="Freeform: Shape 1056">
              <a:extLst>
                <a:ext uri="{FF2B5EF4-FFF2-40B4-BE49-F238E27FC236}">
                  <a16:creationId xmlns:a16="http://schemas.microsoft.com/office/drawing/2014/main" id="{177DA7B6-0107-4320-8F2F-0036EE33F134}"/>
                </a:ext>
              </a:extLst>
            </p:cNvPr>
            <p:cNvSpPr/>
            <p:nvPr/>
          </p:nvSpPr>
          <p:spPr>
            <a:xfrm>
              <a:off x="6418107" y="4032704"/>
              <a:ext cx="55712" cy="167136"/>
            </a:xfrm>
            <a:custGeom>
              <a:avLst/>
              <a:gdLst>
                <a:gd name="connsiteX0" fmla="*/ 3482 w 55712"/>
                <a:gd name="connsiteY0" fmla="*/ 3482 h 167136"/>
                <a:gd name="connsiteX1" fmla="*/ 54551 w 55712"/>
                <a:gd name="connsiteY1" fmla="*/ 3482 h 167136"/>
                <a:gd name="connsiteX2" fmla="*/ 54551 w 55712"/>
                <a:gd name="connsiteY2" fmla="*/ 165976 h 167136"/>
                <a:gd name="connsiteX3" fmla="*/ 3482 w 55712"/>
                <a:gd name="connsiteY3" fmla="*/ 165976 h 167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712" h="167136">
                  <a:moveTo>
                    <a:pt x="3482" y="3482"/>
                  </a:moveTo>
                  <a:lnTo>
                    <a:pt x="54551" y="3482"/>
                  </a:lnTo>
                  <a:lnTo>
                    <a:pt x="54551" y="165976"/>
                  </a:lnTo>
                  <a:lnTo>
                    <a:pt x="3482" y="165976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058" name="Freeform: Shape 1057">
              <a:extLst>
                <a:ext uri="{FF2B5EF4-FFF2-40B4-BE49-F238E27FC236}">
                  <a16:creationId xmlns:a16="http://schemas.microsoft.com/office/drawing/2014/main" id="{01E93F72-24D1-44B0-A502-70A35DA63FF6}"/>
                </a:ext>
              </a:extLst>
            </p:cNvPr>
            <p:cNvSpPr/>
            <p:nvPr/>
          </p:nvSpPr>
          <p:spPr>
            <a:xfrm>
              <a:off x="6348466" y="4111629"/>
              <a:ext cx="55712" cy="88211"/>
            </a:xfrm>
            <a:custGeom>
              <a:avLst/>
              <a:gdLst>
                <a:gd name="connsiteX0" fmla="*/ 3482 w 55712"/>
                <a:gd name="connsiteY0" fmla="*/ 3482 h 88210"/>
                <a:gd name="connsiteX1" fmla="*/ 54551 w 55712"/>
                <a:gd name="connsiteY1" fmla="*/ 3482 h 88210"/>
                <a:gd name="connsiteX2" fmla="*/ 54551 w 55712"/>
                <a:gd name="connsiteY2" fmla="*/ 87050 h 88210"/>
                <a:gd name="connsiteX3" fmla="*/ 3482 w 55712"/>
                <a:gd name="connsiteY3" fmla="*/ 87050 h 88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712" h="88210">
                  <a:moveTo>
                    <a:pt x="3482" y="3482"/>
                  </a:moveTo>
                  <a:lnTo>
                    <a:pt x="54551" y="3482"/>
                  </a:lnTo>
                  <a:lnTo>
                    <a:pt x="54551" y="87050"/>
                  </a:lnTo>
                  <a:lnTo>
                    <a:pt x="3482" y="8705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</p:grpSp>
      <p:grpSp>
        <p:nvGrpSpPr>
          <p:cNvPr id="1059" name="Graphic 1041" descr="Bar graph with downward trend">
            <a:extLst>
              <a:ext uri="{FF2B5EF4-FFF2-40B4-BE49-F238E27FC236}">
                <a16:creationId xmlns:a16="http://schemas.microsoft.com/office/drawing/2014/main" id="{41E826D7-AC5B-4197-AAA7-D3F154B8C865}"/>
              </a:ext>
            </a:extLst>
          </p:cNvPr>
          <p:cNvGrpSpPr/>
          <p:nvPr/>
        </p:nvGrpSpPr>
        <p:grpSpPr>
          <a:xfrm>
            <a:off x="8230745" y="5190506"/>
            <a:ext cx="435577" cy="435577"/>
            <a:chOff x="8230745" y="5190506"/>
            <a:chExt cx="435577" cy="435577"/>
          </a:xfrm>
        </p:grpSpPr>
        <p:sp>
          <p:nvSpPr>
            <p:cNvPr id="1060" name="Freeform: Shape 1059">
              <a:extLst>
                <a:ext uri="{FF2B5EF4-FFF2-40B4-BE49-F238E27FC236}">
                  <a16:creationId xmlns:a16="http://schemas.microsoft.com/office/drawing/2014/main" id="{95AE02C9-AA4C-4595-9ACE-CD3C4CD4F48B}"/>
                </a:ext>
              </a:extLst>
            </p:cNvPr>
            <p:cNvSpPr/>
            <p:nvPr/>
          </p:nvSpPr>
          <p:spPr>
            <a:xfrm>
              <a:off x="8288134" y="5247895"/>
              <a:ext cx="313071" cy="317608"/>
            </a:xfrm>
            <a:custGeom>
              <a:avLst/>
              <a:gdLst>
                <a:gd name="connsiteX0" fmla="*/ 28819 w 313070"/>
                <a:gd name="connsiteY0" fmla="*/ 1595 h 317608"/>
                <a:gd name="connsiteX1" fmla="*/ 1595 w 313070"/>
                <a:gd name="connsiteY1" fmla="*/ 1595 h 317608"/>
                <a:gd name="connsiteX2" fmla="*/ 1595 w 313070"/>
                <a:gd name="connsiteY2" fmla="*/ 319203 h 317608"/>
                <a:gd name="connsiteX3" fmla="*/ 314666 w 313070"/>
                <a:gd name="connsiteY3" fmla="*/ 319203 h 317608"/>
                <a:gd name="connsiteX4" fmla="*/ 314666 w 313070"/>
                <a:gd name="connsiteY4" fmla="*/ 291980 h 317608"/>
                <a:gd name="connsiteX5" fmla="*/ 28819 w 313070"/>
                <a:gd name="connsiteY5" fmla="*/ 291980 h 317608"/>
                <a:gd name="connsiteX6" fmla="*/ 28819 w 313070"/>
                <a:gd name="connsiteY6" fmla="*/ 1595 h 317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3070" h="317608">
                  <a:moveTo>
                    <a:pt x="28819" y="1595"/>
                  </a:moveTo>
                  <a:lnTo>
                    <a:pt x="1595" y="1595"/>
                  </a:lnTo>
                  <a:lnTo>
                    <a:pt x="1595" y="319203"/>
                  </a:lnTo>
                  <a:lnTo>
                    <a:pt x="314666" y="319203"/>
                  </a:lnTo>
                  <a:lnTo>
                    <a:pt x="314666" y="291980"/>
                  </a:lnTo>
                  <a:lnTo>
                    <a:pt x="28819" y="291980"/>
                  </a:lnTo>
                  <a:lnTo>
                    <a:pt x="28819" y="1595"/>
                  </a:lnTo>
                  <a:close/>
                </a:path>
              </a:pathLst>
            </a:custGeom>
            <a:solidFill>
              <a:srgbClr val="000000"/>
            </a:solidFill>
            <a:ln w="44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061" name="Freeform: Shape 1060">
              <a:extLst>
                <a:ext uri="{FF2B5EF4-FFF2-40B4-BE49-F238E27FC236}">
                  <a16:creationId xmlns:a16="http://schemas.microsoft.com/office/drawing/2014/main" id="{E409B962-92C0-4A68-ABE5-31C929AB132C}"/>
                </a:ext>
              </a:extLst>
            </p:cNvPr>
            <p:cNvSpPr/>
            <p:nvPr/>
          </p:nvSpPr>
          <p:spPr>
            <a:xfrm>
              <a:off x="8342581" y="5247895"/>
              <a:ext cx="68059" cy="263161"/>
            </a:xfrm>
            <a:custGeom>
              <a:avLst/>
              <a:gdLst>
                <a:gd name="connsiteX0" fmla="*/ 1595 w 68058"/>
                <a:gd name="connsiteY0" fmla="*/ 1595 h 263161"/>
                <a:gd name="connsiteX1" fmla="*/ 69654 w 68058"/>
                <a:gd name="connsiteY1" fmla="*/ 1595 h 263161"/>
                <a:gd name="connsiteX2" fmla="*/ 69654 w 68058"/>
                <a:gd name="connsiteY2" fmla="*/ 264756 h 263161"/>
                <a:gd name="connsiteX3" fmla="*/ 1595 w 68058"/>
                <a:gd name="connsiteY3" fmla="*/ 264756 h 263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058" h="263161">
                  <a:moveTo>
                    <a:pt x="1595" y="1595"/>
                  </a:moveTo>
                  <a:lnTo>
                    <a:pt x="69654" y="1595"/>
                  </a:lnTo>
                  <a:lnTo>
                    <a:pt x="69654" y="264756"/>
                  </a:lnTo>
                  <a:lnTo>
                    <a:pt x="1595" y="264756"/>
                  </a:lnTo>
                  <a:close/>
                </a:path>
              </a:pathLst>
            </a:custGeom>
            <a:solidFill>
              <a:srgbClr val="000000"/>
            </a:solidFill>
            <a:ln w="44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062" name="Freeform: Shape 1061">
              <a:extLst>
                <a:ext uri="{FF2B5EF4-FFF2-40B4-BE49-F238E27FC236}">
                  <a16:creationId xmlns:a16="http://schemas.microsoft.com/office/drawing/2014/main" id="{672F1139-7309-4E6A-8D72-CE779433E2A9}"/>
                </a:ext>
              </a:extLst>
            </p:cNvPr>
            <p:cNvSpPr/>
            <p:nvPr/>
          </p:nvSpPr>
          <p:spPr>
            <a:xfrm>
              <a:off x="8437864" y="5338640"/>
              <a:ext cx="68059" cy="172416"/>
            </a:xfrm>
            <a:custGeom>
              <a:avLst/>
              <a:gdLst>
                <a:gd name="connsiteX0" fmla="*/ 1595 w 68058"/>
                <a:gd name="connsiteY0" fmla="*/ 1595 h 172415"/>
                <a:gd name="connsiteX1" fmla="*/ 69654 w 68058"/>
                <a:gd name="connsiteY1" fmla="*/ 1595 h 172415"/>
                <a:gd name="connsiteX2" fmla="*/ 69654 w 68058"/>
                <a:gd name="connsiteY2" fmla="*/ 174011 h 172415"/>
                <a:gd name="connsiteX3" fmla="*/ 1595 w 68058"/>
                <a:gd name="connsiteY3" fmla="*/ 174011 h 172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058" h="172415">
                  <a:moveTo>
                    <a:pt x="1595" y="1595"/>
                  </a:moveTo>
                  <a:lnTo>
                    <a:pt x="69654" y="1595"/>
                  </a:lnTo>
                  <a:lnTo>
                    <a:pt x="69654" y="174011"/>
                  </a:lnTo>
                  <a:lnTo>
                    <a:pt x="1595" y="174011"/>
                  </a:lnTo>
                  <a:close/>
                </a:path>
              </a:pathLst>
            </a:custGeom>
            <a:solidFill>
              <a:srgbClr val="000000"/>
            </a:solidFill>
            <a:ln w="44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063" name="Freeform: Shape 1062">
              <a:extLst>
                <a:ext uri="{FF2B5EF4-FFF2-40B4-BE49-F238E27FC236}">
                  <a16:creationId xmlns:a16="http://schemas.microsoft.com/office/drawing/2014/main" id="{8AE5562F-8369-4271-AB8D-AE11AF7723B8}"/>
                </a:ext>
              </a:extLst>
            </p:cNvPr>
            <p:cNvSpPr/>
            <p:nvPr/>
          </p:nvSpPr>
          <p:spPr>
            <a:xfrm>
              <a:off x="8533146" y="5420311"/>
              <a:ext cx="68059" cy="90745"/>
            </a:xfrm>
            <a:custGeom>
              <a:avLst/>
              <a:gdLst>
                <a:gd name="connsiteX0" fmla="*/ 1595 w 68058"/>
                <a:gd name="connsiteY0" fmla="*/ 1595 h 90745"/>
                <a:gd name="connsiteX1" fmla="*/ 69654 w 68058"/>
                <a:gd name="connsiteY1" fmla="*/ 1595 h 90745"/>
                <a:gd name="connsiteX2" fmla="*/ 69654 w 68058"/>
                <a:gd name="connsiteY2" fmla="*/ 92340 h 90745"/>
                <a:gd name="connsiteX3" fmla="*/ 1595 w 68058"/>
                <a:gd name="connsiteY3" fmla="*/ 92340 h 90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058" h="90745">
                  <a:moveTo>
                    <a:pt x="1595" y="1595"/>
                  </a:moveTo>
                  <a:lnTo>
                    <a:pt x="69654" y="1595"/>
                  </a:lnTo>
                  <a:lnTo>
                    <a:pt x="69654" y="92340"/>
                  </a:lnTo>
                  <a:lnTo>
                    <a:pt x="1595" y="92340"/>
                  </a:lnTo>
                  <a:close/>
                </a:path>
              </a:pathLst>
            </a:custGeom>
            <a:solidFill>
              <a:srgbClr val="000000"/>
            </a:solidFill>
            <a:ln w="44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064" name="Freeform: Shape 1063">
              <a:extLst>
                <a:ext uri="{FF2B5EF4-FFF2-40B4-BE49-F238E27FC236}">
                  <a16:creationId xmlns:a16="http://schemas.microsoft.com/office/drawing/2014/main" id="{B75217ED-8E89-4599-AF99-637D8EDC0558}"/>
                </a:ext>
              </a:extLst>
            </p:cNvPr>
            <p:cNvSpPr/>
            <p:nvPr/>
          </p:nvSpPr>
          <p:spPr>
            <a:xfrm>
              <a:off x="8449615" y="5246035"/>
              <a:ext cx="149730" cy="149730"/>
            </a:xfrm>
            <a:custGeom>
              <a:avLst/>
              <a:gdLst>
                <a:gd name="connsiteX0" fmla="*/ 123874 w 149729"/>
                <a:gd name="connsiteY0" fmla="*/ 111079 h 149729"/>
                <a:gd name="connsiteX1" fmla="*/ 14390 w 149729"/>
                <a:gd name="connsiteY1" fmla="*/ 1595 h 149729"/>
                <a:gd name="connsiteX2" fmla="*/ 1595 w 149729"/>
                <a:gd name="connsiteY2" fmla="*/ 14390 h 149729"/>
                <a:gd name="connsiteX3" fmla="*/ 111079 w 149729"/>
                <a:gd name="connsiteY3" fmla="*/ 123874 h 149729"/>
                <a:gd name="connsiteX4" fmla="*/ 86306 w 149729"/>
                <a:gd name="connsiteY4" fmla="*/ 148648 h 149729"/>
                <a:gd name="connsiteX5" fmla="*/ 148648 w 149729"/>
                <a:gd name="connsiteY5" fmla="*/ 148648 h 149729"/>
                <a:gd name="connsiteX6" fmla="*/ 148648 w 149729"/>
                <a:gd name="connsiteY6" fmla="*/ 86306 h 149729"/>
                <a:gd name="connsiteX7" fmla="*/ 123874 w 149729"/>
                <a:gd name="connsiteY7" fmla="*/ 111079 h 149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9729" h="149729">
                  <a:moveTo>
                    <a:pt x="123874" y="111079"/>
                  </a:moveTo>
                  <a:lnTo>
                    <a:pt x="14390" y="1595"/>
                  </a:lnTo>
                  <a:lnTo>
                    <a:pt x="1595" y="14390"/>
                  </a:lnTo>
                  <a:lnTo>
                    <a:pt x="111079" y="123874"/>
                  </a:lnTo>
                  <a:lnTo>
                    <a:pt x="86306" y="148648"/>
                  </a:lnTo>
                  <a:lnTo>
                    <a:pt x="148648" y="148648"/>
                  </a:lnTo>
                  <a:lnTo>
                    <a:pt x="148648" y="86306"/>
                  </a:lnTo>
                  <a:lnTo>
                    <a:pt x="123874" y="111079"/>
                  </a:lnTo>
                  <a:close/>
                </a:path>
              </a:pathLst>
            </a:custGeom>
            <a:solidFill>
              <a:srgbClr val="000000"/>
            </a:solidFill>
            <a:ln w="44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</p:grpSp>
      <p:grpSp>
        <p:nvGrpSpPr>
          <p:cNvPr id="1065" name="Graphic 1043" descr="Statistics">
            <a:extLst>
              <a:ext uri="{FF2B5EF4-FFF2-40B4-BE49-F238E27FC236}">
                <a16:creationId xmlns:a16="http://schemas.microsoft.com/office/drawing/2014/main" id="{015E4574-7249-41E4-9F23-7A90E33E39AF}"/>
              </a:ext>
            </a:extLst>
          </p:cNvPr>
          <p:cNvGrpSpPr/>
          <p:nvPr/>
        </p:nvGrpSpPr>
        <p:grpSpPr>
          <a:xfrm>
            <a:off x="8654948" y="5464160"/>
            <a:ext cx="425406" cy="408232"/>
            <a:chOff x="8610881" y="5309896"/>
            <a:chExt cx="508964" cy="508964"/>
          </a:xfrm>
        </p:grpSpPr>
        <p:sp>
          <p:nvSpPr>
            <p:cNvPr id="1066" name="Freeform: Shape 1065">
              <a:extLst>
                <a:ext uri="{FF2B5EF4-FFF2-40B4-BE49-F238E27FC236}">
                  <a16:creationId xmlns:a16="http://schemas.microsoft.com/office/drawing/2014/main" id="{F881F4EC-ECE8-42A5-88D2-F550CAF0EDA8}"/>
                </a:ext>
              </a:extLst>
            </p:cNvPr>
            <p:cNvSpPr/>
            <p:nvPr/>
          </p:nvSpPr>
          <p:spPr>
            <a:xfrm>
              <a:off x="8741140" y="5376592"/>
              <a:ext cx="291594" cy="318103"/>
            </a:xfrm>
            <a:custGeom>
              <a:avLst/>
              <a:gdLst>
                <a:gd name="connsiteX0" fmla="*/ 293877 w 291593"/>
                <a:gd name="connsiteY0" fmla="*/ 39338 h 318102"/>
                <a:gd name="connsiteX1" fmla="*/ 256796 w 291593"/>
                <a:gd name="connsiteY1" fmla="*/ 2195 h 318102"/>
                <a:gd name="connsiteX2" fmla="*/ 219653 w 291593"/>
                <a:gd name="connsiteY2" fmla="*/ 39276 h 318102"/>
                <a:gd name="connsiteX3" fmla="*/ 236513 w 291593"/>
                <a:gd name="connsiteY3" fmla="*/ 70406 h 318102"/>
                <a:gd name="connsiteX4" fmla="*/ 209050 w 291593"/>
                <a:gd name="connsiteY4" fmla="*/ 150674 h 318102"/>
                <a:gd name="connsiteX5" fmla="*/ 209050 w 291593"/>
                <a:gd name="connsiteY5" fmla="*/ 150674 h 318102"/>
                <a:gd name="connsiteX6" fmla="*/ 187843 w 291593"/>
                <a:gd name="connsiteY6" fmla="*/ 157301 h 318102"/>
                <a:gd name="connsiteX7" fmla="*/ 132493 w 291593"/>
                <a:gd name="connsiteY7" fmla="*/ 115789 h 318102"/>
                <a:gd name="connsiteX8" fmla="*/ 110529 w 291593"/>
                <a:gd name="connsiteY8" fmla="*/ 68121 h 318102"/>
                <a:gd name="connsiteX9" fmla="*/ 62862 w 291593"/>
                <a:gd name="connsiteY9" fmla="*/ 90085 h 318102"/>
                <a:gd name="connsiteX10" fmla="*/ 76931 w 291593"/>
                <a:gd name="connsiteY10" fmla="*/ 133708 h 318102"/>
                <a:gd name="connsiteX11" fmla="*/ 41569 w 291593"/>
                <a:gd name="connsiteY11" fmla="*/ 246105 h 318102"/>
                <a:gd name="connsiteX12" fmla="*/ 39395 w 291593"/>
                <a:gd name="connsiteY12" fmla="*/ 246105 h 318102"/>
                <a:gd name="connsiteX13" fmla="*/ 2195 w 291593"/>
                <a:gd name="connsiteY13" fmla="*/ 283128 h 318102"/>
                <a:gd name="connsiteX14" fmla="*/ 39219 w 291593"/>
                <a:gd name="connsiteY14" fmla="*/ 320329 h 318102"/>
                <a:gd name="connsiteX15" fmla="*/ 76419 w 291593"/>
                <a:gd name="connsiteY15" fmla="*/ 283305 h 318102"/>
                <a:gd name="connsiteX16" fmla="*/ 61503 w 291593"/>
                <a:gd name="connsiteY16" fmla="*/ 253474 h 318102"/>
                <a:gd name="connsiteX17" fmla="*/ 97184 w 291593"/>
                <a:gd name="connsiteY17" fmla="*/ 140070 h 318102"/>
                <a:gd name="connsiteX18" fmla="*/ 97714 w 291593"/>
                <a:gd name="connsiteY18" fmla="*/ 140070 h 318102"/>
                <a:gd name="connsiteX19" fmla="*/ 119769 w 291593"/>
                <a:gd name="connsiteY19" fmla="*/ 132754 h 318102"/>
                <a:gd name="connsiteX20" fmla="*/ 174642 w 291593"/>
                <a:gd name="connsiteY20" fmla="*/ 173842 h 318102"/>
                <a:gd name="connsiteX21" fmla="*/ 171938 w 291593"/>
                <a:gd name="connsiteY21" fmla="*/ 187786 h 318102"/>
                <a:gd name="connsiteX22" fmla="*/ 209036 w 291593"/>
                <a:gd name="connsiteY22" fmla="*/ 224912 h 318102"/>
                <a:gd name="connsiteX23" fmla="*/ 246162 w 291593"/>
                <a:gd name="connsiteY23" fmla="*/ 187815 h 318102"/>
                <a:gd name="connsiteX24" fmla="*/ 229409 w 291593"/>
                <a:gd name="connsiteY24" fmla="*/ 156771 h 318102"/>
                <a:gd name="connsiteX25" fmla="*/ 256765 w 291593"/>
                <a:gd name="connsiteY25" fmla="*/ 76450 h 318102"/>
                <a:gd name="connsiteX26" fmla="*/ 293877 w 291593"/>
                <a:gd name="connsiteY26" fmla="*/ 39338 h 318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91593" h="318102">
                  <a:moveTo>
                    <a:pt x="293877" y="39338"/>
                  </a:moveTo>
                  <a:cubicBezTo>
                    <a:pt x="293894" y="18842"/>
                    <a:pt x="277293" y="2212"/>
                    <a:pt x="256796" y="2195"/>
                  </a:cubicBezTo>
                  <a:cubicBezTo>
                    <a:pt x="236300" y="2178"/>
                    <a:pt x="219670" y="18780"/>
                    <a:pt x="219653" y="39276"/>
                  </a:cubicBezTo>
                  <a:cubicBezTo>
                    <a:pt x="219643" y="51837"/>
                    <a:pt x="225987" y="63551"/>
                    <a:pt x="236513" y="70406"/>
                  </a:cubicBezTo>
                  <a:lnTo>
                    <a:pt x="209050" y="150674"/>
                  </a:lnTo>
                  <a:lnTo>
                    <a:pt x="209050" y="150674"/>
                  </a:lnTo>
                  <a:cubicBezTo>
                    <a:pt x="201470" y="150665"/>
                    <a:pt x="194069" y="152978"/>
                    <a:pt x="187843" y="157301"/>
                  </a:cubicBezTo>
                  <a:lnTo>
                    <a:pt x="132493" y="115789"/>
                  </a:lnTo>
                  <a:cubicBezTo>
                    <a:pt x="139591" y="96560"/>
                    <a:pt x="129758" y="75219"/>
                    <a:pt x="110529" y="68121"/>
                  </a:cubicBezTo>
                  <a:cubicBezTo>
                    <a:pt x="91301" y="61024"/>
                    <a:pt x="69960" y="70857"/>
                    <a:pt x="62862" y="90085"/>
                  </a:cubicBezTo>
                  <a:cubicBezTo>
                    <a:pt x="56939" y="106131"/>
                    <a:pt x="62749" y="124147"/>
                    <a:pt x="76931" y="133708"/>
                  </a:cubicBezTo>
                  <a:lnTo>
                    <a:pt x="41569" y="246105"/>
                  </a:lnTo>
                  <a:lnTo>
                    <a:pt x="39395" y="246105"/>
                  </a:lnTo>
                  <a:cubicBezTo>
                    <a:pt x="18899" y="246056"/>
                    <a:pt x="2244" y="262632"/>
                    <a:pt x="2195" y="283128"/>
                  </a:cubicBezTo>
                  <a:cubicBezTo>
                    <a:pt x="2147" y="303624"/>
                    <a:pt x="18722" y="320280"/>
                    <a:pt x="39219" y="320329"/>
                  </a:cubicBezTo>
                  <a:cubicBezTo>
                    <a:pt x="59715" y="320377"/>
                    <a:pt x="76370" y="303801"/>
                    <a:pt x="76419" y="283305"/>
                  </a:cubicBezTo>
                  <a:cubicBezTo>
                    <a:pt x="76447" y="271561"/>
                    <a:pt x="70915" y="260498"/>
                    <a:pt x="61503" y="253474"/>
                  </a:cubicBezTo>
                  <a:lnTo>
                    <a:pt x="97184" y="140070"/>
                  </a:lnTo>
                  <a:lnTo>
                    <a:pt x="97714" y="140070"/>
                  </a:lnTo>
                  <a:cubicBezTo>
                    <a:pt x="105659" y="140056"/>
                    <a:pt x="113390" y="137491"/>
                    <a:pt x="119769" y="132754"/>
                  </a:cubicBezTo>
                  <a:lnTo>
                    <a:pt x="174642" y="173842"/>
                  </a:lnTo>
                  <a:cubicBezTo>
                    <a:pt x="172876" y="178280"/>
                    <a:pt x="171959" y="183009"/>
                    <a:pt x="171938" y="187786"/>
                  </a:cubicBezTo>
                  <a:cubicBezTo>
                    <a:pt x="171930" y="208282"/>
                    <a:pt x="188539" y="224904"/>
                    <a:pt x="209036" y="224912"/>
                  </a:cubicBezTo>
                  <a:cubicBezTo>
                    <a:pt x="229532" y="224920"/>
                    <a:pt x="246154" y="208311"/>
                    <a:pt x="246162" y="187815"/>
                  </a:cubicBezTo>
                  <a:cubicBezTo>
                    <a:pt x="246167" y="175305"/>
                    <a:pt x="239868" y="163633"/>
                    <a:pt x="229409" y="156771"/>
                  </a:cubicBezTo>
                  <a:lnTo>
                    <a:pt x="256765" y="76450"/>
                  </a:lnTo>
                  <a:cubicBezTo>
                    <a:pt x="277262" y="76450"/>
                    <a:pt x="293877" y="59834"/>
                    <a:pt x="293877" y="39338"/>
                  </a:cubicBezTo>
                  <a:close/>
                </a:path>
              </a:pathLst>
            </a:custGeom>
            <a:solidFill>
              <a:srgbClr val="000000"/>
            </a:solidFill>
            <a:ln w="52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067" name="Freeform: Shape 1066">
              <a:extLst>
                <a:ext uri="{FF2B5EF4-FFF2-40B4-BE49-F238E27FC236}">
                  <a16:creationId xmlns:a16="http://schemas.microsoft.com/office/drawing/2014/main" id="{7752C799-F5EF-489F-B13E-F62E27F0E72B}"/>
                </a:ext>
              </a:extLst>
            </p:cNvPr>
            <p:cNvSpPr/>
            <p:nvPr/>
          </p:nvSpPr>
          <p:spPr>
            <a:xfrm>
              <a:off x="8682910" y="5376623"/>
              <a:ext cx="365818" cy="371120"/>
            </a:xfrm>
            <a:custGeom>
              <a:avLst/>
              <a:gdLst>
                <a:gd name="connsiteX0" fmla="*/ 34005 w 365817"/>
                <a:gd name="connsiteY0" fmla="*/ 2195 h 371119"/>
                <a:gd name="connsiteX1" fmla="*/ 2195 w 365817"/>
                <a:gd name="connsiteY1" fmla="*/ 2195 h 371119"/>
                <a:gd name="connsiteX2" fmla="*/ 2195 w 365817"/>
                <a:gd name="connsiteY2" fmla="*/ 373315 h 371119"/>
                <a:gd name="connsiteX3" fmla="*/ 368013 w 365817"/>
                <a:gd name="connsiteY3" fmla="*/ 373315 h 371119"/>
                <a:gd name="connsiteX4" fmla="*/ 368013 w 365817"/>
                <a:gd name="connsiteY4" fmla="*/ 341505 h 371119"/>
                <a:gd name="connsiteX5" fmla="*/ 34005 w 365817"/>
                <a:gd name="connsiteY5" fmla="*/ 341505 h 371119"/>
                <a:gd name="connsiteX6" fmla="*/ 34005 w 365817"/>
                <a:gd name="connsiteY6" fmla="*/ 2195 h 3711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5817" h="371119">
                  <a:moveTo>
                    <a:pt x="34005" y="2195"/>
                  </a:moveTo>
                  <a:lnTo>
                    <a:pt x="2195" y="2195"/>
                  </a:lnTo>
                  <a:lnTo>
                    <a:pt x="2195" y="373315"/>
                  </a:lnTo>
                  <a:lnTo>
                    <a:pt x="368013" y="373315"/>
                  </a:lnTo>
                  <a:lnTo>
                    <a:pt x="368013" y="341505"/>
                  </a:lnTo>
                  <a:lnTo>
                    <a:pt x="34005" y="341505"/>
                  </a:lnTo>
                  <a:lnTo>
                    <a:pt x="34005" y="2195"/>
                  </a:lnTo>
                  <a:close/>
                </a:path>
              </a:pathLst>
            </a:custGeom>
            <a:solidFill>
              <a:srgbClr val="000000"/>
            </a:solidFill>
            <a:ln w="52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</p:grpSp>
      <p:grpSp>
        <p:nvGrpSpPr>
          <p:cNvPr id="1068" name="Graphic 1045" descr="Pie chart">
            <a:extLst>
              <a:ext uri="{FF2B5EF4-FFF2-40B4-BE49-F238E27FC236}">
                <a16:creationId xmlns:a16="http://schemas.microsoft.com/office/drawing/2014/main" id="{C821270E-8FA9-4C08-B2DB-AB97E1939C1F}"/>
              </a:ext>
            </a:extLst>
          </p:cNvPr>
          <p:cNvGrpSpPr/>
          <p:nvPr/>
        </p:nvGrpSpPr>
        <p:grpSpPr>
          <a:xfrm>
            <a:off x="8602507" y="4940872"/>
            <a:ext cx="508964" cy="508964"/>
            <a:chOff x="8865363" y="4839200"/>
            <a:chExt cx="508964" cy="508964"/>
          </a:xfrm>
        </p:grpSpPr>
        <p:sp>
          <p:nvSpPr>
            <p:cNvPr id="1069" name="Freeform: Shape 1068">
              <a:extLst>
                <a:ext uri="{FF2B5EF4-FFF2-40B4-BE49-F238E27FC236}">
                  <a16:creationId xmlns:a16="http://schemas.microsoft.com/office/drawing/2014/main" id="{873A26E5-5543-4417-873B-D80991362AA0}"/>
                </a:ext>
              </a:extLst>
            </p:cNvPr>
            <p:cNvSpPr/>
            <p:nvPr/>
          </p:nvSpPr>
          <p:spPr>
            <a:xfrm>
              <a:off x="8914404" y="4888241"/>
              <a:ext cx="339309" cy="408232"/>
            </a:xfrm>
            <a:custGeom>
              <a:avLst/>
              <a:gdLst>
                <a:gd name="connsiteX0" fmla="*/ 194838 w 339309"/>
                <a:gd name="connsiteY0" fmla="*/ 3976 h 408231"/>
                <a:gd name="connsiteX1" fmla="*/ 3976 w 339309"/>
                <a:gd name="connsiteY1" fmla="*/ 205441 h 408231"/>
                <a:gd name="connsiteX2" fmla="*/ 205441 w 339309"/>
                <a:gd name="connsiteY2" fmla="*/ 406906 h 408231"/>
                <a:gd name="connsiteX3" fmla="*/ 340105 w 339309"/>
                <a:gd name="connsiteY3" fmla="*/ 354949 h 408231"/>
                <a:gd name="connsiteX4" fmla="*/ 194838 w 339309"/>
                <a:gd name="connsiteY4" fmla="*/ 209683 h 408231"/>
                <a:gd name="connsiteX5" fmla="*/ 194838 w 339309"/>
                <a:gd name="connsiteY5" fmla="*/ 3976 h 4082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9309" h="408231">
                  <a:moveTo>
                    <a:pt x="194838" y="3976"/>
                  </a:moveTo>
                  <a:cubicBezTo>
                    <a:pt x="88804" y="9278"/>
                    <a:pt x="3976" y="98347"/>
                    <a:pt x="3976" y="205441"/>
                  </a:cubicBezTo>
                  <a:cubicBezTo>
                    <a:pt x="3976" y="316777"/>
                    <a:pt x="94105" y="406906"/>
                    <a:pt x="205441" y="406906"/>
                  </a:cubicBezTo>
                  <a:cubicBezTo>
                    <a:pt x="255807" y="406906"/>
                    <a:pt x="302993" y="388880"/>
                    <a:pt x="340105" y="354949"/>
                  </a:cubicBezTo>
                  <a:lnTo>
                    <a:pt x="194838" y="209683"/>
                  </a:lnTo>
                  <a:lnTo>
                    <a:pt x="194838" y="3976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070" name="Freeform: Shape 1069">
              <a:extLst>
                <a:ext uri="{FF2B5EF4-FFF2-40B4-BE49-F238E27FC236}">
                  <a16:creationId xmlns:a16="http://schemas.microsoft.com/office/drawing/2014/main" id="{E9E15797-A881-42BC-BF13-574708106150}"/>
                </a:ext>
              </a:extLst>
            </p:cNvPr>
            <p:cNvSpPr/>
            <p:nvPr/>
          </p:nvSpPr>
          <p:spPr>
            <a:xfrm>
              <a:off x="9126472" y="4888241"/>
              <a:ext cx="196163" cy="196163"/>
            </a:xfrm>
            <a:custGeom>
              <a:avLst/>
              <a:gdLst>
                <a:gd name="connsiteX0" fmla="*/ 3976 w 196163"/>
                <a:gd name="connsiteY0" fmla="*/ 3976 h 196163"/>
                <a:gd name="connsiteX1" fmla="*/ 3976 w 196163"/>
                <a:gd name="connsiteY1" fmla="*/ 194838 h 196163"/>
                <a:gd name="connsiteX2" fmla="*/ 194308 w 196163"/>
                <a:gd name="connsiteY2" fmla="*/ 194838 h 196163"/>
                <a:gd name="connsiteX3" fmla="*/ 3976 w 196163"/>
                <a:gd name="connsiteY3" fmla="*/ 3976 h 196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6163" h="196163">
                  <a:moveTo>
                    <a:pt x="3976" y="3976"/>
                  </a:moveTo>
                  <a:lnTo>
                    <a:pt x="3976" y="194838"/>
                  </a:lnTo>
                  <a:lnTo>
                    <a:pt x="194308" y="194838"/>
                  </a:lnTo>
                  <a:cubicBezTo>
                    <a:pt x="189006" y="91454"/>
                    <a:pt x="106829" y="9278"/>
                    <a:pt x="3976" y="3976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071" name="Freeform: Shape 1070">
              <a:extLst>
                <a:ext uri="{FF2B5EF4-FFF2-40B4-BE49-F238E27FC236}">
                  <a16:creationId xmlns:a16="http://schemas.microsoft.com/office/drawing/2014/main" id="{6F997C91-32E1-4FB0-BC16-159DC849AB61}"/>
                </a:ext>
              </a:extLst>
            </p:cNvPr>
            <p:cNvSpPr/>
            <p:nvPr/>
          </p:nvSpPr>
          <p:spPr>
            <a:xfrm>
              <a:off x="9141317" y="5100309"/>
              <a:ext cx="180258" cy="127241"/>
            </a:xfrm>
            <a:custGeom>
              <a:avLst/>
              <a:gdLst>
                <a:gd name="connsiteX0" fmla="*/ 3976 w 180258"/>
                <a:gd name="connsiteY0" fmla="*/ 3976 h 127241"/>
                <a:gd name="connsiteX1" fmla="*/ 128036 w 180258"/>
                <a:gd name="connsiteY1" fmla="*/ 128036 h 127241"/>
                <a:gd name="connsiteX2" fmla="*/ 179463 w 180258"/>
                <a:gd name="connsiteY2" fmla="*/ 3976 h 127241"/>
                <a:gd name="connsiteX3" fmla="*/ 3976 w 180258"/>
                <a:gd name="connsiteY3" fmla="*/ 3976 h 1272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0258" h="127241">
                  <a:moveTo>
                    <a:pt x="3976" y="3976"/>
                  </a:moveTo>
                  <a:lnTo>
                    <a:pt x="128036" y="128036"/>
                  </a:lnTo>
                  <a:cubicBezTo>
                    <a:pt x="159316" y="93575"/>
                    <a:pt x="177342" y="50101"/>
                    <a:pt x="179463" y="3976"/>
                  </a:cubicBezTo>
                  <a:lnTo>
                    <a:pt x="3976" y="3976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</p:grpSp>
      <p:grpSp>
        <p:nvGrpSpPr>
          <p:cNvPr id="1072" name="Graphic 1047" descr="Downward trend">
            <a:extLst>
              <a:ext uri="{FF2B5EF4-FFF2-40B4-BE49-F238E27FC236}">
                <a16:creationId xmlns:a16="http://schemas.microsoft.com/office/drawing/2014/main" id="{833E9F70-0A34-442A-88B9-40B530684972}"/>
              </a:ext>
            </a:extLst>
          </p:cNvPr>
          <p:cNvGrpSpPr/>
          <p:nvPr/>
        </p:nvGrpSpPr>
        <p:grpSpPr>
          <a:xfrm>
            <a:off x="8199610" y="4712196"/>
            <a:ext cx="439799" cy="439799"/>
            <a:chOff x="8356198" y="4629348"/>
            <a:chExt cx="439799" cy="439799"/>
          </a:xfrm>
        </p:grpSpPr>
        <p:sp>
          <p:nvSpPr>
            <p:cNvPr id="1073" name="Freeform: Shape 1072">
              <a:extLst>
                <a:ext uri="{FF2B5EF4-FFF2-40B4-BE49-F238E27FC236}">
                  <a16:creationId xmlns:a16="http://schemas.microsoft.com/office/drawing/2014/main" id="{B46FDC3C-2E8E-4FB2-9BA3-4FB252917AEF}"/>
                </a:ext>
              </a:extLst>
            </p:cNvPr>
            <p:cNvSpPr/>
            <p:nvPr/>
          </p:nvSpPr>
          <p:spPr>
            <a:xfrm>
              <a:off x="8418689" y="4691839"/>
              <a:ext cx="311524" cy="311524"/>
            </a:xfrm>
            <a:custGeom>
              <a:avLst/>
              <a:gdLst>
                <a:gd name="connsiteX0" fmla="*/ 29134 w 311524"/>
                <a:gd name="connsiteY0" fmla="*/ 1646 h 311524"/>
                <a:gd name="connsiteX1" fmla="*/ 1646 w 311524"/>
                <a:gd name="connsiteY1" fmla="*/ 1646 h 311524"/>
                <a:gd name="connsiteX2" fmla="*/ 1646 w 311524"/>
                <a:gd name="connsiteY2" fmla="*/ 313171 h 311524"/>
                <a:gd name="connsiteX3" fmla="*/ 313171 w 311524"/>
                <a:gd name="connsiteY3" fmla="*/ 313171 h 311524"/>
                <a:gd name="connsiteX4" fmla="*/ 313171 w 311524"/>
                <a:gd name="connsiteY4" fmla="*/ 285683 h 311524"/>
                <a:gd name="connsiteX5" fmla="*/ 29134 w 311524"/>
                <a:gd name="connsiteY5" fmla="*/ 285683 h 311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1524" h="311524">
                  <a:moveTo>
                    <a:pt x="29134" y="1646"/>
                  </a:moveTo>
                  <a:lnTo>
                    <a:pt x="1646" y="1646"/>
                  </a:lnTo>
                  <a:lnTo>
                    <a:pt x="1646" y="313171"/>
                  </a:lnTo>
                  <a:lnTo>
                    <a:pt x="313171" y="313171"/>
                  </a:lnTo>
                  <a:lnTo>
                    <a:pt x="313171" y="285683"/>
                  </a:lnTo>
                  <a:lnTo>
                    <a:pt x="29134" y="285683"/>
                  </a:lnTo>
                  <a:close/>
                </a:path>
              </a:pathLst>
            </a:custGeom>
            <a:solidFill>
              <a:srgbClr val="000000"/>
            </a:solidFill>
            <a:ln w="45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074" name="Freeform: Shape 1073">
              <a:extLst>
                <a:ext uri="{FF2B5EF4-FFF2-40B4-BE49-F238E27FC236}">
                  <a16:creationId xmlns:a16="http://schemas.microsoft.com/office/drawing/2014/main" id="{41ACE0F4-2810-417C-A891-0F6208213EFA}"/>
                </a:ext>
              </a:extLst>
            </p:cNvPr>
            <p:cNvSpPr/>
            <p:nvPr/>
          </p:nvSpPr>
          <p:spPr>
            <a:xfrm>
              <a:off x="8464043" y="4769262"/>
              <a:ext cx="265712" cy="155762"/>
            </a:xfrm>
            <a:custGeom>
              <a:avLst/>
              <a:gdLst>
                <a:gd name="connsiteX0" fmla="*/ 240787 w 265711"/>
                <a:gd name="connsiteY0" fmla="*/ 111596 h 155762"/>
                <a:gd name="connsiteX1" fmla="*/ 185354 w 265711"/>
                <a:gd name="connsiteY1" fmla="*/ 56163 h 155762"/>
                <a:gd name="connsiteX2" fmla="*/ 157867 w 265711"/>
                <a:gd name="connsiteY2" fmla="*/ 83651 h 155762"/>
                <a:gd name="connsiteX3" fmla="*/ 112054 w 265711"/>
                <a:gd name="connsiteY3" fmla="*/ 37838 h 155762"/>
                <a:gd name="connsiteX4" fmla="*/ 84567 w 265711"/>
                <a:gd name="connsiteY4" fmla="*/ 65326 h 155762"/>
                <a:gd name="connsiteX5" fmla="*/ 20888 w 265711"/>
                <a:gd name="connsiteY5" fmla="*/ 1646 h 155762"/>
                <a:gd name="connsiteX6" fmla="*/ 1646 w 265711"/>
                <a:gd name="connsiteY6" fmla="*/ 20888 h 155762"/>
                <a:gd name="connsiteX7" fmla="*/ 84567 w 265711"/>
                <a:gd name="connsiteY7" fmla="*/ 103808 h 155762"/>
                <a:gd name="connsiteX8" fmla="*/ 112054 w 265711"/>
                <a:gd name="connsiteY8" fmla="*/ 76321 h 155762"/>
                <a:gd name="connsiteX9" fmla="*/ 157867 w 265711"/>
                <a:gd name="connsiteY9" fmla="*/ 122133 h 155762"/>
                <a:gd name="connsiteX10" fmla="*/ 185354 w 265711"/>
                <a:gd name="connsiteY10" fmla="*/ 94646 h 155762"/>
                <a:gd name="connsiteX11" fmla="*/ 221546 w 265711"/>
                <a:gd name="connsiteY11" fmla="*/ 130837 h 155762"/>
                <a:gd name="connsiteX12" fmla="*/ 194517 w 265711"/>
                <a:gd name="connsiteY12" fmla="*/ 157867 h 155762"/>
                <a:gd name="connsiteX13" fmla="*/ 267816 w 265711"/>
                <a:gd name="connsiteY13" fmla="*/ 157867 h 155762"/>
                <a:gd name="connsiteX14" fmla="*/ 267816 w 265711"/>
                <a:gd name="connsiteY14" fmla="*/ 84567 h 155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65711" h="155762">
                  <a:moveTo>
                    <a:pt x="240787" y="111596"/>
                  </a:moveTo>
                  <a:lnTo>
                    <a:pt x="185354" y="56163"/>
                  </a:lnTo>
                  <a:lnTo>
                    <a:pt x="157867" y="83651"/>
                  </a:lnTo>
                  <a:lnTo>
                    <a:pt x="112054" y="37838"/>
                  </a:lnTo>
                  <a:lnTo>
                    <a:pt x="84567" y="65326"/>
                  </a:lnTo>
                  <a:lnTo>
                    <a:pt x="20888" y="1646"/>
                  </a:lnTo>
                  <a:lnTo>
                    <a:pt x="1646" y="20888"/>
                  </a:lnTo>
                  <a:lnTo>
                    <a:pt x="84567" y="103808"/>
                  </a:lnTo>
                  <a:lnTo>
                    <a:pt x="112054" y="76321"/>
                  </a:lnTo>
                  <a:lnTo>
                    <a:pt x="157867" y="122133"/>
                  </a:lnTo>
                  <a:lnTo>
                    <a:pt x="185354" y="94646"/>
                  </a:lnTo>
                  <a:lnTo>
                    <a:pt x="221546" y="130837"/>
                  </a:lnTo>
                  <a:lnTo>
                    <a:pt x="194517" y="157867"/>
                  </a:lnTo>
                  <a:lnTo>
                    <a:pt x="267816" y="157867"/>
                  </a:lnTo>
                  <a:lnTo>
                    <a:pt x="267816" y="84567"/>
                  </a:lnTo>
                  <a:close/>
                </a:path>
              </a:pathLst>
            </a:custGeom>
            <a:solidFill>
              <a:srgbClr val="000000"/>
            </a:solidFill>
            <a:ln w="45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</p:grpSp>
      <p:pic>
        <p:nvPicPr>
          <p:cNvPr id="1076" name="Graphic 1075" descr="Bar graph with upward trend">
            <a:extLst>
              <a:ext uri="{FF2B5EF4-FFF2-40B4-BE49-F238E27FC236}">
                <a16:creationId xmlns:a16="http://schemas.microsoft.com/office/drawing/2014/main" id="{95345733-8542-4191-9E78-922395E47E9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054723" y="4966917"/>
            <a:ext cx="428848" cy="428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6850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8B4100F-F3F1-42D5-9227-0306028993A7}"/>
              </a:ext>
            </a:extLst>
          </p:cNvPr>
          <p:cNvSpPr txBox="1"/>
          <p:nvPr/>
        </p:nvSpPr>
        <p:spPr>
          <a:xfrm>
            <a:off x="476518" y="425003"/>
            <a:ext cx="311668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Progress Level</a:t>
            </a:r>
            <a:endParaRPr lang="fr-FR" sz="35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783831-5A89-4D42-8AB9-943253A0E4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427" y="3052170"/>
            <a:ext cx="1857634" cy="202910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651C5AD-91ED-4E72-AA58-35D6DE46BC31}"/>
              </a:ext>
            </a:extLst>
          </p:cNvPr>
          <p:cNvSpPr/>
          <p:nvPr/>
        </p:nvSpPr>
        <p:spPr>
          <a:xfrm>
            <a:off x="535981" y="1538799"/>
            <a:ext cx="4560159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3000" b="0" i="0" dirty="0" err="1">
                <a:solidFill>
                  <a:srgbClr val="24292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Traccar</a:t>
            </a:r>
            <a:r>
              <a:rPr lang="fr-FR" sz="3000" b="0" i="0" dirty="0">
                <a:solidFill>
                  <a:srgbClr val="24292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Client (Application)</a:t>
            </a:r>
            <a:endParaRPr lang="fr-FR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AF41E7C-9E13-4D8A-AE68-1913C382F1D8}"/>
              </a:ext>
            </a:extLst>
          </p:cNvPr>
          <p:cNvSpPr/>
          <p:nvPr/>
        </p:nvSpPr>
        <p:spPr>
          <a:xfrm>
            <a:off x="4769595" y="3322034"/>
            <a:ext cx="6096000" cy="128907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b="0" i="0" dirty="0" err="1">
                <a:solidFill>
                  <a:srgbClr val="24292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Traccar</a:t>
            </a:r>
            <a:r>
              <a:rPr lang="en-US" b="0" i="0" dirty="0">
                <a:solidFill>
                  <a:srgbClr val="24292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Client is an application that allows you to use your mobile device as a GPS tracker. It reports location to your own or hosted server with selected time intervals.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48B72C57-50CC-43C7-AABD-006DD1018AC0}"/>
              </a:ext>
            </a:extLst>
          </p:cNvPr>
          <p:cNvSpPr/>
          <p:nvPr/>
        </p:nvSpPr>
        <p:spPr>
          <a:xfrm>
            <a:off x="3271234" y="3528689"/>
            <a:ext cx="888642" cy="87576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41862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6DACA90-A5D4-487A-9392-42E7BD90FA07}"/>
              </a:ext>
            </a:extLst>
          </p:cNvPr>
          <p:cNvSpPr/>
          <p:nvPr/>
        </p:nvSpPr>
        <p:spPr>
          <a:xfrm>
            <a:off x="613894" y="42703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start using </a:t>
            </a:r>
            <a:r>
              <a:rPr lang="en-US" dirty="0" err="1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Traccar</a:t>
            </a:r>
            <a:r>
              <a:rPr lang="en-US" dirty="0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on your own system follow the steps below: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FC8B0C-1A08-4C57-96C3-A6E4AD678742}"/>
              </a:ext>
            </a:extLst>
          </p:cNvPr>
          <p:cNvSpPr/>
          <p:nvPr/>
        </p:nvSpPr>
        <p:spPr>
          <a:xfrm>
            <a:off x="2751786" y="1745718"/>
            <a:ext cx="6096000" cy="3366563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Download and install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Traccar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Traccar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service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web interface 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http://localhost:8082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if connecting locally)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 in as an administrator (default user -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password -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or register a new user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a new device with unique identifier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Configure your device to use appropriate address and port</a:t>
            </a:r>
            <a:endParaRPr lang="en-US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23496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1447</TotalTime>
  <Words>541</Words>
  <Application>Microsoft Office PowerPoint</Application>
  <PresentationFormat>Grand écran</PresentationFormat>
  <Paragraphs>101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10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22" baseType="lpstr">
      <vt:lpstr>맑은 고딕</vt:lpstr>
      <vt:lpstr>Aharoni</vt:lpstr>
      <vt:lpstr>Arial</vt:lpstr>
      <vt:lpstr>Calibri</vt:lpstr>
      <vt:lpstr>Calibri Light</vt:lpstr>
      <vt:lpstr>FZShuTi</vt:lpstr>
      <vt:lpstr>Roboto</vt:lpstr>
      <vt:lpstr>Tahoma</vt:lpstr>
      <vt:lpstr>Times New Roman</vt:lpstr>
      <vt:lpstr>Wingdings</vt:lpstr>
      <vt:lpstr>Office Theme</vt:lpstr>
      <vt:lpstr>Présentation PowerPoint</vt:lpstr>
      <vt:lpstr>Présentation PowerPoint</vt:lpstr>
      <vt:lpstr>Overview </vt:lpstr>
      <vt:lpstr>Our Members 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Current Step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ikram belarmia</dc:creator>
  <cp:lastModifiedBy>Salaheddine EL BAIDOURY</cp:lastModifiedBy>
  <cp:revision>55</cp:revision>
  <dcterms:created xsi:type="dcterms:W3CDTF">2021-11-21T20:45:45Z</dcterms:created>
  <dcterms:modified xsi:type="dcterms:W3CDTF">2021-12-01T10:45:47Z</dcterms:modified>
</cp:coreProperties>
</file>