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2" r:id="rId4"/>
    <p:sldId id="264" r:id="rId5"/>
    <p:sldId id="265" r:id="rId6"/>
    <p:sldId id="263" r:id="rId7"/>
    <p:sldId id="261" r:id="rId8"/>
    <p:sldId id="256" r:id="rId9"/>
    <p:sldId id="259" r:id="rId10"/>
    <p:sldId id="257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6A0"/>
    <a:srgbClr val="7FB0FF"/>
    <a:srgbClr val="7FAFFF"/>
    <a:srgbClr val="92EAFF"/>
    <a:srgbClr val="EFF5FB"/>
    <a:srgbClr val="837E7E"/>
    <a:srgbClr val="D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94" autoAdjust="0"/>
  </p:normalViewPr>
  <p:slideViewPr>
    <p:cSldViewPr snapToGrid="0">
      <p:cViewPr>
        <p:scale>
          <a:sx n="66" d="100"/>
          <a:sy n="66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microsoft.com/office/2007/relationships/hdphoto" Target="../media/hdphoto2.wdp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jp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jpg"/><Relationship Id="rId1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69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97EE7-94DD-4E24-9003-3241EDB2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/>
          <a:stretch/>
        </p:blipFill>
        <p:spPr>
          <a:xfrm>
            <a:off x="710408" y="758195"/>
            <a:ext cx="10970569" cy="5891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B04812-7A7A-4C77-9AC0-CEA76040736E}"/>
              </a:ext>
            </a:extLst>
          </p:cNvPr>
          <p:cNvSpPr/>
          <p:nvPr/>
        </p:nvSpPr>
        <p:spPr>
          <a:xfrm>
            <a:off x="131193" y="196477"/>
            <a:ext cx="44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your device on map you can register 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71709-8667-494A-B838-999788A1DB81}"/>
              </a:ext>
            </a:extLst>
          </p:cNvPr>
          <p:cNvSpPr/>
          <p:nvPr/>
        </p:nvSpPr>
        <p:spPr>
          <a:xfrm>
            <a:off x="4422869" y="196477"/>
            <a:ext cx="262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http://demo.traccar.org/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CA3F9-BF43-4B2C-A7D2-0A5638BA44B0}"/>
              </a:ext>
            </a:extLst>
          </p:cNvPr>
          <p:cNvSpPr/>
          <p:nvPr/>
        </p:nvSpPr>
        <p:spPr>
          <a:xfrm>
            <a:off x="6715940" y="208494"/>
            <a:ext cx="368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add your device with identifier.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79F-C224-45DD-9A21-BF0CF8E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0" y="274667"/>
            <a:ext cx="318000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4D506C72-7495-492D-9C62-F747B94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34" y="1504186"/>
            <a:ext cx="3857647" cy="3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A84BC0C8-5514-4306-A6B8-15B819A3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919" y="2528652"/>
            <a:ext cx="1226927" cy="1226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932645" y="3965551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7563118" y="5637658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(Server)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EF238-5E5E-4E90-B8F2-A651811A1352}"/>
              </a:ext>
            </a:extLst>
          </p:cNvPr>
          <p:cNvCxnSpPr/>
          <p:nvPr/>
        </p:nvCxnSpPr>
        <p:spPr>
          <a:xfrm>
            <a:off x="3335628" y="3142115"/>
            <a:ext cx="31810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269305" y="2667797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672943"/>
            <a:ext cx="49698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4466A0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-Track</a:t>
            </a:r>
          </a:p>
          <a:p>
            <a:endParaRPr lang="fr-FR" sz="3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fr-F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ecause</a:t>
            </a:r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track</a:t>
            </a:r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fr-F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You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282907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haimaa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 KABBACH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Overview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I-Track  part of the IT/ T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echnology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2021.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such path breaking technology is tracking based on GPS. We at,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have used this technology for providing innovative services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We,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fully dedicated to ensure the best tracking services for all our clients. We provide services related to tracking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four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Tracking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Vehicle Tracking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Pets Tracking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Mobile Tracking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6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Members </a:t>
            </a:r>
            <a:endParaRPr lang="fr-FR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3122299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105EC22C-4DE9-4BD1-9132-96A276430CDC}"/>
              </a:ext>
            </a:extLst>
          </p:cNvPr>
          <p:cNvGrpSpPr/>
          <p:nvPr/>
        </p:nvGrpSpPr>
        <p:grpSpPr>
          <a:xfrm rot="-3060000">
            <a:off x="4565780" y="3130544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32CBD9ED-874C-4E6E-B6D1-477FF7FCA17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12E01523-AB69-4CC1-BE3D-3FA3DBE5B65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0DDBCF2A-058F-4084-A436-4E592317F7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5E6B61C-3CD4-411A-AD1B-5F4FED3043DC}"/>
              </a:ext>
            </a:extLst>
          </p:cNvPr>
          <p:cNvGrpSpPr/>
          <p:nvPr/>
        </p:nvGrpSpPr>
        <p:grpSpPr>
          <a:xfrm rot="3060000" flipH="1">
            <a:off x="7237482" y="3035763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3C158E8-06A7-48B5-926C-DD53A48BBEA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27A44B7-EBD7-43B2-8762-448D87FAC0C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2DADC528-5D04-47B3-BB38-3473572E2C7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3" y="2628564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2880000">
            <a:off x="4516344" y="4215287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6">
            <a:extLst>
              <a:ext uri="{FF2B5EF4-FFF2-40B4-BE49-F238E27FC236}">
                <a16:creationId xmlns:a16="http://schemas.microsoft.com/office/drawing/2014/main" id="{EF81DC42-BB69-4DC0-B9AF-75C64B750AA8}"/>
              </a:ext>
            </a:extLst>
          </p:cNvPr>
          <p:cNvGrpSpPr/>
          <p:nvPr/>
        </p:nvGrpSpPr>
        <p:grpSpPr>
          <a:xfrm rot="18720000" flipH="1">
            <a:off x="7610020" y="4155420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A565B945-FF18-4EE1-9C02-DFD01E05C5B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4FF79FFB-363A-4240-B2C9-408F2D39B3B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4F160FBB-D2A8-4779-82A8-96FA110DD75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207200" y="3615287"/>
            <a:ext cx="17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FZShuTi" pitchFamily="2" charset="-122"/>
                <a:cs typeface="Times New Roman" panose="02020603050405020304" pitchFamily="18" charset="0"/>
              </a:rPr>
              <a:t>Members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99130" y="2250142"/>
            <a:ext cx="2093882" cy="82119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Abdelali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</a:t>
            </a:r>
          </a:p>
          <a:p>
            <a:pPr algn="ctr"/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50771" y="1768225"/>
            <a:ext cx="2048541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Abdelhadi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Project Manager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05502" y="2512805"/>
            <a:ext cx="2048541" cy="8221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Saidi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fr-FR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Engineer/Designer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397" y="4339601"/>
            <a:ext cx="2143072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Ikram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Amria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fr-FR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0732" y="5334623"/>
            <a:ext cx="2048541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Salaheddine El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Baidoury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architect</a:t>
            </a:r>
            <a:endParaRPr lang="fr-FR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71223" y="4118742"/>
            <a:ext cx="2669999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Chaimaa El KABBACH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fr-FR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3" y="4849247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44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A33E31C-EF4C-416B-8EB3-C44FE2EEA618}"/>
              </a:ext>
            </a:extLst>
          </p:cNvPr>
          <p:cNvSpPr txBox="1"/>
          <p:nvPr/>
        </p:nvSpPr>
        <p:spPr>
          <a:xfrm>
            <a:off x="6303965" y="54454"/>
            <a:ext cx="5737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MANAGER 		: Salaheddine EL BAIDOURY</a:t>
            </a:r>
          </a:p>
          <a:p>
            <a:r>
              <a:rPr lang="en-US" dirty="0"/>
              <a:t>Data Scientist 		: </a:t>
            </a:r>
            <a:r>
              <a:rPr lang="en-US" dirty="0" err="1"/>
              <a:t>Abdelhadi</a:t>
            </a:r>
            <a:r>
              <a:rPr lang="en-US" dirty="0"/>
              <a:t> ESSABRI</a:t>
            </a:r>
          </a:p>
          <a:p>
            <a:r>
              <a:rPr lang="en-US" dirty="0"/>
              <a:t>Data Analyst 		: </a:t>
            </a:r>
            <a:r>
              <a:rPr lang="en-US" dirty="0" err="1"/>
              <a:t>Chaimaa</a:t>
            </a:r>
            <a:r>
              <a:rPr lang="en-US" dirty="0"/>
              <a:t> EL KABBACH</a:t>
            </a:r>
          </a:p>
          <a:p>
            <a:r>
              <a:rPr lang="en-US" dirty="0"/>
              <a:t>Data Engineer 		: Ikram BEL ARMIA </a:t>
            </a:r>
          </a:p>
          <a:p>
            <a:r>
              <a:rPr lang="en-US" dirty="0"/>
              <a:t>Developer/Designer 	: Mohamed SAIDI</a:t>
            </a:r>
          </a:p>
          <a:p>
            <a:r>
              <a:rPr lang="en-US" dirty="0" err="1"/>
              <a:t>Devops</a:t>
            </a:r>
            <a:r>
              <a:rPr lang="en-US" dirty="0"/>
              <a:t>/Cloud Engineer 	: </a:t>
            </a:r>
            <a:r>
              <a:rPr lang="en-US" dirty="0" err="1"/>
              <a:t>Abdelali</a:t>
            </a:r>
            <a:r>
              <a:rPr lang="en-US" dirty="0"/>
              <a:t> JADEMOULA</a:t>
            </a:r>
          </a:p>
        </p:txBody>
      </p:sp>
    </p:spTree>
    <p:extLst>
      <p:ext uri="{BB962C8B-B14F-4D97-AF65-F5344CB8AC3E}">
        <p14:creationId xmlns:p14="http://schemas.microsoft.com/office/powerpoint/2010/main" val="116872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8828942-BE6A-40E0-9566-976FBE6A5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9" y="1541816"/>
            <a:ext cx="2194560" cy="2194560"/>
          </a:xfrm>
          <a:prstGeom prst="parallelogram">
            <a:avLst>
              <a:gd name="adj" fmla="val 12089"/>
            </a:avLst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615EAD-343B-4C07-89E6-44C900B1D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47" y="1541816"/>
            <a:ext cx="2194560" cy="2194560"/>
          </a:xfrm>
          <a:prstGeom prst="ellipse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95AD88-E386-40AE-8470-5E3E9C11D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95" y="1541816"/>
            <a:ext cx="2194560" cy="2194560"/>
          </a:xfrm>
          <a:prstGeom prst="ellipse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0385FD6-D593-4AC8-8F20-60A12DF61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943" y="1540585"/>
            <a:ext cx="2190750" cy="2190750"/>
          </a:xfrm>
          <a:prstGeom prst="ellipse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FD2E9B5-9858-41E5-BA85-D38FEB54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91" y="4334814"/>
            <a:ext cx="2194560" cy="21945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4338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C5BD80-AA39-4490-AA30-4BFB2FC75519}"/>
              </a:ext>
            </a:extLst>
          </p:cNvPr>
          <p:cNvSpPr/>
          <p:nvPr/>
        </p:nvSpPr>
        <p:spPr>
          <a:xfrm>
            <a:off x="1217790" y="3378498"/>
            <a:ext cx="3660894" cy="614830"/>
          </a:xfrm>
          <a:prstGeom prst="curvedUpArrow">
            <a:avLst>
              <a:gd name="adj1" fmla="val 2125"/>
              <a:gd name="adj2" fmla="val 12521"/>
              <a:gd name="adj3" fmla="val 2500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47DF-2A9A-44DE-98CD-4F184571EA1F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4450E-8032-4E4F-8C73-EED35B37EE39}"/>
              </a:ext>
            </a:extLst>
          </p:cNvPr>
          <p:cNvSpPr/>
          <p:nvPr/>
        </p:nvSpPr>
        <p:spPr>
          <a:xfrm>
            <a:off x="229211" y="1687984"/>
            <a:ext cx="18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AE61C-5DD4-46C0-BB1F-AFF580AB851E}"/>
              </a:ext>
            </a:extLst>
          </p:cNvPr>
          <p:cNvGrpSpPr/>
          <p:nvPr/>
        </p:nvGrpSpPr>
        <p:grpSpPr>
          <a:xfrm>
            <a:off x="360152" y="2085297"/>
            <a:ext cx="1414546" cy="1230940"/>
            <a:chOff x="798441" y="1843088"/>
            <a:chExt cx="2130497" cy="2267746"/>
          </a:xfrm>
        </p:grpSpPr>
        <p:grpSp>
          <p:nvGrpSpPr>
            <p:cNvPr id="21" name="Graphic 9" descr="Two Men">
              <a:extLst>
                <a:ext uri="{FF2B5EF4-FFF2-40B4-BE49-F238E27FC236}">
                  <a16:creationId xmlns:a16="http://schemas.microsoft.com/office/drawing/2014/main" id="{2C3E1B44-7E6E-4E39-8178-BE73A829A6AD}"/>
                </a:ext>
              </a:extLst>
            </p:cNvPr>
            <p:cNvGrpSpPr/>
            <p:nvPr/>
          </p:nvGrpSpPr>
          <p:grpSpPr>
            <a:xfrm>
              <a:off x="1785251" y="2165528"/>
              <a:ext cx="969225" cy="969225"/>
              <a:chOff x="7517549" y="3424200"/>
              <a:chExt cx="969225" cy="96922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6ED012-30B9-4CAD-8E09-F575129E1AFA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5E4F6F-F743-4F19-A387-D3D94AF2DDD0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D1C39E-1053-4A77-A323-1F03BA9BF066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6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5" name="Graphic 11" descr="Two women">
              <a:extLst>
                <a:ext uri="{FF2B5EF4-FFF2-40B4-BE49-F238E27FC236}">
                  <a16:creationId xmlns:a16="http://schemas.microsoft.com/office/drawing/2014/main" id="{424FDC99-2298-4B70-96A1-0122A0C64369}"/>
                </a:ext>
              </a:extLst>
            </p:cNvPr>
            <p:cNvGrpSpPr/>
            <p:nvPr/>
          </p:nvGrpSpPr>
          <p:grpSpPr>
            <a:xfrm>
              <a:off x="1009601" y="2189097"/>
              <a:ext cx="716822" cy="817784"/>
              <a:chOff x="7792221" y="3647397"/>
              <a:chExt cx="716822" cy="81778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CB4267-22B9-4047-A548-D212AA8D6941}"/>
                  </a:ext>
                </a:extLst>
              </p:cNvPr>
              <p:cNvSpPr/>
              <p:nvPr/>
            </p:nvSpPr>
            <p:spPr>
              <a:xfrm>
                <a:off x="7912379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85817A-EDB6-4A1E-9C21-1B36DFB026EF}"/>
                  </a:ext>
                </a:extLst>
              </p:cNvPr>
              <p:cNvSpPr/>
              <p:nvPr/>
            </p:nvSpPr>
            <p:spPr>
              <a:xfrm>
                <a:off x="8235454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6E8CF1-83D4-4AF9-B362-746EB4704FB8}"/>
                  </a:ext>
                </a:extLst>
              </p:cNvPr>
              <p:cNvSpPr/>
              <p:nvPr/>
            </p:nvSpPr>
            <p:spPr>
              <a:xfrm>
                <a:off x="7792221" y="3808934"/>
                <a:ext cx="716822" cy="656247"/>
              </a:xfrm>
              <a:custGeom>
                <a:avLst/>
                <a:gdLst>
                  <a:gd name="connsiteX0" fmla="*/ 71128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223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196369 h 656246"/>
                  <a:gd name="connsiteX22" fmla="*/ 60086 w 716822"/>
                  <a:gd name="connsiteY22" fmla="*/ 411416 h 656246"/>
                  <a:gd name="connsiteX23" fmla="*/ 117634 w 716822"/>
                  <a:gd name="connsiteY23" fmla="*/ 411416 h 656246"/>
                  <a:gd name="connsiteX24" fmla="*/ 117634 w 716822"/>
                  <a:gd name="connsiteY24" fmla="*/ 653722 h 656246"/>
                  <a:gd name="connsiteX25" fmla="*/ 178211 w 716822"/>
                  <a:gd name="connsiteY25" fmla="*/ 653722 h 656246"/>
                  <a:gd name="connsiteX26" fmla="*/ 178211 w 716822"/>
                  <a:gd name="connsiteY26" fmla="*/ 411416 h 656246"/>
                  <a:gd name="connsiteX27" fmla="*/ 218595 w 716822"/>
                  <a:gd name="connsiteY27" fmla="*/ 411416 h 656246"/>
                  <a:gd name="connsiteX28" fmla="*/ 218595 w 716822"/>
                  <a:gd name="connsiteY28" fmla="*/ 653722 h 656246"/>
                  <a:gd name="connsiteX29" fmla="*/ 279171 w 716822"/>
                  <a:gd name="connsiteY29" fmla="*/ 653722 h 656246"/>
                  <a:gd name="connsiteX30" fmla="*/ 279171 w 716822"/>
                  <a:gd name="connsiteY30" fmla="*/ 411416 h 656246"/>
                  <a:gd name="connsiteX31" fmla="*/ 336719 w 716822"/>
                  <a:gd name="connsiteY31" fmla="*/ 411416 h 656246"/>
                  <a:gd name="connsiteX32" fmla="*/ 279171 w 716822"/>
                  <a:gd name="connsiteY32" fmla="*/ 196369 h 656246"/>
                  <a:gd name="connsiteX33" fmla="*/ 279171 w 716822"/>
                  <a:gd name="connsiteY33" fmla="*/ 114591 h 656246"/>
                  <a:gd name="connsiteX34" fmla="*/ 330662 w 716822"/>
                  <a:gd name="connsiteY34" fmla="*/ 307426 h 656246"/>
                  <a:gd name="connsiteX35" fmla="*/ 359940 w 716822"/>
                  <a:gd name="connsiteY35" fmla="*/ 329637 h 656246"/>
                  <a:gd name="connsiteX36" fmla="*/ 368017 w 716822"/>
                  <a:gd name="connsiteY36" fmla="*/ 328628 h 656246"/>
                  <a:gd name="connsiteX37" fmla="*/ 388209 w 716822"/>
                  <a:gd name="connsiteY37" fmla="*/ 308436 h 656246"/>
                  <a:gd name="connsiteX38" fmla="*/ 440709 w 716822"/>
                  <a:gd name="connsiteY38" fmla="*/ 114591 h 656246"/>
                  <a:gd name="connsiteX39" fmla="*/ 440709 w 716822"/>
                  <a:gd name="connsiteY39" fmla="*/ 196369 h 656246"/>
                  <a:gd name="connsiteX40" fmla="*/ 383161 w 716822"/>
                  <a:gd name="connsiteY40" fmla="*/ 411416 h 656246"/>
                  <a:gd name="connsiteX41" fmla="*/ 440709 w 716822"/>
                  <a:gd name="connsiteY41" fmla="*/ 411416 h 656246"/>
                  <a:gd name="connsiteX42" fmla="*/ 440709 w 716822"/>
                  <a:gd name="connsiteY42" fmla="*/ 653722 h 656246"/>
                  <a:gd name="connsiteX43" fmla="*/ 501286 w 716822"/>
                  <a:gd name="connsiteY43" fmla="*/ 653722 h 656246"/>
                  <a:gd name="connsiteX44" fmla="*/ 501286 w 716822"/>
                  <a:gd name="connsiteY44" fmla="*/ 411416 h 656246"/>
                  <a:gd name="connsiteX45" fmla="*/ 541670 w 716822"/>
                  <a:gd name="connsiteY45" fmla="*/ 411416 h 656246"/>
                  <a:gd name="connsiteX46" fmla="*/ 541670 w 716822"/>
                  <a:gd name="connsiteY46" fmla="*/ 653722 h 656246"/>
                  <a:gd name="connsiteX47" fmla="*/ 602247 w 716822"/>
                  <a:gd name="connsiteY47" fmla="*/ 653722 h 656246"/>
                  <a:gd name="connsiteX48" fmla="*/ 602247 w 716822"/>
                  <a:gd name="connsiteY48" fmla="*/ 411416 h 656246"/>
                  <a:gd name="connsiteX49" fmla="*/ 659794 w 716822"/>
                  <a:gd name="connsiteY49" fmla="*/ 411416 h 656246"/>
                  <a:gd name="connsiteX50" fmla="*/ 602247 w 716822"/>
                  <a:gd name="connsiteY50" fmla="*/ 196369 h 656246"/>
                  <a:gd name="connsiteX51" fmla="*/ 602247 w 716822"/>
                  <a:gd name="connsiteY51" fmla="*/ 114591 h 656246"/>
                  <a:gd name="connsiteX52" fmla="*/ 653737 w 716822"/>
                  <a:gd name="connsiteY52" fmla="*/ 307426 h 656246"/>
                  <a:gd name="connsiteX53" fmla="*/ 683015 w 716822"/>
                  <a:gd name="connsiteY53" fmla="*/ 329637 h 656246"/>
                  <a:gd name="connsiteX54" fmla="*/ 691092 w 716822"/>
                  <a:gd name="connsiteY54" fmla="*/ 328628 h 656246"/>
                  <a:gd name="connsiteX55" fmla="*/ 711284 w 716822"/>
                  <a:gd name="connsiteY55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822" h="656246">
                    <a:moveTo>
                      <a:pt x="71128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223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196369"/>
                    </a:lnTo>
                    <a:lnTo>
                      <a:pt x="60086" y="411416"/>
                    </a:lnTo>
                    <a:lnTo>
                      <a:pt x="117634" y="411416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411416"/>
                    </a:lnTo>
                    <a:lnTo>
                      <a:pt x="218595" y="411416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411416"/>
                    </a:lnTo>
                    <a:lnTo>
                      <a:pt x="336719" y="411416"/>
                    </a:lnTo>
                    <a:lnTo>
                      <a:pt x="279171" y="196369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lnTo>
                      <a:pt x="440709" y="114591"/>
                    </a:lnTo>
                    <a:lnTo>
                      <a:pt x="440709" y="196369"/>
                    </a:lnTo>
                    <a:lnTo>
                      <a:pt x="383161" y="411416"/>
                    </a:lnTo>
                    <a:lnTo>
                      <a:pt x="440709" y="411416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411416"/>
                    </a:lnTo>
                    <a:lnTo>
                      <a:pt x="541670" y="411416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411416"/>
                    </a:lnTo>
                    <a:lnTo>
                      <a:pt x="659794" y="411416"/>
                    </a:lnTo>
                    <a:lnTo>
                      <a:pt x="602247" y="196369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128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0" name="Graphic 9" descr="Two Men">
              <a:extLst>
                <a:ext uri="{FF2B5EF4-FFF2-40B4-BE49-F238E27FC236}">
                  <a16:creationId xmlns:a16="http://schemas.microsoft.com/office/drawing/2014/main" id="{52D4F4AF-B0B1-49E3-9211-001F93BF9FEE}"/>
                </a:ext>
              </a:extLst>
            </p:cNvPr>
            <p:cNvGrpSpPr/>
            <p:nvPr/>
          </p:nvGrpSpPr>
          <p:grpSpPr>
            <a:xfrm>
              <a:off x="1409820" y="3033699"/>
              <a:ext cx="716823" cy="817782"/>
              <a:chOff x="7642221" y="3497397"/>
              <a:chExt cx="716823" cy="81778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AE94E0-5865-4F1B-998D-3B1F2EDAEB5B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F680-C9A9-4FBC-9B33-91F0496F8FCE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FC7D463-B8D5-4B5B-A877-97014FC8C67A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5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BE8E0E-2BD2-4D44-AFE3-0B364F15256D}"/>
                </a:ext>
              </a:extLst>
            </p:cNvPr>
            <p:cNvSpPr/>
            <p:nvPr/>
          </p:nvSpPr>
          <p:spPr>
            <a:xfrm>
              <a:off x="798441" y="1843088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39559A0-022E-481E-8A01-BFC9E61C3C75}"/>
              </a:ext>
            </a:extLst>
          </p:cNvPr>
          <p:cNvSpPr/>
          <p:nvPr/>
        </p:nvSpPr>
        <p:spPr>
          <a:xfrm>
            <a:off x="2312553" y="2853086"/>
            <a:ext cx="1202018" cy="97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C5022-7965-4E7F-BE27-89FDFD36BCE2}"/>
              </a:ext>
            </a:extLst>
          </p:cNvPr>
          <p:cNvGrpSpPr/>
          <p:nvPr/>
        </p:nvGrpSpPr>
        <p:grpSpPr>
          <a:xfrm>
            <a:off x="4327683" y="1925337"/>
            <a:ext cx="1511007" cy="1463068"/>
            <a:chOff x="4806224" y="1853169"/>
            <a:chExt cx="2130497" cy="2267746"/>
          </a:xfrm>
        </p:grpSpPr>
        <p:sp>
          <p:nvSpPr>
            <p:cNvPr id="17" name="Graphic 5" descr="Marker">
              <a:extLst>
                <a:ext uri="{FF2B5EF4-FFF2-40B4-BE49-F238E27FC236}">
                  <a16:creationId xmlns:a16="http://schemas.microsoft.com/office/drawing/2014/main" id="{6B4928C7-651A-40ED-BA9B-5B5E4920FB81}"/>
                </a:ext>
              </a:extLst>
            </p:cNvPr>
            <p:cNvSpPr/>
            <p:nvPr/>
          </p:nvSpPr>
          <p:spPr>
            <a:xfrm>
              <a:off x="5636284" y="2167759"/>
              <a:ext cx="434132" cy="696630"/>
            </a:xfrm>
            <a:custGeom>
              <a:avLst/>
              <a:gdLst>
                <a:gd name="connsiteX0" fmla="*/ 218899 w 434132"/>
                <a:gd name="connsiteY0" fmla="*/ 310455 h 696630"/>
                <a:gd name="connsiteX1" fmla="*/ 128034 w 434132"/>
                <a:gd name="connsiteY1" fmla="*/ 219590 h 696630"/>
                <a:gd name="connsiteX2" fmla="*/ 218899 w 434132"/>
                <a:gd name="connsiteY2" fmla="*/ 128725 h 696630"/>
                <a:gd name="connsiteX3" fmla="*/ 309763 w 434132"/>
                <a:gd name="connsiteY3" fmla="*/ 219590 h 696630"/>
                <a:gd name="connsiteX4" fmla="*/ 218899 w 434132"/>
                <a:gd name="connsiteY4" fmla="*/ 310455 h 696630"/>
                <a:gd name="connsiteX5" fmla="*/ 218899 w 434132"/>
                <a:gd name="connsiteY5" fmla="*/ 7572 h 696630"/>
                <a:gd name="connsiteX6" fmla="*/ 44236 w 434132"/>
                <a:gd name="connsiteY6" fmla="*/ 100456 h 696630"/>
                <a:gd name="connsiteX7" fmla="*/ 22025 w 434132"/>
                <a:gd name="connsiteY7" fmla="*/ 297330 h 696630"/>
                <a:gd name="connsiteX8" fmla="*/ 117938 w 434132"/>
                <a:gd name="connsiteY8" fmla="*/ 509348 h 696630"/>
                <a:gd name="connsiteX9" fmla="*/ 200726 w 434132"/>
                <a:gd name="connsiteY9" fmla="*/ 683001 h 696630"/>
                <a:gd name="connsiteX10" fmla="*/ 218899 w 434132"/>
                <a:gd name="connsiteY10" fmla="*/ 694106 h 696630"/>
                <a:gd name="connsiteX11" fmla="*/ 237072 w 434132"/>
                <a:gd name="connsiteY11" fmla="*/ 683001 h 696630"/>
                <a:gd name="connsiteX12" fmla="*/ 319860 w 434132"/>
                <a:gd name="connsiteY12" fmla="*/ 509348 h 696630"/>
                <a:gd name="connsiteX13" fmla="*/ 415772 w 434132"/>
                <a:gd name="connsiteY13" fmla="*/ 297330 h 696630"/>
                <a:gd name="connsiteX14" fmla="*/ 393561 w 434132"/>
                <a:gd name="connsiteY14" fmla="*/ 100456 h 696630"/>
                <a:gd name="connsiteX15" fmla="*/ 218899 w 434132"/>
                <a:gd name="connsiteY15" fmla="*/ 7572 h 6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4132" h="696630">
                  <a:moveTo>
                    <a:pt x="218899" y="310455"/>
                  </a:moveTo>
                  <a:cubicBezTo>
                    <a:pt x="168418" y="310455"/>
                    <a:pt x="128034" y="270071"/>
                    <a:pt x="128034" y="219590"/>
                  </a:cubicBezTo>
                  <a:cubicBezTo>
                    <a:pt x="128034" y="169110"/>
                    <a:pt x="168418" y="128725"/>
                    <a:pt x="218899" y="128725"/>
                  </a:cubicBezTo>
                  <a:cubicBezTo>
                    <a:pt x="269379" y="128725"/>
                    <a:pt x="309763" y="169110"/>
                    <a:pt x="309763" y="219590"/>
                  </a:cubicBezTo>
                  <a:cubicBezTo>
                    <a:pt x="309763" y="270071"/>
                    <a:pt x="269379" y="310455"/>
                    <a:pt x="218899" y="310455"/>
                  </a:cubicBezTo>
                  <a:close/>
                  <a:moveTo>
                    <a:pt x="218899" y="7572"/>
                  </a:moveTo>
                  <a:cubicBezTo>
                    <a:pt x="149236" y="7572"/>
                    <a:pt x="83611" y="41899"/>
                    <a:pt x="44236" y="100456"/>
                  </a:cubicBezTo>
                  <a:cubicBezTo>
                    <a:pt x="4861" y="158004"/>
                    <a:pt x="-3215" y="231705"/>
                    <a:pt x="22025" y="297330"/>
                  </a:cubicBezTo>
                  <a:lnTo>
                    <a:pt x="117938" y="509348"/>
                  </a:lnTo>
                  <a:lnTo>
                    <a:pt x="200726" y="683001"/>
                  </a:lnTo>
                  <a:cubicBezTo>
                    <a:pt x="203754" y="690068"/>
                    <a:pt x="210822" y="694106"/>
                    <a:pt x="218899" y="694106"/>
                  </a:cubicBezTo>
                  <a:cubicBezTo>
                    <a:pt x="226975" y="694106"/>
                    <a:pt x="234043" y="690068"/>
                    <a:pt x="237072" y="683001"/>
                  </a:cubicBezTo>
                  <a:lnTo>
                    <a:pt x="319860" y="509348"/>
                  </a:lnTo>
                  <a:lnTo>
                    <a:pt x="415772" y="297330"/>
                  </a:lnTo>
                  <a:cubicBezTo>
                    <a:pt x="441013" y="231705"/>
                    <a:pt x="432936" y="158004"/>
                    <a:pt x="393561" y="100456"/>
                  </a:cubicBezTo>
                  <a:cubicBezTo>
                    <a:pt x="354186" y="41899"/>
                    <a:pt x="288562" y="7572"/>
                    <a:pt x="218899" y="75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8" name="Graphic 7" descr="Map with pin">
              <a:extLst>
                <a:ext uri="{FF2B5EF4-FFF2-40B4-BE49-F238E27FC236}">
                  <a16:creationId xmlns:a16="http://schemas.microsoft.com/office/drawing/2014/main" id="{4EDBBBA9-F411-4C6A-A70D-FB5AEF6635F4}"/>
                </a:ext>
              </a:extLst>
            </p:cNvPr>
            <p:cNvGrpSpPr/>
            <p:nvPr/>
          </p:nvGrpSpPr>
          <p:grpSpPr>
            <a:xfrm>
              <a:off x="5399848" y="2834640"/>
              <a:ext cx="969225" cy="969225"/>
              <a:chOff x="7367549" y="3274200"/>
              <a:chExt cx="969225" cy="96922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D74FFE0-3EAA-40C1-B306-3F911497B434}"/>
                  </a:ext>
                </a:extLst>
              </p:cNvPr>
              <p:cNvSpPr/>
              <p:nvPr/>
            </p:nvSpPr>
            <p:spPr>
              <a:xfrm>
                <a:off x="7940049" y="3422626"/>
                <a:ext cx="222114" cy="333171"/>
              </a:xfrm>
              <a:custGeom>
                <a:avLst/>
                <a:gdLst>
                  <a:gd name="connsiteX0" fmla="*/ 114034 w 222114"/>
                  <a:gd name="connsiteY0" fmla="*/ 156476 h 333171"/>
                  <a:gd name="connsiteX1" fmla="*/ 70621 w 222114"/>
                  <a:gd name="connsiteY1" fmla="*/ 111043 h 333171"/>
                  <a:gd name="connsiteX2" fmla="*/ 115044 w 222114"/>
                  <a:gd name="connsiteY2" fmla="*/ 66620 h 333171"/>
                  <a:gd name="connsiteX3" fmla="*/ 159467 w 222114"/>
                  <a:gd name="connsiteY3" fmla="*/ 111043 h 333171"/>
                  <a:gd name="connsiteX4" fmla="*/ 146342 w 222114"/>
                  <a:gd name="connsiteY4" fmla="*/ 142341 h 333171"/>
                  <a:gd name="connsiteX5" fmla="*/ 114034 w 222114"/>
                  <a:gd name="connsiteY5" fmla="*/ 156476 h 333171"/>
                  <a:gd name="connsiteX6" fmla="*/ 70621 w 222114"/>
                  <a:gd name="connsiteY6" fmla="*/ 16140 h 333171"/>
                  <a:gd name="connsiteX7" fmla="*/ 20141 w 222114"/>
                  <a:gd name="connsiteY7" fmla="*/ 61572 h 333171"/>
                  <a:gd name="connsiteX8" fmla="*/ 15093 w 222114"/>
                  <a:gd name="connsiteY8" fmla="*/ 148399 h 333171"/>
                  <a:gd name="connsiteX9" fmla="*/ 63554 w 222114"/>
                  <a:gd name="connsiteY9" fmla="*/ 253398 h 333171"/>
                  <a:gd name="connsiteX10" fmla="*/ 95861 w 222114"/>
                  <a:gd name="connsiteY10" fmla="*/ 320032 h 333171"/>
                  <a:gd name="connsiteX11" fmla="*/ 114034 w 222114"/>
                  <a:gd name="connsiteY11" fmla="*/ 331138 h 333171"/>
                  <a:gd name="connsiteX12" fmla="*/ 132207 w 222114"/>
                  <a:gd name="connsiteY12" fmla="*/ 320032 h 333171"/>
                  <a:gd name="connsiteX13" fmla="*/ 164515 w 222114"/>
                  <a:gd name="connsiteY13" fmla="*/ 253398 h 333171"/>
                  <a:gd name="connsiteX14" fmla="*/ 212976 w 222114"/>
                  <a:gd name="connsiteY14" fmla="*/ 149408 h 333171"/>
                  <a:gd name="connsiteX15" fmla="*/ 220043 w 222114"/>
                  <a:gd name="connsiteY15" fmla="*/ 111043 h 333171"/>
                  <a:gd name="connsiteX16" fmla="*/ 70621 w 222114"/>
                  <a:gd name="connsiteY16" fmla="*/ 16140 h 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14" h="333171">
                    <a:moveTo>
                      <a:pt x="114034" y="156476"/>
                    </a:moveTo>
                    <a:cubicBezTo>
                      <a:pt x="89804" y="156476"/>
                      <a:pt x="69612" y="136283"/>
                      <a:pt x="70621" y="111043"/>
                    </a:cubicBezTo>
                    <a:cubicBezTo>
                      <a:pt x="70621" y="86813"/>
                      <a:pt x="90813" y="66620"/>
                      <a:pt x="115044" y="66620"/>
                    </a:cubicBezTo>
                    <a:cubicBezTo>
                      <a:pt x="139275" y="66620"/>
                      <a:pt x="159467" y="86813"/>
                      <a:pt x="159467" y="111043"/>
                    </a:cubicBezTo>
                    <a:cubicBezTo>
                      <a:pt x="159467" y="123158"/>
                      <a:pt x="154419" y="134264"/>
                      <a:pt x="146342" y="142341"/>
                    </a:cubicBezTo>
                    <a:cubicBezTo>
                      <a:pt x="137255" y="151428"/>
                      <a:pt x="126150" y="156476"/>
                      <a:pt x="114034" y="156476"/>
                    </a:cubicBezTo>
                    <a:close/>
                    <a:moveTo>
                      <a:pt x="70621" y="16140"/>
                    </a:moveTo>
                    <a:cubicBezTo>
                      <a:pt x="48410" y="24217"/>
                      <a:pt x="31246" y="41380"/>
                      <a:pt x="20141" y="61572"/>
                    </a:cubicBezTo>
                    <a:cubicBezTo>
                      <a:pt x="6006" y="88832"/>
                      <a:pt x="3987" y="120130"/>
                      <a:pt x="15093" y="148399"/>
                    </a:cubicBezTo>
                    <a:lnTo>
                      <a:pt x="63554" y="253398"/>
                    </a:lnTo>
                    <a:lnTo>
                      <a:pt x="95861" y="320032"/>
                    </a:lnTo>
                    <a:cubicBezTo>
                      <a:pt x="98890" y="327100"/>
                      <a:pt x="105958" y="331138"/>
                      <a:pt x="114034" y="331138"/>
                    </a:cubicBezTo>
                    <a:cubicBezTo>
                      <a:pt x="122111" y="331138"/>
                      <a:pt x="129179" y="327100"/>
                      <a:pt x="132207" y="320032"/>
                    </a:cubicBezTo>
                    <a:lnTo>
                      <a:pt x="164515" y="253398"/>
                    </a:lnTo>
                    <a:lnTo>
                      <a:pt x="212976" y="149408"/>
                    </a:lnTo>
                    <a:cubicBezTo>
                      <a:pt x="218024" y="137293"/>
                      <a:pt x="220043" y="124168"/>
                      <a:pt x="220043" y="111043"/>
                    </a:cubicBezTo>
                    <a:cubicBezTo>
                      <a:pt x="220043" y="40370"/>
                      <a:pt x="147352" y="-13139"/>
                      <a:pt x="70621" y="16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D4D8AC-15CA-4B9B-B22E-A3B653240664}"/>
                  </a:ext>
                </a:extLst>
              </p:cNvPr>
              <p:cNvSpPr/>
              <p:nvPr/>
            </p:nvSpPr>
            <p:spPr>
              <a:xfrm>
                <a:off x="7440351" y="3513588"/>
                <a:ext cx="817784" cy="575477"/>
              </a:xfrm>
              <a:custGeom>
                <a:avLst/>
                <a:gdLst>
                  <a:gd name="connsiteX0" fmla="*/ 391618 w 817783"/>
                  <a:gd name="connsiteY0" fmla="*/ 495608 h 575477"/>
                  <a:gd name="connsiteX1" fmla="*/ 230081 w 817783"/>
                  <a:gd name="connsiteY1" fmla="*/ 414839 h 575477"/>
                  <a:gd name="connsiteX2" fmla="*/ 230081 w 817783"/>
                  <a:gd name="connsiteY2" fmla="*/ 85706 h 575477"/>
                  <a:gd name="connsiteX3" fmla="*/ 391618 w 817783"/>
                  <a:gd name="connsiteY3" fmla="*/ 166475 h 575477"/>
                  <a:gd name="connsiteX4" fmla="*/ 391618 w 817783"/>
                  <a:gd name="connsiteY4" fmla="*/ 495608 h 575477"/>
                  <a:gd name="connsiteX5" fmla="*/ 189696 w 817783"/>
                  <a:gd name="connsiteY5" fmla="*/ 414839 h 575477"/>
                  <a:gd name="connsiteX6" fmla="*/ 68543 w 817783"/>
                  <a:gd name="connsiteY6" fmla="*/ 475416 h 575477"/>
                  <a:gd name="connsiteX7" fmla="*/ 68543 w 817783"/>
                  <a:gd name="connsiteY7" fmla="*/ 146283 h 575477"/>
                  <a:gd name="connsiteX8" fmla="*/ 189696 w 817783"/>
                  <a:gd name="connsiteY8" fmla="*/ 85706 h 575477"/>
                  <a:gd name="connsiteX9" fmla="*/ 189696 w 817783"/>
                  <a:gd name="connsiteY9" fmla="*/ 414839 h 575477"/>
                  <a:gd name="connsiteX10" fmla="*/ 749020 w 817783"/>
                  <a:gd name="connsiteY10" fmla="*/ 75610 h 575477"/>
                  <a:gd name="connsiteX11" fmla="*/ 749020 w 817783"/>
                  <a:gd name="connsiteY11" fmla="*/ 75610 h 575477"/>
                  <a:gd name="connsiteX12" fmla="*/ 723780 w 817783"/>
                  <a:gd name="connsiteY12" fmla="*/ 130129 h 575477"/>
                  <a:gd name="connsiteX13" fmla="*/ 755077 w 817783"/>
                  <a:gd name="connsiteY13" fmla="*/ 146283 h 575477"/>
                  <a:gd name="connsiteX14" fmla="*/ 755077 w 817783"/>
                  <a:gd name="connsiteY14" fmla="*/ 475416 h 575477"/>
                  <a:gd name="connsiteX15" fmla="*/ 633924 w 817783"/>
                  <a:gd name="connsiteY15" fmla="*/ 414839 h 575477"/>
                  <a:gd name="connsiteX16" fmla="*/ 633924 w 817783"/>
                  <a:gd name="connsiteY16" fmla="*/ 280561 h 575477"/>
                  <a:gd name="connsiteX17" fmla="*/ 593540 w 817783"/>
                  <a:gd name="connsiteY17" fmla="*/ 280561 h 575477"/>
                  <a:gd name="connsiteX18" fmla="*/ 593540 w 817783"/>
                  <a:gd name="connsiteY18" fmla="*/ 414839 h 575477"/>
                  <a:gd name="connsiteX19" fmla="*/ 432002 w 817783"/>
                  <a:gd name="connsiteY19" fmla="*/ 495608 h 575477"/>
                  <a:gd name="connsiteX20" fmla="*/ 432002 w 817783"/>
                  <a:gd name="connsiteY20" fmla="*/ 166475 h 575477"/>
                  <a:gd name="connsiteX21" fmla="*/ 503685 w 817783"/>
                  <a:gd name="connsiteY21" fmla="*/ 130129 h 575477"/>
                  <a:gd name="connsiteX22" fmla="*/ 478444 w 817783"/>
                  <a:gd name="connsiteY22" fmla="*/ 75610 h 575477"/>
                  <a:gd name="connsiteX23" fmla="*/ 411810 w 817783"/>
                  <a:gd name="connsiteY23" fmla="*/ 108927 h 575477"/>
                  <a:gd name="connsiteX24" fmla="*/ 209888 w 817783"/>
                  <a:gd name="connsiteY24" fmla="*/ 7966 h 575477"/>
                  <a:gd name="connsiteX25" fmla="*/ 7966 w 817783"/>
                  <a:gd name="connsiteY25" fmla="*/ 108927 h 575477"/>
                  <a:gd name="connsiteX26" fmla="*/ 7966 w 817783"/>
                  <a:gd name="connsiteY26" fmla="*/ 573348 h 575477"/>
                  <a:gd name="connsiteX27" fmla="*/ 209888 w 817783"/>
                  <a:gd name="connsiteY27" fmla="*/ 472387 h 575477"/>
                  <a:gd name="connsiteX28" fmla="*/ 411810 w 817783"/>
                  <a:gd name="connsiteY28" fmla="*/ 573348 h 575477"/>
                  <a:gd name="connsiteX29" fmla="*/ 613732 w 817783"/>
                  <a:gd name="connsiteY29" fmla="*/ 472387 h 575477"/>
                  <a:gd name="connsiteX30" fmla="*/ 815654 w 817783"/>
                  <a:gd name="connsiteY30" fmla="*/ 573348 h 575477"/>
                  <a:gd name="connsiteX31" fmla="*/ 815654 w 817783"/>
                  <a:gd name="connsiteY31" fmla="*/ 108927 h 575477"/>
                  <a:gd name="connsiteX32" fmla="*/ 749020 w 817783"/>
                  <a:gd name="connsiteY32" fmla="*/ 75610 h 5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7783" h="575477">
                    <a:moveTo>
                      <a:pt x="391618" y="495608"/>
                    </a:moveTo>
                    <a:lnTo>
                      <a:pt x="230081" y="414839"/>
                    </a:lnTo>
                    <a:lnTo>
                      <a:pt x="230081" y="85706"/>
                    </a:lnTo>
                    <a:lnTo>
                      <a:pt x="391618" y="166475"/>
                    </a:lnTo>
                    <a:lnTo>
                      <a:pt x="391618" y="495608"/>
                    </a:lnTo>
                    <a:close/>
                    <a:moveTo>
                      <a:pt x="189696" y="414839"/>
                    </a:moveTo>
                    <a:lnTo>
                      <a:pt x="68543" y="475416"/>
                    </a:lnTo>
                    <a:lnTo>
                      <a:pt x="68543" y="146283"/>
                    </a:lnTo>
                    <a:lnTo>
                      <a:pt x="189696" y="85706"/>
                    </a:lnTo>
                    <a:lnTo>
                      <a:pt x="189696" y="414839"/>
                    </a:lnTo>
                    <a:close/>
                    <a:moveTo>
                      <a:pt x="749020" y="75610"/>
                    </a:moveTo>
                    <a:lnTo>
                      <a:pt x="749020" y="75610"/>
                    </a:lnTo>
                    <a:lnTo>
                      <a:pt x="723780" y="130129"/>
                    </a:lnTo>
                    <a:lnTo>
                      <a:pt x="755077" y="146283"/>
                    </a:lnTo>
                    <a:lnTo>
                      <a:pt x="755077" y="475416"/>
                    </a:lnTo>
                    <a:lnTo>
                      <a:pt x="633924" y="414839"/>
                    </a:lnTo>
                    <a:lnTo>
                      <a:pt x="633924" y="280561"/>
                    </a:lnTo>
                    <a:lnTo>
                      <a:pt x="593540" y="280561"/>
                    </a:lnTo>
                    <a:lnTo>
                      <a:pt x="593540" y="414839"/>
                    </a:lnTo>
                    <a:lnTo>
                      <a:pt x="432002" y="495608"/>
                    </a:lnTo>
                    <a:lnTo>
                      <a:pt x="432002" y="166475"/>
                    </a:lnTo>
                    <a:lnTo>
                      <a:pt x="503685" y="130129"/>
                    </a:lnTo>
                    <a:lnTo>
                      <a:pt x="478444" y="75610"/>
                    </a:lnTo>
                    <a:lnTo>
                      <a:pt x="411810" y="108927"/>
                    </a:lnTo>
                    <a:lnTo>
                      <a:pt x="209888" y="7966"/>
                    </a:lnTo>
                    <a:lnTo>
                      <a:pt x="7966" y="108927"/>
                    </a:lnTo>
                    <a:lnTo>
                      <a:pt x="7966" y="573348"/>
                    </a:lnTo>
                    <a:lnTo>
                      <a:pt x="209888" y="472387"/>
                    </a:lnTo>
                    <a:lnTo>
                      <a:pt x="411810" y="573348"/>
                    </a:lnTo>
                    <a:lnTo>
                      <a:pt x="613732" y="472387"/>
                    </a:lnTo>
                    <a:lnTo>
                      <a:pt x="815654" y="573348"/>
                    </a:lnTo>
                    <a:lnTo>
                      <a:pt x="815654" y="108927"/>
                    </a:lnTo>
                    <a:lnTo>
                      <a:pt x="749020" y="7561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B01FAB-EE70-4F32-A9FA-137B920A7400}"/>
                </a:ext>
              </a:extLst>
            </p:cNvPr>
            <p:cNvSpPr/>
            <p:nvPr/>
          </p:nvSpPr>
          <p:spPr>
            <a:xfrm>
              <a:off x="4806224" y="1853169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1CB19-D61D-4E97-9EA4-18FA08CA6652}"/>
              </a:ext>
            </a:extLst>
          </p:cNvPr>
          <p:cNvSpPr/>
          <p:nvPr/>
        </p:nvSpPr>
        <p:spPr>
          <a:xfrm>
            <a:off x="1774698" y="4224018"/>
            <a:ext cx="2607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</a:t>
            </a:r>
            <a:r>
              <a:rPr lang="en-US" sz="15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 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52E1F-EACA-4B30-BB66-A38C53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3" y="3737180"/>
            <a:ext cx="445697" cy="4868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6A5D20-6042-4F0B-92D8-3E1A24C075D9}"/>
              </a:ext>
            </a:extLst>
          </p:cNvPr>
          <p:cNvSpPr/>
          <p:nvPr/>
        </p:nvSpPr>
        <p:spPr>
          <a:xfrm>
            <a:off x="1997670" y="2261902"/>
            <a:ext cx="1897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places visited by each 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B63E8C-F9CA-40F4-8F28-B75ACDD75FD4}"/>
              </a:ext>
            </a:extLst>
          </p:cNvPr>
          <p:cNvGrpSpPr/>
          <p:nvPr/>
        </p:nvGrpSpPr>
        <p:grpSpPr>
          <a:xfrm>
            <a:off x="7959041" y="1872650"/>
            <a:ext cx="1511007" cy="1455863"/>
            <a:chOff x="9297817" y="1922635"/>
            <a:chExt cx="2130497" cy="2267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7DC5F5-EBAB-40BB-91A5-9791F846E2A9}"/>
                </a:ext>
              </a:extLst>
            </p:cNvPr>
            <p:cNvSpPr/>
            <p:nvPr/>
          </p:nvSpPr>
          <p:spPr>
            <a:xfrm>
              <a:off x="9297817" y="1922635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Afficher l’image source">
              <a:extLst>
                <a:ext uri="{FF2B5EF4-FFF2-40B4-BE49-F238E27FC236}">
                  <a16:creationId xmlns:a16="http://schemas.microsoft.com/office/drawing/2014/main" id="{69B06AEA-6551-4400-BA22-922AB5D0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54" y="2571326"/>
              <a:ext cx="1547287" cy="9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089FFF7-98B2-4AE7-AD4A-DFCB97E87EBD}"/>
              </a:ext>
            </a:extLst>
          </p:cNvPr>
          <p:cNvSpPr/>
          <p:nvPr/>
        </p:nvSpPr>
        <p:spPr>
          <a:xfrm>
            <a:off x="6155390" y="2794694"/>
            <a:ext cx="1599088" cy="105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E794D7-6571-4C7C-BC74-15514D6A42C6}"/>
              </a:ext>
            </a:extLst>
          </p:cNvPr>
          <p:cNvSpPr/>
          <p:nvPr/>
        </p:nvSpPr>
        <p:spPr>
          <a:xfrm>
            <a:off x="5920755" y="2031682"/>
            <a:ext cx="2001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generated by the group in 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6D1CDAD-8F83-45D4-8FB0-E520906E25F9}"/>
              </a:ext>
            </a:extLst>
          </p:cNvPr>
          <p:cNvSpPr/>
          <p:nvPr/>
        </p:nvSpPr>
        <p:spPr>
          <a:xfrm rot="2618067" flipV="1">
            <a:off x="9433110" y="3315306"/>
            <a:ext cx="918999" cy="100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F05B12-9F12-4944-8ED0-E3A2094FD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/>
          <a:stretch/>
        </p:blipFill>
        <p:spPr>
          <a:xfrm>
            <a:off x="8137388" y="2300050"/>
            <a:ext cx="735795" cy="414751"/>
          </a:xfrm>
          <a:prstGeom prst="rect">
            <a:avLst/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54EAA31-5501-4F04-8844-22EDEBD852CF}"/>
              </a:ext>
            </a:extLst>
          </p:cNvPr>
          <p:cNvGrpSpPr/>
          <p:nvPr/>
        </p:nvGrpSpPr>
        <p:grpSpPr>
          <a:xfrm>
            <a:off x="10315171" y="3575650"/>
            <a:ext cx="1511007" cy="1455863"/>
            <a:chOff x="9661798" y="3578736"/>
            <a:chExt cx="1511007" cy="1455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9146E3-3F7E-460E-86CA-490E4D0F8464}"/>
                </a:ext>
              </a:extLst>
            </p:cNvPr>
            <p:cNvSpPr/>
            <p:nvPr/>
          </p:nvSpPr>
          <p:spPr>
            <a:xfrm>
              <a:off x="9661798" y="3578736"/>
              <a:ext cx="1511007" cy="1455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Graphic 1028" descr="Magnifying glass">
              <a:extLst>
                <a:ext uri="{FF2B5EF4-FFF2-40B4-BE49-F238E27FC236}">
                  <a16:creationId xmlns:a16="http://schemas.microsoft.com/office/drawing/2014/main" id="{FE79D0DA-04AD-40CF-B664-2B434AEAEEEF}"/>
                </a:ext>
              </a:extLst>
            </p:cNvPr>
            <p:cNvSpPr/>
            <p:nvPr/>
          </p:nvSpPr>
          <p:spPr>
            <a:xfrm>
              <a:off x="9823796" y="3685913"/>
              <a:ext cx="1187009" cy="1178037"/>
            </a:xfrm>
            <a:custGeom>
              <a:avLst/>
              <a:gdLst>
                <a:gd name="connsiteX0" fmla="*/ 952193 w 978352"/>
                <a:gd name="connsiteY0" fmla="*/ 831122 h 978352"/>
                <a:gd name="connsiteX1" fmla="*/ 799325 w 978352"/>
                <a:gd name="connsiteY1" fmla="*/ 678254 h 978352"/>
                <a:gd name="connsiteX2" fmla="*/ 723503 w 978352"/>
                <a:gd name="connsiteY2" fmla="*/ 655018 h 978352"/>
                <a:gd name="connsiteX3" fmla="*/ 669694 w 978352"/>
                <a:gd name="connsiteY3" fmla="*/ 601209 h 978352"/>
                <a:gd name="connsiteX4" fmla="*/ 745516 w 978352"/>
                <a:gd name="connsiteY4" fmla="*/ 378634 h 978352"/>
                <a:gd name="connsiteX5" fmla="*/ 378634 w 978352"/>
                <a:gd name="connsiteY5" fmla="*/ 11752 h 978352"/>
                <a:gd name="connsiteX6" fmla="*/ 11752 w 978352"/>
                <a:gd name="connsiteY6" fmla="*/ 378634 h 978352"/>
                <a:gd name="connsiteX7" fmla="*/ 378634 w 978352"/>
                <a:gd name="connsiteY7" fmla="*/ 745516 h 978352"/>
                <a:gd name="connsiteX8" fmla="*/ 601209 w 978352"/>
                <a:gd name="connsiteY8" fmla="*/ 669694 h 978352"/>
                <a:gd name="connsiteX9" fmla="*/ 655018 w 978352"/>
                <a:gd name="connsiteY9" fmla="*/ 723503 h 978352"/>
                <a:gd name="connsiteX10" fmla="*/ 678254 w 978352"/>
                <a:gd name="connsiteY10" fmla="*/ 799325 h 978352"/>
                <a:gd name="connsiteX11" fmla="*/ 831122 w 978352"/>
                <a:gd name="connsiteY11" fmla="*/ 952193 h 978352"/>
                <a:gd name="connsiteX12" fmla="*/ 892269 w 978352"/>
                <a:gd name="connsiteY12" fmla="*/ 977875 h 978352"/>
                <a:gd name="connsiteX13" fmla="*/ 953416 w 978352"/>
                <a:gd name="connsiteY13" fmla="*/ 952193 h 978352"/>
                <a:gd name="connsiteX14" fmla="*/ 952193 w 978352"/>
                <a:gd name="connsiteY14" fmla="*/ 831122 h 978352"/>
                <a:gd name="connsiteX15" fmla="*/ 377411 w 978352"/>
                <a:gd name="connsiteY15" fmla="*/ 670917 h 978352"/>
                <a:gd name="connsiteX16" fmla="*/ 83905 w 978352"/>
                <a:gd name="connsiteY16" fmla="*/ 377411 h 978352"/>
                <a:gd name="connsiteX17" fmla="*/ 377411 w 978352"/>
                <a:gd name="connsiteY17" fmla="*/ 83905 h 978352"/>
                <a:gd name="connsiteX18" fmla="*/ 670917 w 978352"/>
                <a:gd name="connsiteY18" fmla="*/ 377411 h 978352"/>
                <a:gd name="connsiteX19" fmla="*/ 377411 w 978352"/>
                <a:gd name="connsiteY19" fmla="*/ 670917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352" h="978352">
                  <a:moveTo>
                    <a:pt x="952193" y="831122"/>
                  </a:moveTo>
                  <a:lnTo>
                    <a:pt x="799325" y="678254"/>
                  </a:lnTo>
                  <a:cubicBezTo>
                    <a:pt x="778536" y="657464"/>
                    <a:pt x="750408" y="650127"/>
                    <a:pt x="723503" y="655018"/>
                  </a:cubicBezTo>
                  <a:lnTo>
                    <a:pt x="669694" y="601209"/>
                  </a:lnTo>
                  <a:cubicBezTo>
                    <a:pt x="717388" y="540062"/>
                    <a:pt x="745516" y="461794"/>
                    <a:pt x="745516" y="378634"/>
                  </a:cubicBezTo>
                  <a:cubicBezTo>
                    <a:pt x="745516" y="176849"/>
                    <a:pt x="580419" y="11752"/>
                    <a:pt x="378634" y="11752"/>
                  </a:cubicBezTo>
                  <a:cubicBezTo>
                    <a:pt x="176849" y="11752"/>
                    <a:pt x="11752" y="176849"/>
                    <a:pt x="11752" y="378634"/>
                  </a:cubicBezTo>
                  <a:cubicBezTo>
                    <a:pt x="11752" y="580419"/>
                    <a:pt x="176849" y="745516"/>
                    <a:pt x="378634" y="745516"/>
                  </a:cubicBezTo>
                  <a:cubicBezTo>
                    <a:pt x="461794" y="745516"/>
                    <a:pt x="538839" y="717388"/>
                    <a:pt x="601209" y="669694"/>
                  </a:cubicBezTo>
                  <a:lnTo>
                    <a:pt x="655018" y="723503"/>
                  </a:lnTo>
                  <a:cubicBezTo>
                    <a:pt x="650127" y="750408"/>
                    <a:pt x="657464" y="778536"/>
                    <a:pt x="678254" y="799325"/>
                  </a:cubicBezTo>
                  <a:lnTo>
                    <a:pt x="831122" y="952193"/>
                  </a:lnTo>
                  <a:cubicBezTo>
                    <a:pt x="848243" y="969314"/>
                    <a:pt x="870256" y="977875"/>
                    <a:pt x="892269" y="977875"/>
                  </a:cubicBezTo>
                  <a:cubicBezTo>
                    <a:pt x="914282" y="977875"/>
                    <a:pt x="936295" y="969314"/>
                    <a:pt x="953416" y="952193"/>
                  </a:cubicBezTo>
                  <a:cubicBezTo>
                    <a:pt x="985212" y="917951"/>
                    <a:pt x="985212" y="864141"/>
                    <a:pt x="952193" y="831122"/>
                  </a:cubicBezTo>
                  <a:close/>
                  <a:moveTo>
                    <a:pt x="377411" y="670917"/>
                  </a:moveTo>
                  <a:cubicBezTo>
                    <a:pt x="215983" y="670917"/>
                    <a:pt x="83905" y="538839"/>
                    <a:pt x="83905" y="377411"/>
                  </a:cubicBezTo>
                  <a:cubicBezTo>
                    <a:pt x="83905" y="215983"/>
                    <a:pt x="215983" y="83905"/>
                    <a:pt x="377411" y="83905"/>
                  </a:cubicBezTo>
                  <a:cubicBezTo>
                    <a:pt x="538839" y="83905"/>
                    <a:pt x="670917" y="215983"/>
                    <a:pt x="670917" y="377411"/>
                  </a:cubicBezTo>
                  <a:cubicBezTo>
                    <a:pt x="670917" y="538839"/>
                    <a:pt x="538839" y="670917"/>
                    <a:pt x="377411" y="670917"/>
                  </a:cubicBezTo>
                  <a:close/>
                </a:path>
              </a:pathLst>
            </a:custGeom>
            <a:solidFill>
              <a:srgbClr val="000000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037" name="Picture 6" descr="Afficher l’image source">
              <a:extLst>
                <a:ext uri="{FF2B5EF4-FFF2-40B4-BE49-F238E27FC236}">
                  <a16:creationId xmlns:a16="http://schemas.microsoft.com/office/drawing/2014/main" id="{37AE21DB-54FE-455A-8C17-59EE004EC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59" y="3876778"/>
              <a:ext cx="445697" cy="55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CFEFE-7584-4530-9C2F-9B7EEB0EFAFD}"/>
              </a:ext>
            </a:extLst>
          </p:cNvPr>
          <p:cNvSpPr/>
          <p:nvPr/>
        </p:nvSpPr>
        <p:spPr>
          <a:xfrm>
            <a:off x="9710386" y="2872375"/>
            <a:ext cx="2001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5C92C8-D7B5-44B3-897D-6CDECA87E420}"/>
              </a:ext>
            </a:extLst>
          </p:cNvPr>
          <p:cNvSpPr/>
          <p:nvPr/>
        </p:nvSpPr>
        <p:spPr>
          <a:xfrm>
            <a:off x="8032350" y="4433900"/>
            <a:ext cx="1511007" cy="1455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26A42-5BEB-4E9C-99DB-C7B9884F6D16}"/>
              </a:ext>
            </a:extLst>
          </p:cNvPr>
          <p:cNvSpPr/>
          <p:nvPr/>
        </p:nvSpPr>
        <p:spPr>
          <a:xfrm>
            <a:off x="9220348" y="4914306"/>
            <a:ext cx="200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8C33A9-46E8-4701-ABF7-A149912D5F45}"/>
              </a:ext>
            </a:extLst>
          </p:cNvPr>
          <p:cNvSpPr/>
          <p:nvPr/>
        </p:nvSpPr>
        <p:spPr>
          <a:xfrm rot="8954861" flipV="1">
            <a:off x="9593236" y="4700760"/>
            <a:ext cx="672054" cy="131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aphic 1039" descr="Bar chart RTL">
            <a:extLst>
              <a:ext uri="{FF2B5EF4-FFF2-40B4-BE49-F238E27FC236}">
                <a16:creationId xmlns:a16="http://schemas.microsoft.com/office/drawing/2014/main" id="{E22F2109-F01F-472E-99ED-4300CDDB0627}"/>
              </a:ext>
            </a:extLst>
          </p:cNvPr>
          <p:cNvGrpSpPr/>
          <p:nvPr/>
        </p:nvGrpSpPr>
        <p:grpSpPr>
          <a:xfrm>
            <a:off x="8659740" y="4517227"/>
            <a:ext cx="445697" cy="445697"/>
            <a:chOff x="6286951" y="3873692"/>
            <a:chExt cx="445697" cy="445697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377CDC3-5DDC-4601-9262-CE5D21369684}"/>
                </a:ext>
              </a:extLst>
            </p:cNvPr>
            <p:cNvSpPr/>
            <p:nvPr/>
          </p:nvSpPr>
          <p:spPr>
            <a:xfrm>
              <a:off x="6348466" y="3935207"/>
              <a:ext cx="320345" cy="320345"/>
            </a:xfrm>
            <a:custGeom>
              <a:avLst/>
              <a:gdLst>
                <a:gd name="connsiteX0" fmla="*/ 291328 w 320344"/>
                <a:gd name="connsiteY0" fmla="*/ 3482 h 320344"/>
                <a:gd name="connsiteX1" fmla="*/ 319184 w 320344"/>
                <a:gd name="connsiteY1" fmla="*/ 3482 h 320344"/>
                <a:gd name="connsiteX2" fmla="*/ 319184 w 320344"/>
                <a:gd name="connsiteY2" fmla="*/ 319184 h 320344"/>
                <a:gd name="connsiteX3" fmla="*/ 3482 w 320344"/>
                <a:gd name="connsiteY3" fmla="*/ 319184 h 320344"/>
                <a:gd name="connsiteX4" fmla="*/ 3482 w 320344"/>
                <a:gd name="connsiteY4" fmla="*/ 291328 h 320344"/>
                <a:gd name="connsiteX5" fmla="*/ 291328 w 320344"/>
                <a:gd name="connsiteY5" fmla="*/ 291328 h 3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44" h="320344">
                  <a:moveTo>
                    <a:pt x="291328" y="3482"/>
                  </a:moveTo>
                  <a:lnTo>
                    <a:pt x="319184" y="3482"/>
                  </a:lnTo>
                  <a:lnTo>
                    <a:pt x="319184" y="319184"/>
                  </a:lnTo>
                  <a:lnTo>
                    <a:pt x="3482" y="319184"/>
                  </a:lnTo>
                  <a:lnTo>
                    <a:pt x="3482" y="291328"/>
                  </a:lnTo>
                  <a:lnTo>
                    <a:pt x="291328" y="2913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D0765BE-276E-45E7-85A0-F63E910012F6}"/>
                </a:ext>
              </a:extLst>
            </p:cNvPr>
            <p:cNvSpPr/>
            <p:nvPr/>
          </p:nvSpPr>
          <p:spPr>
            <a:xfrm>
              <a:off x="655738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CDFBC32-D4E5-47EA-BE95-E0C6BC4263AE}"/>
                </a:ext>
              </a:extLst>
            </p:cNvPr>
            <p:cNvSpPr/>
            <p:nvPr/>
          </p:nvSpPr>
          <p:spPr>
            <a:xfrm>
              <a:off x="6487747" y="3935207"/>
              <a:ext cx="55712" cy="264633"/>
            </a:xfrm>
            <a:custGeom>
              <a:avLst/>
              <a:gdLst>
                <a:gd name="connsiteX0" fmla="*/ 3482 w 55712"/>
                <a:gd name="connsiteY0" fmla="*/ 3482 h 264632"/>
                <a:gd name="connsiteX1" fmla="*/ 54551 w 55712"/>
                <a:gd name="connsiteY1" fmla="*/ 3482 h 264632"/>
                <a:gd name="connsiteX2" fmla="*/ 54551 w 55712"/>
                <a:gd name="connsiteY2" fmla="*/ 263472 h 264632"/>
                <a:gd name="connsiteX3" fmla="*/ 3482 w 55712"/>
                <a:gd name="connsiteY3" fmla="*/ 263472 h 2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264632">
                  <a:moveTo>
                    <a:pt x="3482" y="3482"/>
                  </a:moveTo>
                  <a:lnTo>
                    <a:pt x="54551" y="3482"/>
                  </a:lnTo>
                  <a:lnTo>
                    <a:pt x="54551" y="263472"/>
                  </a:lnTo>
                  <a:lnTo>
                    <a:pt x="3482" y="2634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177DA7B6-0107-4320-8F2F-0036EE33F134}"/>
                </a:ext>
              </a:extLst>
            </p:cNvPr>
            <p:cNvSpPr/>
            <p:nvPr/>
          </p:nvSpPr>
          <p:spPr>
            <a:xfrm>
              <a:off x="641810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1E93F72-24D1-44B0-A502-70A35DA63FF6}"/>
                </a:ext>
              </a:extLst>
            </p:cNvPr>
            <p:cNvSpPr/>
            <p:nvPr/>
          </p:nvSpPr>
          <p:spPr>
            <a:xfrm>
              <a:off x="6348466" y="4111629"/>
              <a:ext cx="55712" cy="88211"/>
            </a:xfrm>
            <a:custGeom>
              <a:avLst/>
              <a:gdLst>
                <a:gd name="connsiteX0" fmla="*/ 3482 w 55712"/>
                <a:gd name="connsiteY0" fmla="*/ 3482 h 88210"/>
                <a:gd name="connsiteX1" fmla="*/ 54551 w 55712"/>
                <a:gd name="connsiteY1" fmla="*/ 3482 h 88210"/>
                <a:gd name="connsiteX2" fmla="*/ 54551 w 55712"/>
                <a:gd name="connsiteY2" fmla="*/ 87050 h 88210"/>
                <a:gd name="connsiteX3" fmla="*/ 3482 w 55712"/>
                <a:gd name="connsiteY3" fmla="*/ 87050 h 8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88210">
                  <a:moveTo>
                    <a:pt x="3482" y="3482"/>
                  </a:moveTo>
                  <a:lnTo>
                    <a:pt x="54551" y="3482"/>
                  </a:lnTo>
                  <a:lnTo>
                    <a:pt x="54551" y="87050"/>
                  </a:lnTo>
                  <a:lnTo>
                    <a:pt x="3482" y="87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59" name="Graphic 1041" descr="Bar graph with downward trend">
            <a:extLst>
              <a:ext uri="{FF2B5EF4-FFF2-40B4-BE49-F238E27FC236}">
                <a16:creationId xmlns:a16="http://schemas.microsoft.com/office/drawing/2014/main" id="{41E826D7-AC5B-4197-AAA7-D3F154B8C865}"/>
              </a:ext>
            </a:extLst>
          </p:cNvPr>
          <p:cNvGrpSpPr/>
          <p:nvPr/>
        </p:nvGrpSpPr>
        <p:grpSpPr>
          <a:xfrm>
            <a:off x="8230745" y="5190506"/>
            <a:ext cx="435577" cy="435577"/>
            <a:chOff x="8230745" y="5190506"/>
            <a:chExt cx="435577" cy="435577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95AE02C9-AA4C-4595-9ACE-CD3C4CD4F48B}"/>
                </a:ext>
              </a:extLst>
            </p:cNvPr>
            <p:cNvSpPr/>
            <p:nvPr/>
          </p:nvSpPr>
          <p:spPr>
            <a:xfrm>
              <a:off x="8288134" y="5247895"/>
              <a:ext cx="313071" cy="317608"/>
            </a:xfrm>
            <a:custGeom>
              <a:avLst/>
              <a:gdLst>
                <a:gd name="connsiteX0" fmla="*/ 28819 w 313070"/>
                <a:gd name="connsiteY0" fmla="*/ 1595 h 317608"/>
                <a:gd name="connsiteX1" fmla="*/ 1595 w 313070"/>
                <a:gd name="connsiteY1" fmla="*/ 1595 h 317608"/>
                <a:gd name="connsiteX2" fmla="*/ 1595 w 313070"/>
                <a:gd name="connsiteY2" fmla="*/ 319203 h 317608"/>
                <a:gd name="connsiteX3" fmla="*/ 314666 w 313070"/>
                <a:gd name="connsiteY3" fmla="*/ 319203 h 317608"/>
                <a:gd name="connsiteX4" fmla="*/ 314666 w 313070"/>
                <a:gd name="connsiteY4" fmla="*/ 291980 h 317608"/>
                <a:gd name="connsiteX5" fmla="*/ 28819 w 313070"/>
                <a:gd name="connsiteY5" fmla="*/ 291980 h 317608"/>
                <a:gd name="connsiteX6" fmla="*/ 28819 w 313070"/>
                <a:gd name="connsiteY6" fmla="*/ 1595 h 31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070" h="317608">
                  <a:moveTo>
                    <a:pt x="28819" y="1595"/>
                  </a:moveTo>
                  <a:lnTo>
                    <a:pt x="1595" y="1595"/>
                  </a:lnTo>
                  <a:lnTo>
                    <a:pt x="1595" y="319203"/>
                  </a:lnTo>
                  <a:lnTo>
                    <a:pt x="314666" y="319203"/>
                  </a:lnTo>
                  <a:lnTo>
                    <a:pt x="314666" y="291980"/>
                  </a:lnTo>
                  <a:lnTo>
                    <a:pt x="28819" y="291980"/>
                  </a:lnTo>
                  <a:lnTo>
                    <a:pt x="28819" y="1595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E409B962-92C0-4A68-ABE5-31C929AB132C}"/>
                </a:ext>
              </a:extLst>
            </p:cNvPr>
            <p:cNvSpPr/>
            <p:nvPr/>
          </p:nvSpPr>
          <p:spPr>
            <a:xfrm>
              <a:off x="8342581" y="5247895"/>
              <a:ext cx="68059" cy="263161"/>
            </a:xfrm>
            <a:custGeom>
              <a:avLst/>
              <a:gdLst>
                <a:gd name="connsiteX0" fmla="*/ 1595 w 68058"/>
                <a:gd name="connsiteY0" fmla="*/ 1595 h 263161"/>
                <a:gd name="connsiteX1" fmla="*/ 69654 w 68058"/>
                <a:gd name="connsiteY1" fmla="*/ 1595 h 263161"/>
                <a:gd name="connsiteX2" fmla="*/ 69654 w 68058"/>
                <a:gd name="connsiteY2" fmla="*/ 264756 h 263161"/>
                <a:gd name="connsiteX3" fmla="*/ 1595 w 68058"/>
                <a:gd name="connsiteY3" fmla="*/ 264756 h 2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263161">
                  <a:moveTo>
                    <a:pt x="1595" y="1595"/>
                  </a:moveTo>
                  <a:lnTo>
                    <a:pt x="69654" y="1595"/>
                  </a:lnTo>
                  <a:lnTo>
                    <a:pt x="69654" y="264756"/>
                  </a:lnTo>
                  <a:lnTo>
                    <a:pt x="1595" y="264756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672F1139-7309-4E6A-8D72-CE779433E2A9}"/>
                </a:ext>
              </a:extLst>
            </p:cNvPr>
            <p:cNvSpPr/>
            <p:nvPr/>
          </p:nvSpPr>
          <p:spPr>
            <a:xfrm>
              <a:off x="8437864" y="5338640"/>
              <a:ext cx="68059" cy="172416"/>
            </a:xfrm>
            <a:custGeom>
              <a:avLst/>
              <a:gdLst>
                <a:gd name="connsiteX0" fmla="*/ 1595 w 68058"/>
                <a:gd name="connsiteY0" fmla="*/ 1595 h 172415"/>
                <a:gd name="connsiteX1" fmla="*/ 69654 w 68058"/>
                <a:gd name="connsiteY1" fmla="*/ 1595 h 172415"/>
                <a:gd name="connsiteX2" fmla="*/ 69654 w 68058"/>
                <a:gd name="connsiteY2" fmla="*/ 174011 h 172415"/>
                <a:gd name="connsiteX3" fmla="*/ 1595 w 68058"/>
                <a:gd name="connsiteY3" fmla="*/ 174011 h 1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172415">
                  <a:moveTo>
                    <a:pt x="1595" y="1595"/>
                  </a:moveTo>
                  <a:lnTo>
                    <a:pt x="69654" y="1595"/>
                  </a:lnTo>
                  <a:lnTo>
                    <a:pt x="69654" y="174011"/>
                  </a:lnTo>
                  <a:lnTo>
                    <a:pt x="1595" y="174011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8AE5562F-8369-4271-AB8D-AE11AF7723B8}"/>
                </a:ext>
              </a:extLst>
            </p:cNvPr>
            <p:cNvSpPr/>
            <p:nvPr/>
          </p:nvSpPr>
          <p:spPr>
            <a:xfrm>
              <a:off x="8533146" y="5420311"/>
              <a:ext cx="68059" cy="90745"/>
            </a:xfrm>
            <a:custGeom>
              <a:avLst/>
              <a:gdLst>
                <a:gd name="connsiteX0" fmla="*/ 1595 w 68058"/>
                <a:gd name="connsiteY0" fmla="*/ 1595 h 90745"/>
                <a:gd name="connsiteX1" fmla="*/ 69654 w 68058"/>
                <a:gd name="connsiteY1" fmla="*/ 1595 h 90745"/>
                <a:gd name="connsiteX2" fmla="*/ 69654 w 68058"/>
                <a:gd name="connsiteY2" fmla="*/ 92340 h 90745"/>
                <a:gd name="connsiteX3" fmla="*/ 1595 w 68058"/>
                <a:gd name="connsiteY3" fmla="*/ 92340 h 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90745">
                  <a:moveTo>
                    <a:pt x="1595" y="1595"/>
                  </a:moveTo>
                  <a:lnTo>
                    <a:pt x="69654" y="1595"/>
                  </a:lnTo>
                  <a:lnTo>
                    <a:pt x="69654" y="92340"/>
                  </a:lnTo>
                  <a:lnTo>
                    <a:pt x="1595" y="9234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75217ED-8E89-4599-AF99-637D8EDC0558}"/>
                </a:ext>
              </a:extLst>
            </p:cNvPr>
            <p:cNvSpPr/>
            <p:nvPr/>
          </p:nvSpPr>
          <p:spPr>
            <a:xfrm>
              <a:off x="8449615" y="5246035"/>
              <a:ext cx="149730" cy="149730"/>
            </a:xfrm>
            <a:custGeom>
              <a:avLst/>
              <a:gdLst>
                <a:gd name="connsiteX0" fmla="*/ 123874 w 149729"/>
                <a:gd name="connsiteY0" fmla="*/ 111079 h 149729"/>
                <a:gd name="connsiteX1" fmla="*/ 14390 w 149729"/>
                <a:gd name="connsiteY1" fmla="*/ 1595 h 149729"/>
                <a:gd name="connsiteX2" fmla="*/ 1595 w 149729"/>
                <a:gd name="connsiteY2" fmla="*/ 14390 h 149729"/>
                <a:gd name="connsiteX3" fmla="*/ 111079 w 149729"/>
                <a:gd name="connsiteY3" fmla="*/ 123874 h 149729"/>
                <a:gd name="connsiteX4" fmla="*/ 86306 w 149729"/>
                <a:gd name="connsiteY4" fmla="*/ 148648 h 149729"/>
                <a:gd name="connsiteX5" fmla="*/ 148648 w 149729"/>
                <a:gd name="connsiteY5" fmla="*/ 148648 h 149729"/>
                <a:gd name="connsiteX6" fmla="*/ 148648 w 149729"/>
                <a:gd name="connsiteY6" fmla="*/ 86306 h 149729"/>
                <a:gd name="connsiteX7" fmla="*/ 123874 w 149729"/>
                <a:gd name="connsiteY7" fmla="*/ 111079 h 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729" h="149729">
                  <a:moveTo>
                    <a:pt x="123874" y="111079"/>
                  </a:moveTo>
                  <a:lnTo>
                    <a:pt x="14390" y="1595"/>
                  </a:lnTo>
                  <a:lnTo>
                    <a:pt x="1595" y="14390"/>
                  </a:lnTo>
                  <a:lnTo>
                    <a:pt x="111079" y="123874"/>
                  </a:lnTo>
                  <a:lnTo>
                    <a:pt x="86306" y="148648"/>
                  </a:lnTo>
                  <a:lnTo>
                    <a:pt x="148648" y="148648"/>
                  </a:lnTo>
                  <a:lnTo>
                    <a:pt x="148648" y="86306"/>
                  </a:lnTo>
                  <a:lnTo>
                    <a:pt x="123874" y="111079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5" name="Graphic 1043" descr="Statistics">
            <a:extLst>
              <a:ext uri="{FF2B5EF4-FFF2-40B4-BE49-F238E27FC236}">
                <a16:creationId xmlns:a16="http://schemas.microsoft.com/office/drawing/2014/main" id="{015E4574-7249-41E4-9F23-7A90E33E39AF}"/>
              </a:ext>
            </a:extLst>
          </p:cNvPr>
          <p:cNvGrpSpPr/>
          <p:nvPr/>
        </p:nvGrpSpPr>
        <p:grpSpPr>
          <a:xfrm>
            <a:off x="8654948" y="5464160"/>
            <a:ext cx="425406" cy="408232"/>
            <a:chOff x="8610881" y="5309896"/>
            <a:chExt cx="508964" cy="508964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881F4EC-ECE8-42A5-88D2-F550CAF0EDA8}"/>
                </a:ext>
              </a:extLst>
            </p:cNvPr>
            <p:cNvSpPr/>
            <p:nvPr/>
          </p:nvSpPr>
          <p:spPr>
            <a:xfrm>
              <a:off x="8741140" y="5376592"/>
              <a:ext cx="291594" cy="318103"/>
            </a:xfrm>
            <a:custGeom>
              <a:avLst/>
              <a:gdLst>
                <a:gd name="connsiteX0" fmla="*/ 293877 w 291593"/>
                <a:gd name="connsiteY0" fmla="*/ 39338 h 318102"/>
                <a:gd name="connsiteX1" fmla="*/ 256796 w 291593"/>
                <a:gd name="connsiteY1" fmla="*/ 2195 h 318102"/>
                <a:gd name="connsiteX2" fmla="*/ 219653 w 291593"/>
                <a:gd name="connsiteY2" fmla="*/ 39276 h 318102"/>
                <a:gd name="connsiteX3" fmla="*/ 236513 w 291593"/>
                <a:gd name="connsiteY3" fmla="*/ 70406 h 318102"/>
                <a:gd name="connsiteX4" fmla="*/ 209050 w 291593"/>
                <a:gd name="connsiteY4" fmla="*/ 150674 h 318102"/>
                <a:gd name="connsiteX5" fmla="*/ 209050 w 291593"/>
                <a:gd name="connsiteY5" fmla="*/ 150674 h 318102"/>
                <a:gd name="connsiteX6" fmla="*/ 187843 w 291593"/>
                <a:gd name="connsiteY6" fmla="*/ 157301 h 318102"/>
                <a:gd name="connsiteX7" fmla="*/ 132493 w 291593"/>
                <a:gd name="connsiteY7" fmla="*/ 115789 h 318102"/>
                <a:gd name="connsiteX8" fmla="*/ 110529 w 291593"/>
                <a:gd name="connsiteY8" fmla="*/ 68121 h 318102"/>
                <a:gd name="connsiteX9" fmla="*/ 62862 w 291593"/>
                <a:gd name="connsiteY9" fmla="*/ 90085 h 318102"/>
                <a:gd name="connsiteX10" fmla="*/ 76931 w 291593"/>
                <a:gd name="connsiteY10" fmla="*/ 133708 h 318102"/>
                <a:gd name="connsiteX11" fmla="*/ 41569 w 291593"/>
                <a:gd name="connsiteY11" fmla="*/ 246105 h 318102"/>
                <a:gd name="connsiteX12" fmla="*/ 39395 w 291593"/>
                <a:gd name="connsiteY12" fmla="*/ 246105 h 318102"/>
                <a:gd name="connsiteX13" fmla="*/ 2195 w 291593"/>
                <a:gd name="connsiteY13" fmla="*/ 283128 h 318102"/>
                <a:gd name="connsiteX14" fmla="*/ 39219 w 291593"/>
                <a:gd name="connsiteY14" fmla="*/ 320329 h 318102"/>
                <a:gd name="connsiteX15" fmla="*/ 76419 w 291593"/>
                <a:gd name="connsiteY15" fmla="*/ 283305 h 318102"/>
                <a:gd name="connsiteX16" fmla="*/ 61503 w 291593"/>
                <a:gd name="connsiteY16" fmla="*/ 253474 h 318102"/>
                <a:gd name="connsiteX17" fmla="*/ 97184 w 291593"/>
                <a:gd name="connsiteY17" fmla="*/ 140070 h 318102"/>
                <a:gd name="connsiteX18" fmla="*/ 97714 w 291593"/>
                <a:gd name="connsiteY18" fmla="*/ 140070 h 318102"/>
                <a:gd name="connsiteX19" fmla="*/ 119769 w 291593"/>
                <a:gd name="connsiteY19" fmla="*/ 132754 h 318102"/>
                <a:gd name="connsiteX20" fmla="*/ 174642 w 291593"/>
                <a:gd name="connsiteY20" fmla="*/ 173842 h 318102"/>
                <a:gd name="connsiteX21" fmla="*/ 171938 w 291593"/>
                <a:gd name="connsiteY21" fmla="*/ 187786 h 318102"/>
                <a:gd name="connsiteX22" fmla="*/ 209036 w 291593"/>
                <a:gd name="connsiteY22" fmla="*/ 224912 h 318102"/>
                <a:gd name="connsiteX23" fmla="*/ 246162 w 291593"/>
                <a:gd name="connsiteY23" fmla="*/ 187815 h 318102"/>
                <a:gd name="connsiteX24" fmla="*/ 229409 w 291593"/>
                <a:gd name="connsiteY24" fmla="*/ 156771 h 318102"/>
                <a:gd name="connsiteX25" fmla="*/ 256765 w 291593"/>
                <a:gd name="connsiteY25" fmla="*/ 76450 h 318102"/>
                <a:gd name="connsiteX26" fmla="*/ 293877 w 291593"/>
                <a:gd name="connsiteY26" fmla="*/ 39338 h 3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93" h="318102">
                  <a:moveTo>
                    <a:pt x="293877" y="39338"/>
                  </a:moveTo>
                  <a:cubicBezTo>
                    <a:pt x="293894" y="18842"/>
                    <a:pt x="277293" y="2212"/>
                    <a:pt x="256796" y="2195"/>
                  </a:cubicBezTo>
                  <a:cubicBezTo>
                    <a:pt x="236300" y="2178"/>
                    <a:pt x="219670" y="18780"/>
                    <a:pt x="219653" y="39276"/>
                  </a:cubicBezTo>
                  <a:cubicBezTo>
                    <a:pt x="219643" y="51837"/>
                    <a:pt x="225987" y="63551"/>
                    <a:pt x="236513" y="70406"/>
                  </a:cubicBezTo>
                  <a:lnTo>
                    <a:pt x="209050" y="150674"/>
                  </a:lnTo>
                  <a:lnTo>
                    <a:pt x="209050" y="150674"/>
                  </a:lnTo>
                  <a:cubicBezTo>
                    <a:pt x="201470" y="150665"/>
                    <a:pt x="194069" y="152978"/>
                    <a:pt x="187843" y="157301"/>
                  </a:cubicBezTo>
                  <a:lnTo>
                    <a:pt x="132493" y="115789"/>
                  </a:lnTo>
                  <a:cubicBezTo>
                    <a:pt x="139591" y="96560"/>
                    <a:pt x="129758" y="75219"/>
                    <a:pt x="110529" y="68121"/>
                  </a:cubicBezTo>
                  <a:cubicBezTo>
                    <a:pt x="91301" y="61024"/>
                    <a:pt x="69960" y="70857"/>
                    <a:pt x="62862" y="90085"/>
                  </a:cubicBezTo>
                  <a:cubicBezTo>
                    <a:pt x="56939" y="106131"/>
                    <a:pt x="62749" y="124147"/>
                    <a:pt x="76931" y="133708"/>
                  </a:cubicBezTo>
                  <a:lnTo>
                    <a:pt x="41569" y="246105"/>
                  </a:lnTo>
                  <a:lnTo>
                    <a:pt x="39395" y="246105"/>
                  </a:lnTo>
                  <a:cubicBezTo>
                    <a:pt x="18899" y="246056"/>
                    <a:pt x="2244" y="262632"/>
                    <a:pt x="2195" y="283128"/>
                  </a:cubicBezTo>
                  <a:cubicBezTo>
                    <a:pt x="2147" y="303624"/>
                    <a:pt x="18722" y="320280"/>
                    <a:pt x="39219" y="320329"/>
                  </a:cubicBezTo>
                  <a:cubicBezTo>
                    <a:pt x="59715" y="320377"/>
                    <a:pt x="76370" y="303801"/>
                    <a:pt x="76419" y="283305"/>
                  </a:cubicBezTo>
                  <a:cubicBezTo>
                    <a:pt x="76447" y="271561"/>
                    <a:pt x="70915" y="260498"/>
                    <a:pt x="61503" y="253474"/>
                  </a:cubicBezTo>
                  <a:lnTo>
                    <a:pt x="97184" y="140070"/>
                  </a:lnTo>
                  <a:lnTo>
                    <a:pt x="97714" y="140070"/>
                  </a:lnTo>
                  <a:cubicBezTo>
                    <a:pt x="105659" y="140056"/>
                    <a:pt x="113390" y="137491"/>
                    <a:pt x="119769" y="132754"/>
                  </a:cubicBezTo>
                  <a:lnTo>
                    <a:pt x="174642" y="173842"/>
                  </a:lnTo>
                  <a:cubicBezTo>
                    <a:pt x="172876" y="178280"/>
                    <a:pt x="171959" y="183009"/>
                    <a:pt x="171938" y="187786"/>
                  </a:cubicBezTo>
                  <a:cubicBezTo>
                    <a:pt x="171930" y="208282"/>
                    <a:pt x="188539" y="224904"/>
                    <a:pt x="209036" y="224912"/>
                  </a:cubicBezTo>
                  <a:cubicBezTo>
                    <a:pt x="229532" y="224920"/>
                    <a:pt x="246154" y="208311"/>
                    <a:pt x="246162" y="187815"/>
                  </a:cubicBezTo>
                  <a:cubicBezTo>
                    <a:pt x="246167" y="175305"/>
                    <a:pt x="239868" y="163633"/>
                    <a:pt x="229409" y="156771"/>
                  </a:cubicBezTo>
                  <a:lnTo>
                    <a:pt x="256765" y="76450"/>
                  </a:lnTo>
                  <a:cubicBezTo>
                    <a:pt x="277262" y="76450"/>
                    <a:pt x="293877" y="59834"/>
                    <a:pt x="293877" y="39338"/>
                  </a:cubicBez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752C799-F5EF-489F-B13E-F62E27F0E72B}"/>
                </a:ext>
              </a:extLst>
            </p:cNvPr>
            <p:cNvSpPr/>
            <p:nvPr/>
          </p:nvSpPr>
          <p:spPr>
            <a:xfrm>
              <a:off x="8682910" y="5376623"/>
              <a:ext cx="365818" cy="371120"/>
            </a:xfrm>
            <a:custGeom>
              <a:avLst/>
              <a:gdLst>
                <a:gd name="connsiteX0" fmla="*/ 34005 w 365817"/>
                <a:gd name="connsiteY0" fmla="*/ 2195 h 371119"/>
                <a:gd name="connsiteX1" fmla="*/ 2195 w 365817"/>
                <a:gd name="connsiteY1" fmla="*/ 2195 h 371119"/>
                <a:gd name="connsiteX2" fmla="*/ 2195 w 365817"/>
                <a:gd name="connsiteY2" fmla="*/ 373315 h 371119"/>
                <a:gd name="connsiteX3" fmla="*/ 368013 w 365817"/>
                <a:gd name="connsiteY3" fmla="*/ 373315 h 371119"/>
                <a:gd name="connsiteX4" fmla="*/ 368013 w 365817"/>
                <a:gd name="connsiteY4" fmla="*/ 341505 h 371119"/>
                <a:gd name="connsiteX5" fmla="*/ 34005 w 365817"/>
                <a:gd name="connsiteY5" fmla="*/ 341505 h 371119"/>
                <a:gd name="connsiteX6" fmla="*/ 34005 w 365817"/>
                <a:gd name="connsiteY6" fmla="*/ 2195 h 3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17" h="371119">
                  <a:moveTo>
                    <a:pt x="34005" y="2195"/>
                  </a:moveTo>
                  <a:lnTo>
                    <a:pt x="2195" y="2195"/>
                  </a:lnTo>
                  <a:lnTo>
                    <a:pt x="2195" y="373315"/>
                  </a:lnTo>
                  <a:lnTo>
                    <a:pt x="368013" y="373315"/>
                  </a:lnTo>
                  <a:lnTo>
                    <a:pt x="368013" y="341505"/>
                  </a:lnTo>
                  <a:lnTo>
                    <a:pt x="34005" y="341505"/>
                  </a:lnTo>
                  <a:lnTo>
                    <a:pt x="34005" y="2195"/>
                  </a:ln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8" name="Graphic 1045" descr="Pie chart">
            <a:extLst>
              <a:ext uri="{FF2B5EF4-FFF2-40B4-BE49-F238E27FC236}">
                <a16:creationId xmlns:a16="http://schemas.microsoft.com/office/drawing/2014/main" id="{C821270E-8FA9-4C08-B2DB-AB97E1939C1F}"/>
              </a:ext>
            </a:extLst>
          </p:cNvPr>
          <p:cNvGrpSpPr/>
          <p:nvPr/>
        </p:nvGrpSpPr>
        <p:grpSpPr>
          <a:xfrm>
            <a:off x="8602507" y="4940872"/>
            <a:ext cx="508964" cy="508964"/>
            <a:chOff x="8865363" y="4839200"/>
            <a:chExt cx="508964" cy="508964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73A26E5-5543-4417-873B-D80991362AA0}"/>
                </a:ext>
              </a:extLst>
            </p:cNvPr>
            <p:cNvSpPr/>
            <p:nvPr/>
          </p:nvSpPr>
          <p:spPr>
            <a:xfrm>
              <a:off x="8914404" y="4888241"/>
              <a:ext cx="339309" cy="408232"/>
            </a:xfrm>
            <a:custGeom>
              <a:avLst/>
              <a:gdLst>
                <a:gd name="connsiteX0" fmla="*/ 194838 w 339309"/>
                <a:gd name="connsiteY0" fmla="*/ 3976 h 408231"/>
                <a:gd name="connsiteX1" fmla="*/ 3976 w 339309"/>
                <a:gd name="connsiteY1" fmla="*/ 205441 h 408231"/>
                <a:gd name="connsiteX2" fmla="*/ 205441 w 339309"/>
                <a:gd name="connsiteY2" fmla="*/ 406906 h 408231"/>
                <a:gd name="connsiteX3" fmla="*/ 340105 w 339309"/>
                <a:gd name="connsiteY3" fmla="*/ 354949 h 408231"/>
                <a:gd name="connsiteX4" fmla="*/ 194838 w 339309"/>
                <a:gd name="connsiteY4" fmla="*/ 209683 h 408231"/>
                <a:gd name="connsiteX5" fmla="*/ 194838 w 339309"/>
                <a:gd name="connsiteY5" fmla="*/ 3976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09" h="408231">
                  <a:moveTo>
                    <a:pt x="194838" y="3976"/>
                  </a:moveTo>
                  <a:cubicBezTo>
                    <a:pt x="88804" y="9278"/>
                    <a:pt x="3976" y="98347"/>
                    <a:pt x="3976" y="205441"/>
                  </a:cubicBezTo>
                  <a:cubicBezTo>
                    <a:pt x="3976" y="316777"/>
                    <a:pt x="94105" y="406906"/>
                    <a:pt x="205441" y="406906"/>
                  </a:cubicBezTo>
                  <a:cubicBezTo>
                    <a:pt x="255807" y="406906"/>
                    <a:pt x="302993" y="388880"/>
                    <a:pt x="340105" y="354949"/>
                  </a:cubicBezTo>
                  <a:lnTo>
                    <a:pt x="194838" y="209683"/>
                  </a:lnTo>
                  <a:lnTo>
                    <a:pt x="194838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E9E15797-A881-42BC-BF13-574708106150}"/>
                </a:ext>
              </a:extLst>
            </p:cNvPr>
            <p:cNvSpPr/>
            <p:nvPr/>
          </p:nvSpPr>
          <p:spPr>
            <a:xfrm>
              <a:off x="9126472" y="4888241"/>
              <a:ext cx="196163" cy="196163"/>
            </a:xfrm>
            <a:custGeom>
              <a:avLst/>
              <a:gdLst>
                <a:gd name="connsiteX0" fmla="*/ 3976 w 196163"/>
                <a:gd name="connsiteY0" fmla="*/ 3976 h 196163"/>
                <a:gd name="connsiteX1" fmla="*/ 3976 w 196163"/>
                <a:gd name="connsiteY1" fmla="*/ 194838 h 196163"/>
                <a:gd name="connsiteX2" fmla="*/ 194308 w 196163"/>
                <a:gd name="connsiteY2" fmla="*/ 194838 h 196163"/>
                <a:gd name="connsiteX3" fmla="*/ 3976 w 196163"/>
                <a:gd name="connsiteY3" fmla="*/ 3976 h 19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63" h="196163">
                  <a:moveTo>
                    <a:pt x="3976" y="3976"/>
                  </a:moveTo>
                  <a:lnTo>
                    <a:pt x="3976" y="194838"/>
                  </a:lnTo>
                  <a:lnTo>
                    <a:pt x="194308" y="194838"/>
                  </a:lnTo>
                  <a:cubicBezTo>
                    <a:pt x="189006" y="91454"/>
                    <a:pt x="106829" y="9278"/>
                    <a:pt x="3976" y="39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6F997C91-32E1-4FB0-BC16-159DC849AB61}"/>
                </a:ext>
              </a:extLst>
            </p:cNvPr>
            <p:cNvSpPr/>
            <p:nvPr/>
          </p:nvSpPr>
          <p:spPr>
            <a:xfrm>
              <a:off x="9141317" y="5100309"/>
              <a:ext cx="180258" cy="127241"/>
            </a:xfrm>
            <a:custGeom>
              <a:avLst/>
              <a:gdLst>
                <a:gd name="connsiteX0" fmla="*/ 3976 w 180258"/>
                <a:gd name="connsiteY0" fmla="*/ 3976 h 127241"/>
                <a:gd name="connsiteX1" fmla="*/ 128036 w 180258"/>
                <a:gd name="connsiteY1" fmla="*/ 128036 h 127241"/>
                <a:gd name="connsiteX2" fmla="*/ 179463 w 180258"/>
                <a:gd name="connsiteY2" fmla="*/ 3976 h 127241"/>
                <a:gd name="connsiteX3" fmla="*/ 3976 w 180258"/>
                <a:gd name="connsiteY3" fmla="*/ 3976 h 1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58" h="127241">
                  <a:moveTo>
                    <a:pt x="3976" y="3976"/>
                  </a:moveTo>
                  <a:lnTo>
                    <a:pt x="128036" y="128036"/>
                  </a:lnTo>
                  <a:cubicBezTo>
                    <a:pt x="159316" y="93575"/>
                    <a:pt x="177342" y="50101"/>
                    <a:pt x="179463" y="3976"/>
                  </a:cubicBezTo>
                  <a:lnTo>
                    <a:pt x="3976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72" name="Graphic 1047" descr="Downward trend">
            <a:extLst>
              <a:ext uri="{FF2B5EF4-FFF2-40B4-BE49-F238E27FC236}">
                <a16:creationId xmlns:a16="http://schemas.microsoft.com/office/drawing/2014/main" id="{833E9F70-0A34-442A-88B9-40B530684972}"/>
              </a:ext>
            </a:extLst>
          </p:cNvPr>
          <p:cNvGrpSpPr/>
          <p:nvPr/>
        </p:nvGrpSpPr>
        <p:grpSpPr>
          <a:xfrm>
            <a:off x="8199610" y="4712196"/>
            <a:ext cx="439799" cy="439799"/>
            <a:chOff x="8356198" y="4629348"/>
            <a:chExt cx="439799" cy="439799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46FDC3C-2E8E-4FB2-9BA3-4FB252917AEF}"/>
                </a:ext>
              </a:extLst>
            </p:cNvPr>
            <p:cNvSpPr/>
            <p:nvPr/>
          </p:nvSpPr>
          <p:spPr>
            <a:xfrm>
              <a:off x="8418689" y="4691839"/>
              <a:ext cx="311524" cy="311524"/>
            </a:xfrm>
            <a:custGeom>
              <a:avLst/>
              <a:gdLst>
                <a:gd name="connsiteX0" fmla="*/ 29134 w 311524"/>
                <a:gd name="connsiteY0" fmla="*/ 1646 h 311524"/>
                <a:gd name="connsiteX1" fmla="*/ 1646 w 311524"/>
                <a:gd name="connsiteY1" fmla="*/ 1646 h 311524"/>
                <a:gd name="connsiteX2" fmla="*/ 1646 w 311524"/>
                <a:gd name="connsiteY2" fmla="*/ 313171 h 311524"/>
                <a:gd name="connsiteX3" fmla="*/ 313171 w 311524"/>
                <a:gd name="connsiteY3" fmla="*/ 313171 h 311524"/>
                <a:gd name="connsiteX4" fmla="*/ 313171 w 311524"/>
                <a:gd name="connsiteY4" fmla="*/ 285683 h 311524"/>
                <a:gd name="connsiteX5" fmla="*/ 29134 w 311524"/>
                <a:gd name="connsiteY5" fmla="*/ 285683 h 31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24" h="311524">
                  <a:moveTo>
                    <a:pt x="29134" y="1646"/>
                  </a:moveTo>
                  <a:lnTo>
                    <a:pt x="1646" y="1646"/>
                  </a:lnTo>
                  <a:lnTo>
                    <a:pt x="1646" y="313171"/>
                  </a:lnTo>
                  <a:lnTo>
                    <a:pt x="313171" y="313171"/>
                  </a:lnTo>
                  <a:lnTo>
                    <a:pt x="313171" y="285683"/>
                  </a:lnTo>
                  <a:lnTo>
                    <a:pt x="29134" y="285683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1ACE0F4-2810-417C-A891-0F6208213EFA}"/>
                </a:ext>
              </a:extLst>
            </p:cNvPr>
            <p:cNvSpPr/>
            <p:nvPr/>
          </p:nvSpPr>
          <p:spPr>
            <a:xfrm>
              <a:off x="8464043" y="4769262"/>
              <a:ext cx="265712" cy="155762"/>
            </a:xfrm>
            <a:custGeom>
              <a:avLst/>
              <a:gdLst>
                <a:gd name="connsiteX0" fmla="*/ 240787 w 265711"/>
                <a:gd name="connsiteY0" fmla="*/ 111596 h 155762"/>
                <a:gd name="connsiteX1" fmla="*/ 185354 w 265711"/>
                <a:gd name="connsiteY1" fmla="*/ 56163 h 155762"/>
                <a:gd name="connsiteX2" fmla="*/ 157867 w 265711"/>
                <a:gd name="connsiteY2" fmla="*/ 83651 h 155762"/>
                <a:gd name="connsiteX3" fmla="*/ 112054 w 265711"/>
                <a:gd name="connsiteY3" fmla="*/ 37838 h 155762"/>
                <a:gd name="connsiteX4" fmla="*/ 84567 w 265711"/>
                <a:gd name="connsiteY4" fmla="*/ 65326 h 155762"/>
                <a:gd name="connsiteX5" fmla="*/ 20888 w 265711"/>
                <a:gd name="connsiteY5" fmla="*/ 1646 h 155762"/>
                <a:gd name="connsiteX6" fmla="*/ 1646 w 265711"/>
                <a:gd name="connsiteY6" fmla="*/ 20888 h 155762"/>
                <a:gd name="connsiteX7" fmla="*/ 84567 w 265711"/>
                <a:gd name="connsiteY7" fmla="*/ 103808 h 155762"/>
                <a:gd name="connsiteX8" fmla="*/ 112054 w 265711"/>
                <a:gd name="connsiteY8" fmla="*/ 76321 h 155762"/>
                <a:gd name="connsiteX9" fmla="*/ 157867 w 265711"/>
                <a:gd name="connsiteY9" fmla="*/ 122133 h 155762"/>
                <a:gd name="connsiteX10" fmla="*/ 185354 w 265711"/>
                <a:gd name="connsiteY10" fmla="*/ 94646 h 155762"/>
                <a:gd name="connsiteX11" fmla="*/ 221546 w 265711"/>
                <a:gd name="connsiteY11" fmla="*/ 130837 h 155762"/>
                <a:gd name="connsiteX12" fmla="*/ 194517 w 265711"/>
                <a:gd name="connsiteY12" fmla="*/ 157867 h 155762"/>
                <a:gd name="connsiteX13" fmla="*/ 267816 w 265711"/>
                <a:gd name="connsiteY13" fmla="*/ 157867 h 155762"/>
                <a:gd name="connsiteX14" fmla="*/ 267816 w 265711"/>
                <a:gd name="connsiteY14" fmla="*/ 84567 h 15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11" h="155762">
                  <a:moveTo>
                    <a:pt x="240787" y="111596"/>
                  </a:moveTo>
                  <a:lnTo>
                    <a:pt x="185354" y="56163"/>
                  </a:lnTo>
                  <a:lnTo>
                    <a:pt x="157867" y="83651"/>
                  </a:lnTo>
                  <a:lnTo>
                    <a:pt x="112054" y="37838"/>
                  </a:lnTo>
                  <a:lnTo>
                    <a:pt x="84567" y="65326"/>
                  </a:lnTo>
                  <a:lnTo>
                    <a:pt x="20888" y="1646"/>
                  </a:lnTo>
                  <a:lnTo>
                    <a:pt x="1646" y="20888"/>
                  </a:lnTo>
                  <a:lnTo>
                    <a:pt x="84567" y="103808"/>
                  </a:lnTo>
                  <a:lnTo>
                    <a:pt x="112054" y="76321"/>
                  </a:lnTo>
                  <a:lnTo>
                    <a:pt x="157867" y="122133"/>
                  </a:lnTo>
                  <a:lnTo>
                    <a:pt x="185354" y="94646"/>
                  </a:lnTo>
                  <a:lnTo>
                    <a:pt x="221546" y="130837"/>
                  </a:lnTo>
                  <a:lnTo>
                    <a:pt x="194517" y="157867"/>
                  </a:lnTo>
                  <a:lnTo>
                    <a:pt x="267816" y="157867"/>
                  </a:lnTo>
                  <a:lnTo>
                    <a:pt x="267816" y="84567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76" name="Graphic 1075" descr="Bar graph with upward trend">
            <a:extLst>
              <a:ext uri="{FF2B5EF4-FFF2-40B4-BE49-F238E27FC236}">
                <a16:creationId xmlns:a16="http://schemas.microsoft.com/office/drawing/2014/main" id="{95345733-8542-4191-9E78-922395E4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4723" y="4966917"/>
            <a:ext cx="428848" cy="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00F-F3F1-42D5-9227-0306028993A7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Level</a:t>
            </a:r>
            <a:endParaRPr lang="fr-FR"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831-5A89-4D42-8AB9-943253A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7" y="3052170"/>
            <a:ext cx="1857634" cy="2029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1C5AD-91ED-4E72-AA58-35D6DE46BC31}"/>
              </a:ext>
            </a:extLst>
          </p:cNvPr>
          <p:cNvSpPr/>
          <p:nvPr/>
        </p:nvSpPr>
        <p:spPr>
          <a:xfrm>
            <a:off x="535981" y="1538799"/>
            <a:ext cx="45601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1E7C-9E13-4D8A-AE68-1913C382F1D8}"/>
              </a:ext>
            </a:extLst>
          </p:cNvPr>
          <p:cNvSpPr/>
          <p:nvPr/>
        </p:nvSpPr>
        <p:spPr>
          <a:xfrm>
            <a:off x="4769595" y="3322034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B72C57-50CC-43C7-AABD-006DD1018AC0}"/>
              </a:ext>
            </a:extLst>
          </p:cNvPr>
          <p:cNvSpPr/>
          <p:nvPr/>
        </p:nvSpPr>
        <p:spPr>
          <a:xfrm>
            <a:off x="3271234" y="3528689"/>
            <a:ext cx="888642" cy="87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CA90-A5D4-487A-9392-42E7BD90FA07}"/>
              </a:ext>
            </a:extLst>
          </p:cNvPr>
          <p:cNvSpPr/>
          <p:nvPr/>
        </p:nvSpPr>
        <p:spPr>
          <a:xfrm>
            <a:off x="613894" y="42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your own system follow the steps below: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C8B0C-1A08-4C57-96C3-A6E4AD678742}"/>
              </a:ext>
            </a:extLst>
          </p:cNvPr>
          <p:cNvSpPr/>
          <p:nvPr/>
        </p:nvSpPr>
        <p:spPr>
          <a:xfrm>
            <a:off x="2751786" y="1745718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 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interface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connecting locally)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as an administrator (default user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register a new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device with unique identifier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device to use appropriate address and port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4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445</Words>
  <Application>Microsoft Office PowerPoint</Application>
  <PresentationFormat>Grand écran</PresentationFormat>
  <Paragraphs>86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2" baseType="lpstr">
      <vt:lpstr>맑은 고딕</vt:lpstr>
      <vt:lpstr>Arial</vt:lpstr>
      <vt:lpstr>Arial Black</vt:lpstr>
      <vt:lpstr>Calibri</vt:lpstr>
      <vt:lpstr>Calibri Light</vt:lpstr>
      <vt:lpstr>FZShuTi</vt:lpstr>
      <vt:lpstr>Roboto</vt:lpstr>
      <vt:lpstr>Tahoma</vt:lpstr>
      <vt:lpstr>Times New Roman</vt:lpstr>
      <vt:lpstr>Wingdings</vt:lpstr>
      <vt:lpstr>Office Theme</vt:lpstr>
      <vt:lpstr>Présentation PowerPoint</vt:lpstr>
      <vt:lpstr>Présentation PowerPoint</vt:lpstr>
      <vt:lpstr>Overview </vt:lpstr>
      <vt:lpstr>Our Members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Current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50</cp:revision>
  <dcterms:created xsi:type="dcterms:W3CDTF">2021-11-21T20:45:45Z</dcterms:created>
  <dcterms:modified xsi:type="dcterms:W3CDTF">2021-12-01T10:00:57Z</dcterms:modified>
</cp:coreProperties>
</file>